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lvl1pPr>
    <a:lvl2pPr marL="0" marR="0" indent="22860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lvl2pPr>
    <a:lvl3pPr marL="0" marR="0" indent="45720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lvl3pPr>
    <a:lvl4pPr marL="0" marR="0" indent="68580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lvl4pPr>
    <a:lvl5pPr marL="0" marR="0" indent="91440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lvl5pPr>
    <a:lvl6pPr marL="0" marR="0" indent="114300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lvl6pPr>
    <a:lvl7pPr marL="0" marR="0" indent="137160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lvl7pPr>
    <a:lvl8pPr marL="0" marR="0" indent="160020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lvl8pPr>
    <a:lvl9pPr marL="0" marR="0" indent="182880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3DC5C2F9-1CAC-4260-A1DD-9FCDBB877499}" styleName="">
    <a:tblBg/>
    <a:wholeTbl>
      <a:tcTxStyle b="off" i="off">
        <a:font>
          <a:latin typeface="Avenir Book"/>
          <a:ea typeface="Avenir Book"/>
          <a:cs typeface="Avenir Book"/>
        </a:font>
        <a:srgbClr val="53585F"/>
      </a:tcTxStyle>
      <a:tcStyle>
        <a:tcBdr>
          <a:left>
            <a:ln w="6350" cap="flat">
              <a:solidFill>
                <a:srgbClr val="53585F">
                  <a:alpha val="50000"/>
                </a:srgbClr>
              </a:solidFill>
              <a:prstDash val="solid"/>
              <a:miter lim="400000"/>
            </a:ln>
          </a:left>
          <a:right>
            <a:ln w="6350" cap="flat">
              <a:solidFill>
                <a:srgbClr val="53585F">
                  <a:alpha val="50000"/>
                </a:srgbClr>
              </a:solidFill>
              <a:prstDash val="solid"/>
              <a:miter lim="400000"/>
            </a:ln>
          </a:right>
          <a:top>
            <a:ln w="6350" cap="flat">
              <a:solidFill>
                <a:srgbClr val="53585F">
                  <a:alpha val="50000"/>
                </a:srgbClr>
              </a:solidFill>
              <a:prstDash val="solid"/>
              <a:miter lim="400000"/>
            </a:ln>
          </a:top>
          <a:bottom>
            <a:ln w="6350" cap="flat">
              <a:solidFill>
                <a:srgbClr val="53585F">
                  <a:alpha val="50000"/>
                </a:srgbClr>
              </a:solidFill>
              <a:prstDash val="solid"/>
              <a:miter lim="400000"/>
            </a:ln>
          </a:bottom>
          <a:insideH>
            <a:ln w="6350" cap="flat">
              <a:solidFill>
                <a:srgbClr val="53585F">
                  <a:alpha val="50000"/>
                </a:srgbClr>
              </a:solidFill>
              <a:prstDash val="solid"/>
              <a:miter lim="400000"/>
            </a:ln>
          </a:insideH>
          <a:insideV>
            <a:ln w="6350" cap="flat">
              <a:solidFill>
                <a:srgbClr val="53585F">
                  <a:alpha val="50000"/>
                </a:srgbClr>
              </a:solidFill>
              <a:prstDash val="solid"/>
              <a:miter lim="400000"/>
            </a:ln>
          </a:insideV>
        </a:tcBdr>
        <a:fill>
          <a:solidFill>
            <a:srgbClr val="FFFFFF"/>
          </a:solidFill>
        </a:fill>
      </a:tcStyle>
    </a:wholeTbl>
    <a:band2H>
      <a:tcTxStyle/>
      <a:tcStyle>
        <a:tcBdr/>
        <a:fill>
          <a:solidFill>
            <a:srgbClr val="E3E5E8"/>
          </a:solidFill>
        </a:fill>
      </a:tcStyle>
    </a:band2H>
    <a:firstCol>
      <a:tcTxStyle b="off" i="off">
        <a:fontRef idx="minor">
          <a:srgbClr val="FFFFFF"/>
        </a:fontRef>
        <a:srgbClr val="FFFFFF"/>
      </a:tcTxStyle>
      <a:tcStyle>
        <a:tcBdr>
          <a:left>
            <a:ln w="12700" cap="flat">
              <a:noFill/>
              <a:miter lim="400000"/>
            </a:ln>
          </a:left>
          <a:right>
            <a:ln w="12700" cap="flat">
              <a:noFill/>
              <a:miter lim="400000"/>
            </a:ln>
          </a:right>
          <a:top>
            <a:ln w="6350" cap="flat">
              <a:solidFill>
                <a:srgbClr val="FFFFFF">
                  <a:alpha val="50000"/>
                </a:srgbClr>
              </a:solidFill>
              <a:prstDash val="solid"/>
              <a:miter lim="400000"/>
            </a:ln>
          </a:top>
          <a:bottom>
            <a:ln w="6350" cap="flat">
              <a:solidFill>
                <a:srgbClr val="FFFFFF">
                  <a:alpha val="50000"/>
                </a:srgbClr>
              </a:solidFill>
              <a:prstDash val="solid"/>
              <a:miter lim="400000"/>
            </a:ln>
          </a:bottom>
          <a:insideH>
            <a:ln w="6350" cap="flat">
              <a:solidFill>
                <a:srgbClr val="FFFFFF">
                  <a:alpha val="50000"/>
                </a:srgbClr>
              </a:solidFill>
              <a:prstDash val="solid"/>
              <a:miter lim="400000"/>
            </a:ln>
          </a:insideH>
          <a:insideV>
            <a:ln w="6350" cap="flat">
              <a:solidFill>
                <a:srgbClr val="FFFFFF">
                  <a:alpha val="50000"/>
                </a:srgbClr>
              </a:solidFill>
              <a:prstDash val="solid"/>
              <a:miter lim="400000"/>
            </a:ln>
          </a:insideV>
        </a:tcBdr>
        <a:fill>
          <a:noFill/>
        </a:fill>
      </a:tcStyle>
    </a:firstCol>
    <a:lastRow>
      <a:tcTxStyle b="off" i="off">
        <a:fontRef idx="minor">
          <a:srgbClr val="FFFFFF"/>
        </a:fontRef>
        <a:srgbClr val="FFFFFF"/>
      </a:tcTxStyle>
      <a:tcStyle>
        <a:tcBdr>
          <a:left>
            <a:ln w="6350" cap="flat">
              <a:solidFill>
                <a:srgbClr val="FFFFFF">
                  <a:alpha val="50000"/>
                </a:srgbClr>
              </a:solidFill>
              <a:prstDash val="solid"/>
              <a:miter lim="400000"/>
            </a:ln>
          </a:left>
          <a:right>
            <a:ln w="6350" cap="flat">
              <a:solidFill>
                <a:srgbClr val="FFFFFF">
                  <a:alpha val="50000"/>
                </a:srgbClr>
              </a:solidFill>
              <a:prstDash val="solid"/>
              <a:miter lim="400000"/>
            </a:ln>
          </a:right>
          <a:top>
            <a:ln w="6350" cap="flat">
              <a:solidFill>
                <a:srgbClr val="FFFFFF"/>
              </a:solidFill>
              <a:prstDash val="solid"/>
              <a:miter lim="400000"/>
            </a:ln>
          </a:top>
          <a:bottom>
            <a:ln w="12700" cap="flat">
              <a:noFill/>
              <a:miter lim="400000"/>
            </a:ln>
          </a:bottom>
          <a:insideH>
            <a:ln w="6350" cap="flat">
              <a:solidFill>
                <a:srgbClr val="FFFFFF">
                  <a:alpha val="50000"/>
                </a:srgbClr>
              </a:solidFill>
              <a:prstDash val="solid"/>
              <a:miter lim="400000"/>
            </a:ln>
          </a:insideH>
          <a:insideV>
            <a:ln w="6350" cap="flat">
              <a:solidFill>
                <a:srgbClr val="FFFFFF">
                  <a:alpha val="50000"/>
                </a:srgbClr>
              </a:solidFill>
              <a:prstDash val="solid"/>
              <a:miter lim="400000"/>
            </a:ln>
          </a:insideV>
        </a:tcBdr>
        <a:fill>
          <a:noFill/>
        </a:fill>
      </a:tcStyle>
    </a:lastRow>
    <a:firstRow>
      <a:tcTxStyle b="off" i="off">
        <a:fontRef idx="minor">
          <a:srgbClr val="FFFFFF"/>
        </a:fontRef>
        <a:srgbClr val="FFFFFF"/>
      </a:tcTxStyle>
      <a:tcStyle>
        <a:tcBdr>
          <a:left>
            <a:ln w="6350" cap="flat">
              <a:solidFill>
                <a:srgbClr val="FFFFFF"/>
              </a:solidFill>
              <a:prstDash val="solid"/>
              <a:miter lim="400000"/>
            </a:ln>
          </a:left>
          <a:right>
            <a:ln w="6350" cap="flat">
              <a:solidFill>
                <a:srgbClr val="FFFFFF"/>
              </a:solidFill>
              <a:prstDash val="solid"/>
              <a:miter lim="400000"/>
            </a:ln>
          </a:right>
          <a:top>
            <a:ln w="12700" cap="flat">
              <a:noFill/>
              <a:miter lim="400000"/>
            </a:ln>
          </a:top>
          <a:bottom>
            <a:ln w="12700" cap="flat">
              <a:noFill/>
              <a:miter lim="400000"/>
            </a:ln>
          </a:bottom>
          <a:insideH>
            <a:ln w="6350" cap="flat">
              <a:solidFill>
                <a:srgbClr val="FFFFFF"/>
              </a:solidFill>
              <a:prstDash val="solid"/>
              <a:miter lim="400000"/>
            </a:ln>
          </a:insideH>
          <a:insideV>
            <a:ln w="6350" cap="flat">
              <a:solidFill>
                <a:srgbClr val="FFFFFF"/>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7" d="100"/>
          <a:sy n="67" d="100"/>
        </p:scale>
        <p:origin x="-1072" y="-104"/>
      </p:cViewPr>
      <p:guideLst>
        <p:guide orient="horz" pos="3072"/>
        <p:guide pos="40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31" name="Shape 331"/>
          <p:cNvSpPr>
            <a:spLocks noGrp="1" noRot="1" noChangeAspect="1"/>
          </p:cNvSpPr>
          <p:nvPr>
            <p:ph type="sldImg"/>
          </p:nvPr>
        </p:nvSpPr>
        <p:spPr>
          <a:xfrm>
            <a:off x="1143000" y="685800"/>
            <a:ext cx="4572000" cy="3429000"/>
          </a:xfrm>
          <a:prstGeom prst="rect">
            <a:avLst/>
          </a:prstGeom>
        </p:spPr>
        <p:txBody>
          <a:bodyPr/>
          <a:lstStyle/>
          <a:p>
            <a:endParaRPr/>
          </a:p>
        </p:txBody>
      </p:sp>
      <p:sp>
        <p:nvSpPr>
          <p:cNvPr id="332" name="Shape 33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40388207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 Id="rId3"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1.jpeg"/><Relationship Id="rId5" Type="http://schemas.openxmlformats.org/officeDocument/2006/relationships/image" Target="../media/image6.jpeg"/><Relationship Id="rId6" Type="http://schemas.openxmlformats.org/officeDocument/2006/relationships/image" Target="../media/image4.jpeg"/><Relationship Id="rId1" Type="http://schemas.openxmlformats.org/officeDocument/2006/relationships/slideMaster" Target="../slideMasters/slideMaster1.xml"/><Relationship Id="rId2" Type="http://schemas.openxmlformats.org/officeDocument/2006/relationships/image" Target="../media/image10.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7.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1.jpeg"/><Relationship Id="rId5" Type="http://schemas.openxmlformats.org/officeDocument/2006/relationships/image" Target="../media/image6.jpeg"/><Relationship Id="rId1" Type="http://schemas.openxmlformats.org/officeDocument/2006/relationships/slideMaster" Target="../slideMasters/slideMaster1.xml"/><Relationship Id="rId2" Type="http://schemas.openxmlformats.org/officeDocument/2006/relationships/image" Target="../media/image10.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4.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1.jpeg"/><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4.jpeg"/><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4.jpeg"/><Relationship Id="rId5" Type="http://schemas.openxmlformats.org/officeDocument/2006/relationships/image" Target="../media/image7.jpeg"/><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1.jpeg"/><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9.jpeg"/><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9.jpeg"/><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1.jpeg"/><Relationship Id="rId5" Type="http://schemas.openxmlformats.org/officeDocument/2006/relationships/image" Target="../media/image9.jpeg"/><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 name="Shape 11"/>
          <p:cNvSpPr>
            <a:spLocks noGrp="1"/>
          </p:cNvSpPr>
          <p:nvPr>
            <p:ph type="body" sz="quarter" idx="13" hasCustomPrompt="1"/>
          </p:nvPr>
        </p:nvSpPr>
        <p:spPr>
          <a:xfrm>
            <a:off x="1270000" y="3619500"/>
            <a:ext cx="1270000" cy="25400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558" y="0"/>
                </a:lnTo>
              </a:path>
            </a:pathLst>
          </a:custGeom>
          <a:ln w="19050">
            <a:solidFill>
              <a:srgbClr val="FFFFFF"/>
            </a:solidFill>
          </a:ln>
        </p:spPr>
        <p:txBody>
          <a:bodyPr anchor="ctr">
            <a:noAutofit/>
          </a:bodyPr>
          <a:lstStyle/>
          <a:p>
            <a:pPr>
              <a:lnSpc>
                <a:spcPct val="100000"/>
              </a:lnSpc>
              <a:spcBef>
                <a:spcPts val="0"/>
              </a:spcBef>
              <a:defRPr sz="2400">
                <a:solidFill>
                  <a:srgbClr val="FFFFFF"/>
                </a:solidFill>
                <a:latin typeface="Helvetica Light"/>
                <a:ea typeface="Helvetica Light"/>
                <a:cs typeface="Helvetica Light"/>
                <a:sym typeface="Helvetica Light"/>
              </a:defRPr>
            </a:pPr>
            <a:r>
              <a:rPr lang="en-US"/>
              <a:t> </a:t>
            </a:r>
            <a:endParaRPr/>
          </a:p>
        </p:txBody>
      </p:sp>
      <p:sp>
        <p:nvSpPr>
          <p:cNvPr id="12" name="Shape 12"/>
          <p:cNvSpPr>
            <a:spLocks noGrp="1"/>
          </p:cNvSpPr>
          <p:nvPr>
            <p:ph type="body" sz="quarter" idx="14" hasCustomPrompt="1"/>
          </p:nvPr>
        </p:nvSpPr>
        <p:spPr>
          <a:xfrm>
            <a:off x="10468396" y="3619500"/>
            <a:ext cx="1265883" cy="25400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42" y="0"/>
                </a:lnTo>
              </a:path>
            </a:pathLst>
          </a:custGeom>
          <a:ln w="19050">
            <a:solidFill>
              <a:srgbClr val="FFFFFF"/>
            </a:solidFill>
          </a:ln>
        </p:spPr>
        <p:txBody>
          <a:bodyPr anchor="ctr">
            <a:noAutofit/>
          </a:bodyPr>
          <a:lstStyle/>
          <a:p>
            <a:pPr>
              <a:lnSpc>
                <a:spcPct val="100000"/>
              </a:lnSpc>
              <a:spcBef>
                <a:spcPts val="0"/>
              </a:spcBef>
              <a:defRPr sz="2400">
                <a:solidFill>
                  <a:srgbClr val="FFFFFF"/>
                </a:solidFill>
                <a:latin typeface="Helvetica Light"/>
                <a:ea typeface="Helvetica Light"/>
                <a:cs typeface="Helvetica Light"/>
                <a:sym typeface="Helvetica Light"/>
              </a:defRPr>
            </a:pPr>
            <a:r>
              <a:rPr lang="en-US"/>
              <a:t> </a:t>
            </a:r>
            <a:endParaRPr/>
          </a:p>
        </p:txBody>
      </p:sp>
      <p:sp>
        <p:nvSpPr>
          <p:cNvPr id="13" name="Shape 13"/>
          <p:cNvSpPr/>
          <p:nvPr/>
        </p:nvSpPr>
        <p:spPr>
          <a:xfrm>
            <a:off x="2692139" y="3365202"/>
            <a:ext cx="7620001" cy="470496"/>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lstStyle>
            <a:lvl1pPr>
              <a:lnSpc>
                <a:spcPct val="100000"/>
              </a:lnSpc>
              <a:spcBef>
                <a:spcPts val="0"/>
              </a:spcBef>
              <a:defRPr sz="2500" cap="all" spc="500">
                <a:solidFill>
                  <a:srgbClr val="FFFFFF"/>
                </a:solidFill>
                <a:latin typeface="+mn-lt"/>
                <a:ea typeface="+mn-ea"/>
                <a:cs typeface="+mn-cs"/>
                <a:sym typeface="Avenir Light"/>
              </a:defRPr>
            </a:lvl1pPr>
          </a:lstStyle>
          <a:p>
            <a:r>
              <a:t>colorful presentation template</a:t>
            </a:r>
          </a:p>
        </p:txBody>
      </p:sp>
      <p:sp>
        <p:nvSpPr>
          <p:cNvPr id="14" name="Shape 14"/>
          <p:cNvSpPr/>
          <p:nvPr/>
        </p:nvSpPr>
        <p:spPr>
          <a:xfrm>
            <a:off x="2692139" y="5917902"/>
            <a:ext cx="7620001" cy="470496"/>
          </a:xfrm>
          <a:prstGeom prst="rect">
            <a:avLst/>
          </a:prstGeom>
          <a:ln w="12700">
            <a:miter lim="400000"/>
          </a:ln>
          <a:extLst>
            <a:ext uri="{C572A759-6A51-4108-AA02-DFA0A04FC94B}">
              <ma14:wrappingTextBoxFlag xmlns:ma14="http://schemas.microsoft.com/office/mac/drawingml/2011/main" val="1"/>
            </a:ext>
          </a:extLst>
        </p:spPr>
        <p:txBody>
          <a:bodyPr lIns="0" tIns="0" rIns="0" bIns="0" anchor="b"/>
          <a:lstStyle>
            <a:lvl1pPr>
              <a:lnSpc>
                <a:spcPct val="100000"/>
              </a:lnSpc>
              <a:spcBef>
                <a:spcPts val="0"/>
              </a:spcBef>
              <a:defRPr sz="2500" cap="all" spc="500">
                <a:solidFill>
                  <a:srgbClr val="FFFFFF"/>
                </a:solidFill>
                <a:latin typeface="+mn-lt"/>
                <a:ea typeface="+mn-ea"/>
                <a:cs typeface="+mn-cs"/>
                <a:sym typeface="Avenir Light"/>
              </a:defRPr>
            </a:lvl1pPr>
          </a:lstStyle>
          <a:p>
            <a:r>
              <a:t>designed by jumsoft</a:t>
            </a:r>
          </a:p>
        </p:txBody>
      </p:sp>
      <p:sp>
        <p:nvSpPr>
          <p:cNvPr id="15" name="Shape 15"/>
          <p:cNvSpPr>
            <a:spLocks noGrp="1"/>
          </p:cNvSpPr>
          <p:nvPr>
            <p:ph type="title"/>
          </p:nvPr>
        </p:nvSpPr>
        <p:spPr>
          <a:xfrm>
            <a:off x="1739900" y="4191000"/>
            <a:ext cx="9525000" cy="1270000"/>
          </a:xfrm>
          <a:prstGeom prst="rect">
            <a:avLst/>
          </a:prstGeom>
        </p:spPr>
        <p:txBody>
          <a:bodyPr anchor="b"/>
          <a:lstStyle>
            <a:lvl1pPr>
              <a:defRPr sz="8000" spc="399">
                <a:solidFill>
                  <a:srgbClr val="FFFFFF"/>
                </a:solidFill>
                <a:latin typeface="+mj-lt"/>
                <a:ea typeface="+mj-ea"/>
                <a:cs typeface="+mj-cs"/>
                <a:sym typeface="Avenir Next Demi Bold"/>
              </a:defRPr>
            </a:lvl1pPr>
          </a:lstStyle>
          <a:p>
            <a:r>
              <a:t>Title Text</a:t>
            </a:r>
          </a:p>
        </p:txBody>
      </p:sp>
      <p:sp>
        <p:nvSpPr>
          <p:cNvPr id="16" name="Shape 16"/>
          <p:cNvSpPr>
            <a:spLocks noGrp="1"/>
          </p:cNvSpPr>
          <p:nvPr>
            <p:ph type="sldNum" sz="quarter" idx="2"/>
          </p:nvPr>
        </p:nvSpPr>
        <p:spPr>
          <a:xfrm>
            <a:off x="825499" y="9264650"/>
            <a:ext cx="386335" cy="419100"/>
          </a:xfrm>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0">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89" name="Shape 189"/>
          <p:cNvSpPr>
            <a:spLocks noGrp="1"/>
          </p:cNvSpPr>
          <p:nvPr>
            <p:ph type="sldNum" sz="quarter" idx="2"/>
          </p:nvPr>
        </p:nvSpPr>
        <p:spPr>
          <a:prstGeom prst="rect">
            <a:avLst/>
          </a:prstGeom>
        </p:spPr>
        <p:txBody>
          <a:bodyPr/>
          <a:lstStyle/>
          <a:p>
            <a:fld id="{86CB4B4D-7CA3-9044-876B-883B54F8677D}" type="slidenum">
              <a:t>‹#›</a:t>
            </a:fld>
            <a:endParaRPr/>
          </a:p>
        </p:txBody>
      </p:sp>
      <p:sp>
        <p:nvSpPr>
          <p:cNvPr id="190" name="Shape 190"/>
          <p:cNvSpPr>
            <a:spLocks noGrp="1"/>
          </p:cNvSpPr>
          <p:nvPr>
            <p:ph type="title"/>
          </p:nvPr>
        </p:nvSpPr>
        <p:spPr>
          <a:prstGeom prst="rect">
            <a:avLst/>
          </a:prstGeom>
        </p:spPr>
        <p:txBody>
          <a:bodyPr/>
          <a:lstStyle/>
          <a:p>
            <a:r>
              <a:t>Title Text</a:t>
            </a:r>
          </a:p>
        </p:txBody>
      </p:sp>
      <p:sp>
        <p:nvSpPr>
          <p:cNvPr id="191" name="Shape 191"/>
          <p:cNvSpPr>
            <a:spLocks noGrp="1"/>
          </p:cNvSpPr>
          <p:nvPr>
            <p:ph type="body" sz="quarter" idx="13" hasCustomPrompt="1"/>
          </p:nvPr>
        </p:nvSpPr>
        <p:spPr>
          <a:xfrm>
            <a:off x="958986" y="3836669"/>
            <a:ext cx="4444864" cy="2948307"/>
          </a:xfrm>
          <a:custGeom>
            <a:avLst/>
            <a:gdLst/>
            <a:ahLst/>
            <a:cxnLst>
              <a:cxn ang="0">
                <a:pos x="wd2" y="hd2"/>
              </a:cxn>
              <a:cxn ang="5400000">
                <a:pos x="wd2" y="hd2"/>
              </a:cxn>
              <a:cxn ang="10800000">
                <a:pos x="wd2" y="hd2"/>
              </a:cxn>
              <a:cxn ang="16200000">
                <a:pos x="wd2" y="hd2"/>
              </a:cxn>
            </a:cxnLst>
            <a:rect l="0" t="0" r="r" b="b"/>
            <a:pathLst>
              <a:path w="21586" h="21573" extrusionOk="0">
                <a:moveTo>
                  <a:pt x="12774" y="8"/>
                </a:moveTo>
                <a:cubicBezTo>
                  <a:pt x="11370" y="115"/>
                  <a:pt x="10053" y="1258"/>
                  <a:pt x="9301" y="3153"/>
                </a:cubicBezTo>
                <a:cubicBezTo>
                  <a:pt x="8402" y="2308"/>
                  <a:pt x="7289" y="2164"/>
                  <a:pt x="6306" y="2767"/>
                </a:cubicBezTo>
                <a:cubicBezTo>
                  <a:pt x="5131" y="3488"/>
                  <a:pt x="4327" y="5148"/>
                  <a:pt x="4230" y="7053"/>
                </a:cubicBezTo>
                <a:cubicBezTo>
                  <a:pt x="3646" y="7352"/>
                  <a:pt x="3081" y="7769"/>
                  <a:pt x="2586" y="8401"/>
                </a:cubicBezTo>
                <a:cubicBezTo>
                  <a:pt x="1844" y="9347"/>
                  <a:pt x="1385" y="10620"/>
                  <a:pt x="1229" y="11976"/>
                </a:cubicBezTo>
                <a:cubicBezTo>
                  <a:pt x="1173" y="12039"/>
                  <a:pt x="1119" y="12101"/>
                  <a:pt x="1063" y="12164"/>
                </a:cubicBezTo>
                <a:cubicBezTo>
                  <a:pt x="1044" y="12186"/>
                  <a:pt x="1035" y="12215"/>
                  <a:pt x="1036" y="12251"/>
                </a:cubicBezTo>
                <a:cubicBezTo>
                  <a:pt x="1037" y="12290"/>
                  <a:pt x="1039" y="12329"/>
                  <a:pt x="1038" y="12368"/>
                </a:cubicBezTo>
                <a:cubicBezTo>
                  <a:pt x="1036" y="12451"/>
                  <a:pt x="1035" y="12535"/>
                  <a:pt x="1027" y="12617"/>
                </a:cubicBezTo>
                <a:cubicBezTo>
                  <a:pt x="1015" y="12732"/>
                  <a:pt x="1012" y="12728"/>
                  <a:pt x="934" y="12675"/>
                </a:cubicBezTo>
                <a:cubicBezTo>
                  <a:pt x="931" y="12673"/>
                  <a:pt x="928" y="12676"/>
                  <a:pt x="924" y="12675"/>
                </a:cubicBezTo>
                <a:cubicBezTo>
                  <a:pt x="904" y="12702"/>
                  <a:pt x="912" y="12740"/>
                  <a:pt x="915" y="12771"/>
                </a:cubicBezTo>
                <a:cubicBezTo>
                  <a:pt x="924" y="12882"/>
                  <a:pt x="924" y="12995"/>
                  <a:pt x="913" y="13105"/>
                </a:cubicBezTo>
                <a:cubicBezTo>
                  <a:pt x="907" y="13156"/>
                  <a:pt x="910" y="13203"/>
                  <a:pt x="913" y="13253"/>
                </a:cubicBezTo>
                <a:cubicBezTo>
                  <a:pt x="919" y="13361"/>
                  <a:pt x="943" y="13459"/>
                  <a:pt x="963" y="13561"/>
                </a:cubicBezTo>
                <a:cubicBezTo>
                  <a:pt x="974" y="13615"/>
                  <a:pt x="984" y="13669"/>
                  <a:pt x="953" y="13718"/>
                </a:cubicBezTo>
                <a:cubicBezTo>
                  <a:pt x="944" y="13733"/>
                  <a:pt x="934" y="13756"/>
                  <a:pt x="934" y="13776"/>
                </a:cubicBezTo>
                <a:cubicBezTo>
                  <a:pt x="935" y="13847"/>
                  <a:pt x="901" y="13869"/>
                  <a:pt x="867" y="13892"/>
                </a:cubicBezTo>
                <a:cubicBezTo>
                  <a:pt x="697" y="14005"/>
                  <a:pt x="531" y="14122"/>
                  <a:pt x="360" y="14229"/>
                </a:cubicBezTo>
                <a:cubicBezTo>
                  <a:pt x="287" y="14274"/>
                  <a:pt x="221" y="14341"/>
                  <a:pt x="157" y="14406"/>
                </a:cubicBezTo>
                <a:cubicBezTo>
                  <a:pt x="105" y="14459"/>
                  <a:pt x="62" y="14530"/>
                  <a:pt x="47" y="14630"/>
                </a:cubicBezTo>
                <a:cubicBezTo>
                  <a:pt x="40" y="14679"/>
                  <a:pt x="29" y="14727"/>
                  <a:pt x="19" y="14775"/>
                </a:cubicBezTo>
                <a:cubicBezTo>
                  <a:pt x="-14" y="14920"/>
                  <a:pt x="-2" y="15060"/>
                  <a:pt x="40" y="15196"/>
                </a:cubicBezTo>
                <a:cubicBezTo>
                  <a:pt x="71" y="15298"/>
                  <a:pt x="92" y="15406"/>
                  <a:pt x="99" y="15518"/>
                </a:cubicBezTo>
                <a:cubicBezTo>
                  <a:pt x="101" y="15545"/>
                  <a:pt x="107" y="15576"/>
                  <a:pt x="117" y="15597"/>
                </a:cubicBezTo>
                <a:cubicBezTo>
                  <a:pt x="169" y="15704"/>
                  <a:pt x="211" y="15822"/>
                  <a:pt x="277" y="15916"/>
                </a:cubicBezTo>
                <a:cubicBezTo>
                  <a:pt x="341" y="16008"/>
                  <a:pt x="401" y="16106"/>
                  <a:pt x="454" y="16212"/>
                </a:cubicBezTo>
                <a:cubicBezTo>
                  <a:pt x="495" y="16296"/>
                  <a:pt x="543" y="16362"/>
                  <a:pt x="604" y="16407"/>
                </a:cubicBezTo>
                <a:cubicBezTo>
                  <a:pt x="664" y="16450"/>
                  <a:pt x="726" y="16485"/>
                  <a:pt x="778" y="16552"/>
                </a:cubicBezTo>
                <a:cubicBezTo>
                  <a:pt x="796" y="16576"/>
                  <a:pt x="824" y="16584"/>
                  <a:pt x="849" y="16593"/>
                </a:cubicBezTo>
                <a:cubicBezTo>
                  <a:pt x="883" y="16604"/>
                  <a:pt x="910" y="16623"/>
                  <a:pt x="934" y="16662"/>
                </a:cubicBezTo>
                <a:cubicBezTo>
                  <a:pt x="964" y="16712"/>
                  <a:pt x="1003" y="16723"/>
                  <a:pt x="1046" y="16721"/>
                </a:cubicBezTo>
                <a:cubicBezTo>
                  <a:pt x="1079" y="16718"/>
                  <a:pt x="1116" y="16716"/>
                  <a:pt x="1148" y="16726"/>
                </a:cubicBezTo>
                <a:cubicBezTo>
                  <a:pt x="1196" y="16742"/>
                  <a:pt x="1240" y="16747"/>
                  <a:pt x="1289" y="16738"/>
                </a:cubicBezTo>
                <a:cubicBezTo>
                  <a:pt x="1318" y="16732"/>
                  <a:pt x="1349" y="16728"/>
                  <a:pt x="1375" y="16755"/>
                </a:cubicBezTo>
                <a:cubicBezTo>
                  <a:pt x="1383" y="16764"/>
                  <a:pt x="1391" y="16765"/>
                  <a:pt x="1399" y="16770"/>
                </a:cubicBezTo>
                <a:cubicBezTo>
                  <a:pt x="1405" y="16795"/>
                  <a:pt x="1412" y="16820"/>
                  <a:pt x="1418" y="16845"/>
                </a:cubicBezTo>
                <a:cubicBezTo>
                  <a:pt x="1423" y="16871"/>
                  <a:pt x="1427" y="16896"/>
                  <a:pt x="1433" y="16921"/>
                </a:cubicBezTo>
                <a:cubicBezTo>
                  <a:pt x="1417" y="16938"/>
                  <a:pt x="1403" y="16957"/>
                  <a:pt x="1387" y="16973"/>
                </a:cubicBezTo>
                <a:cubicBezTo>
                  <a:pt x="1292" y="17070"/>
                  <a:pt x="1204" y="17181"/>
                  <a:pt x="1092" y="17235"/>
                </a:cubicBezTo>
                <a:cubicBezTo>
                  <a:pt x="1063" y="17249"/>
                  <a:pt x="1041" y="17280"/>
                  <a:pt x="1028" y="17322"/>
                </a:cubicBezTo>
                <a:cubicBezTo>
                  <a:pt x="1017" y="17361"/>
                  <a:pt x="1008" y="17406"/>
                  <a:pt x="1000" y="17444"/>
                </a:cubicBezTo>
                <a:cubicBezTo>
                  <a:pt x="1008" y="17458"/>
                  <a:pt x="1012" y="17469"/>
                  <a:pt x="1017" y="17470"/>
                </a:cubicBezTo>
                <a:cubicBezTo>
                  <a:pt x="1073" y="17473"/>
                  <a:pt x="1095" y="17525"/>
                  <a:pt x="1102" y="17600"/>
                </a:cubicBezTo>
                <a:cubicBezTo>
                  <a:pt x="1104" y="17622"/>
                  <a:pt x="1109" y="17645"/>
                  <a:pt x="1111" y="17667"/>
                </a:cubicBezTo>
                <a:cubicBezTo>
                  <a:pt x="1124" y="17799"/>
                  <a:pt x="1136" y="17929"/>
                  <a:pt x="1171" y="18053"/>
                </a:cubicBezTo>
                <a:cubicBezTo>
                  <a:pt x="1177" y="18074"/>
                  <a:pt x="1179" y="18101"/>
                  <a:pt x="1179" y="18123"/>
                </a:cubicBezTo>
                <a:cubicBezTo>
                  <a:pt x="1179" y="18182"/>
                  <a:pt x="1196" y="18225"/>
                  <a:pt x="1219" y="18271"/>
                </a:cubicBezTo>
                <a:cubicBezTo>
                  <a:pt x="1287" y="18403"/>
                  <a:pt x="1350" y="18541"/>
                  <a:pt x="1439" y="18646"/>
                </a:cubicBezTo>
                <a:cubicBezTo>
                  <a:pt x="1471" y="18684"/>
                  <a:pt x="1509" y="18726"/>
                  <a:pt x="1508" y="18806"/>
                </a:cubicBezTo>
                <a:cubicBezTo>
                  <a:pt x="1508" y="18834"/>
                  <a:pt x="1532" y="18850"/>
                  <a:pt x="1551" y="18855"/>
                </a:cubicBezTo>
                <a:cubicBezTo>
                  <a:pt x="1615" y="18872"/>
                  <a:pt x="1651" y="18936"/>
                  <a:pt x="1680" y="19018"/>
                </a:cubicBezTo>
                <a:cubicBezTo>
                  <a:pt x="1686" y="19036"/>
                  <a:pt x="1681" y="19069"/>
                  <a:pt x="1666" y="19076"/>
                </a:cubicBezTo>
                <a:cubicBezTo>
                  <a:pt x="1641" y="19088"/>
                  <a:pt x="1620" y="19105"/>
                  <a:pt x="1603" y="19148"/>
                </a:cubicBezTo>
                <a:cubicBezTo>
                  <a:pt x="1657" y="19265"/>
                  <a:pt x="1729" y="19329"/>
                  <a:pt x="1813" y="19331"/>
                </a:cubicBezTo>
                <a:cubicBezTo>
                  <a:pt x="1872" y="19333"/>
                  <a:pt x="1906" y="19361"/>
                  <a:pt x="1940" y="19427"/>
                </a:cubicBezTo>
                <a:cubicBezTo>
                  <a:pt x="1970" y="19484"/>
                  <a:pt x="2007" y="19533"/>
                  <a:pt x="2038" y="19587"/>
                </a:cubicBezTo>
                <a:cubicBezTo>
                  <a:pt x="2048" y="19603"/>
                  <a:pt x="2058" y="19626"/>
                  <a:pt x="2058" y="19645"/>
                </a:cubicBezTo>
                <a:cubicBezTo>
                  <a:pt x="2058" y="19734"/>
                  <a:pt x="2100" y="19789"/>
                  <a:pt x="2137" y="19839"/>
                </a:cubicBezTo>
                <a:cubicBezTo>
                  <a:pt x="2173" y="19888"/>
                  <a:pt x="2212" y="19931"/>
                  <a:pt x="2231" y="19999"/>
                </a:cubicBezTo>
                <a:cubicBezTo>
                  <a:pt x="2252" y="20071"/>
                  <a:pt x="2305" y="20114"/>
                  <a:pt x="2308" y="20199"/>
                </a:cubicBezTo>
                <a:cubicBezTo>
                  <a:pt x="2309" y="20210"/>
                  <a:pt x="2321" y="20231"/>
                  <a:pt x="2329" y="20231"/>
                </a:cubicBezTo>
                <a:cubicBezTo>
                  <a:pt x="2361" y="20234"/>
                  <a:pt x="2373" y="20249"/>
                  <a:pt x="2378" y="20298"/>
                </a:cubicBezTo>
                <a:cubicBezTo>
                  <a:pt x="2385" y="20386"/>
                  <a:pt x="2405" y="20474"/>
                  <a:pt x="2410" y="20562"/>
                </a:cubicBezTo>
                <a:cubicBezTo>
                  <a:pt x="2416" y="20645"/>
                  <a:pt x="2413" y="20728"/>
                  <a:pt x="2412" y="20812"/>
                </a:cubicBezTo>
                <a:cubicBezTo>
                  <a:pt x="2412" y="20884"/>
                  <a:pt x="2431" y="20915"/>
                  <a:pt x="2480" y="20908"/>
                </a:cubicBezTo>
                <a:cubicBezTo>
                  <a:pt x="2513" y="20903"/>
                  <a:pt x="2546" y="20891"/>
                  <a:pt x="2578" y="20882"/>
                </a:cubicBezTo>
                <a:cubicBezTo>
                  <a:pt x="2600" y="20876"/>
                  <a:pt x="2621" y="20857"/>
                  <a:pt x="2642" y="20862"/>
                </a:cubicBezTo>
                <a:cubicBezTo>
                  <a:pt x="2673" y="20869"/>
                  <a:pt x="2699" y="20869"/>
                  <a:pt x="2725" y="20838"/>
                </a:cubicBezTo>
                <a:cubicBezTo>
                  <a:pt x="2739" y="20822"/>
                  <a:pt x="2758" y="20817"/>
                  <a:pt x="2775" y="20806"/>
                </a:cubicBezTo>
                <a:cubicBezTo>
                  <a:pt x="2855" y="20753"/>
                  <a:pt x="2947" y="20742"/>
                  <a:pt x="3027" y="20684"/>
                </a:cubicBezTo>
                <a:cubicBezTo>
                  <a:pt x="3064" y="20658"/>
                  <a:pt x="3101" y="20630"/>
                  <a:pt x="3139" y="20609"/>
                </a:cubicBezTo>
                <a:cubicBezTo>
                  <a:pt x="3208" y="20570"/>
                  <a:pt x="3275" y="20531"/>
                  <a:pt x="3339" y="20478"/>
                </a:cubicBezTo>
                <a:cubicBezTo>
                  <a:pt x="3614" y="20715"/>
                  <a:pt x="3900" y="20912"/>
                  <a:pt x="4191" y="21071"/>
                </a:cubicBezTo>
                <a:cubicBezTo>
                  <a:pt x="4483" y="21229"/>
                  <a:pt x="4782" y="21347"/>
                  <a:pt x="5084" y="21431"/>
                </a:cubicBezTo>
                <a:cubicBezTo>
                  <a:pt x="5087" y="21432"/>
                  <a:pt x="5090" y="21433"/>
                  <a:pt x="5093" y="21434"/>
                </a:cubicBezTo>
                <a:cubicBezTo>
                  <a:pt x="5097" y="21435"/>
                  <a:pt x="5100" y="21436"/>
                  <a:pt x="5103" y="21437"/>
                </a:cubicBezTo>
                <a:cubicBezTo>
                  <a:pt x="5205" y="21464"/>
                  <a:pt x="5309" y="21486"/>
                  <a:pt x="5411" y="21506"/>
                </a:cubicBezTo>
                <a:cubicBezTo>
                  <a:pt x="5482" y="21520"/>
                  <a:pt x="5552" y="21533"/>
                  <a:pt x="5623" y="21541"/>
                </a:cubicBezTo>
                <a:cubicBezTo>
                  <a:pt x="5695" y="21549"/>
                  <a:pt x="5767" y="21554"/>
                  <a:pt x="5839" y="21558"/>
                </a:cubicBezTo>
                <a:cubicBezTo>
                  <a:pt x="5897" y="21562"/>
                  <a:pt x="5952" y="21573"/>
                  <a:pt x="6011" y="21573"/>
                </a:cubicBezTo>
                <a:lnTo>
                  <a:pt x="6053" y="21573"/>
                </a:lnTo>
                <a:lnTo>
                  <a:pt x="6055" y="21573"/>
                </a:lnTo>
                <a:lnTo>
                  <a:pt x="17419" y="21544"/>
                </a:lnTo>
                <a:lnTo>
                  <a:pt x="17419" y="21541"/>
                </a:lnTo>
                <a:cubicBezTo>
                  <a:pt x="19755" y="21234"/>
                  <a:pt x="21586" y="18304"/>
                  <a:pt x="21586" y="14731"/>
                </a:cubicBezTo>
                <a:cubicBezTo>
                  <a:pt x="21586" y="11745"/>
                  <a:pt x="20304" y="9211"/>
                  <a:pt x="18520" y="8279"/>
                </a:cubicBezTo>
                <a:cubicBezTo>
                  <a:pt x="18511" y="8254"/>
                  <a:pt x="18497" y="8230"/>
                  <a:pt x="18481" y="8212"/>
                </a:cubicBezTo>
                <a:cubicBezTo>
                  <a:pt x="18471" y="8202"/>
                  <a:pt x="18463" y="8194"/>
                  <a:pt x="18452" y="8186"/>
                </a:cubicBezTo>
                <a:cubicBezTo>
                  <a:pt x="18371" y="8127"/>
                  <a:pt x="18298" y="8042"/>
                  <a:pt x="18240" y="7939"/>
                </a:cubicBezTo>
                <a:cubicBezTo>
                  <a:pt x="18199" y="7866"/>
                  <a:pt x="18163" y="7790"/>
                  <a:pt x="18188" y="7681"/>
                </a:cubicBezTo>
                <a:cubicBezTo>
                  <a:pt x="18199" y="7635"/>
                  <a:pt x="18188" y="7586"/>
                  <a:pt x="18161" y="7550"/>
                </a:cubicBezTo>
                <a:cubicBezTo>
                  <a:pt x="18152" y="7539"/>
                  <a:pt x="18145" y="7522"/>
                  <a:pt x="18146" y="7506"/>
                </a:cubicBezTo>
                <a:cubicBezTo>
                  <a:pt x="18149" y="7420"/>
                  <a:pt x="18155" y="7326"/>
                  <a:pt x="18205" y="7271"/>
                </a:cubicBezTo>
                <a:cubicBezTo>
                  <a:pt x="18265" y="7205"/>
                  <a:pt x="18300" y="7122"/>
                  <a:pt x="18313" y="7013"/>
                </a:cubicBezTo>
                <a:cubicBezTo>
                  <a:pt x="18320" y="6959"/>
                  <a:pt x="18340" y="6915"/>
                  <a:pt x="18379" y="6897"/>
                </a:cubicBezTo>
                <a:cubicBezTo>
                  <a:pt x="18408" y="6883"/>
                  <a:pt x="18416" y="6848"/>
                  <a:pt x="18410" y="6807"/>
                </a:cubicBezTo>
                <a:cubicBezTo>
                  <a:pt x="18408" y="6796"/>
                  <a:pt x="18404" y="6784"/>
                  <a:pt x="18402" y="6775"/>
                </a:cubicBezTo>
                <a:cubicBezTo>
                  <a:pt x="18392" y="6733"/>
                  <a:pt x="18403" y="6702"/>
                  <a:pt x="18425" y="6676"/>
                </a:cubicBezTo>
                <a:cubicBezTo>
                  <a:pt x="18468" y="6625"/>
                  <a:pt x="18477" y="6536"/>
                  <a:pt x="18518" y="6481"/>
                </a:cubicBezTo>
                <a:cubicBezTo>
                  <a:pt x="18524" y="6473"/>
                  <a:pt x="18528" y="6457"/>
                  <a:pt x="18527" y="6444"/>
                </a:cubicBezTo>
                <a:cubicBezTo>
                  <a:pt x="18525" y="6353"/>
                  <a:pt x="18555" y="6281"/>
                  <a:pt x="18583" y="6208"/>
                </a:cubicBezTo>
                <a:cubicBezTo>
                  <a:pt x="18577" y="6074"/>
                  <a:pt x="18511" y="5981"/>
                  <a:pt x="18475" y="5871"/>
                </a:cubicBezTo>
                <a:cubicBezTo>
                  <a:pt x="18474" y="5867"/>
                  <a:pt x="18470" y="5869"/>
                  <a:pt x="18467" y="5866"/>
                </a:cubicBezTo>
                <a:cubicBezTo>
                  <a:pt x="18423" y="5820"/>
                  <a:pt x="18395" y="5749"/>
                  <a:pt x="18344" y="5715"/>
                </a:cubicBezTo>
                <a:cubicBezTo>
                  <a:pt x="18330" y="5705"/>
                  <a:pt x="18316" y="5683"/>
                  <a:pt x="18306" y="5665"/>
                </a:cubicBezTo>
                <a:cubicBezTo>
                  <a:pt x="18294" y="5645"/>
                  <a:pt x="18278" y="5633"/>
                  <a:pt x="18263" y="5619"/>
                </a:cubicBezTo>
                <a:cubicBezTo>
                  <a:pt x="18285" y="5587"/>
                  <a:pt x="18306" y="5551"/>
                  <a:pt x="18329" y="5520"/>
                </a:cubicBezTo>
                <a:cubicBezTo>
                  <a:pt x="18394" y="5431"/>
                  <a:pt x="18442" y="5318"/>
                  <a:pt x="18458" y="5189"/>
                </a:cubicBezTo>
                <a:cubicBezTo>
                  <a:pt x="18467" y="5110"/>
                  <a:pt x="18488" y="5054"/>
                  <a:pt x="18523" y="5003"/>
                </a:cubicBezTo>
                <a:cubicBezTo>
                  <a:pt x="18594" y="4902"/>
                  <a:pt x="18667" y="4801"/>
                  <a:pt x="18739" y="4704"/>
                </a:cubicBezTo>
                <a:cubicBezTo>
                  <a:pt x="18857" y="4547"/>
                  <a:pt x="18872" y="4511"/>
                  <a:pt x="18949" y="4266"/>
                </a:cubicBezTo>
                <a:cubicBezTo>
                  <a:pt x="18958" y="4236"/>
                  <a:pt x="18972" y="4208"/>
                  <a:pt x="18986" y="4184"/>
                </a:cubicBezTo>
                <a:cubicBezTo>
                  <a:pt x="19004" y="4154"/>
                  <a:pt x="19025" y="4126"/>
                  <a:pt x="19044" y="4097"/>
                </a:cubicBezTo>
                <a:cubicBezTo>
                  <a:pt x="19059" y="4074"/>
                  <a:pt x="19073" y="4049"/>
                  <a:pt x="19084" y="4022"/>
                </a:cubicBezTo>
                <a:cubicBezTo>
                  <a:pt x="19088" y="4012"/>
                  <a:pt x="19084" y="3992"/>
                  <a:pt x="19078" y="3981"/>
                </a:cubicBezTo>
                <a:cubicBezTo>
                  <a:pt x="19073" y="3970"/>
                  <a:pt x="19060" y="3963"/>
                  <a:pt x="19053" y="3966"/>
                </a:cubicBezTo>
                <a:cubicBezTo>
                  <a:pt x="19029" y="3980"/>
                  <a:pt x="19005" y="3990"/>
                  <a:pt x="18984" y="4013"/>
                </a:cubicBezTo>
                <a:cubicBezTo>
                  <a:pt x="18932" y="4070"/>
                  <a:pt x="18884" y="4136"/>
                  <a:pt x="18832" y="4193"/>
                </a:cubicBezTo>
                <a:cubicBezTo>
                  <a:pt x="18811" y="4216"/>
                  <a:pt x="18780" y="4227"/>
                  <a:pt x="18755" y="4239"/>
                </a:cubicBezTo>
                <a:cubicBezTo>
                  <a:pt x="18747" y="4243"/>
                  <a:pt x="18728" y="4237"/>
                  <a:pt x="18726" y="4228"/>
                </a:cubicBezTo>
                <a:cubicBezTo>
                  <a:pt x="18721" y="4208"/>
                  <a:pt x="18717" y="4175"/>
                  <a:pt x="18724" y="4164"/>
                </a:cubicBezTo>
                <a:cubicBezTo>
                  <a:pt x="18788" y="4065"/>
                  <a:pt x="18854" y="3968"/>
                  <a:pt x="18920" y="3874"/>
                </a:cubicBezTo>
                <a:cubicBezTo>
                  <a:pt x="18975" y="3796"/>
                  <a:pt x="19043" y="3731"/>
                  <a:pt x="19090" y="3644"/>
                </a:cubicBezTo>
                <a:cubicBezTo>
                  <a:pt x="19159" y="3517"/>
                  <a:pt x="19235" y="3409"/>
                  <a:pt x="19319" y="3307"/>
                </a:cubicBezTo>
                <a:cubicBezTo>
                  <a:pt x="19470" y="3124"/>
                  <a:pt x="19623" y="2942"/>
                  <a:pt x="19774" y="2758"/>
                </a:cubicBezTo>
                <a:cubicBezTo>
                  <a:pt x="19825" y="2697"/>
                  <a:pt x="19865" y="2617"/>
                  <a:pt x="19921" y="2573"/>
                </a:cubicBezTo>
                <a:cubicBezTo>
                  <a:pt x="20003" y="2507"/>
                  <a:pt x="20075" y="2417"/>
                  <a:pt x="20146" y="2332"/>
                </a:cubicBezTo>
                <a:cubicBezTo>
                  <a:pt x="20294" y="2155"/>
                  <a:pt x="20438" y="1973"/>
                  <a:pt x="20582" y="1789"/>
                </a:cubicBezTo>
                <a:cubicBezTo>
                  <a:pt x="20621" y="1738"/>
                  <a:pt x="20671" y="1692"/>
                  <a:pt x="20667" y="1594"/>
                </a:cubicBezTo>
                <a:cubicBezTo>
                  <a:pt x="20601" y="1552"/>
                  <a:pt x="20571" y="1635"/>
                  <a:pt x="20532" y="1681"/>
                </a:cubicBezTo>
                <a:cubicBezTo>
                  <a:pt x="20306" y="1945"/>
                  <a:pt x="20082" y="2215"/>
                  <a:pt x="19857" y="2480"/>
                </a:cubicBezTo>
                <a:cubicBezTo>
                  <a:pt x="19725" y="2635"/>
                  <a:pt x="19590" y="2784"/>
                  <a:pt x="19456" y="2936"/>
                </a:cubicBezTo>
                <a:cubicBezTo>
                  <a:pt x="19431" y="2965"/>
                  <a:pt x="19403" y="2990"/>
                  <a:pt x="19375" y="3014"/>
                </a:cubicBezTo>
                <a:cubicBezTo>
                  <a:pt x="19357" y="3030"/>
                  <a:pt x="19320" y="3018"/>
                  <a:pt x="19317" y="2997"/>
                </a:cubicBezTo>
                <a:cubicBezTo>
                  <a:pt x="19314" y="2974"/>
                  <a:pt x="19311" y="2946"/>
                  <a:pt x="19317" y="2930"/>
                </a:cubicBezTo>
                <a:cubicBezTo>
                  <a:pt x="19346" y="2862"/>
                  <a:pt x="19380" y="2800"/>
                  <a:pt x="19412" y="2735"/>
                </a:cubicBezTo>
                <a:cubicBezTo>
                  <a:pt x="19503" y="2687"/>
                  <a:pt x="19531" y="2554"/>
                  <a:pt x="19578" y="2448"/>
                </a:cubicBezTo>
                <a:cubicBezTo>
                  <a:pt x="19584" y="2432"/>
                  <a:pt x="19582" y="2402"/>
                  <a:pt x="19583" y="2381"/>
                </a:cubicBezTo>
                <a:cubicBezTo>
                  <a:pt x="19530" y="2373"/>
                  <a:pt x="19496" y="2421"/>
                  <a:pt x="19462" y="2459"/>
                </a:cubicBezTo>
                <a:cubicBezTo>
                  <a:pt x="19346" y="2591"/>
                  <a:pt x="19230" y="2728"/>
                  <a:pt x="19113" y="2860"/>
                </a:cubicBezTo>
                <a:cubicBezTo>
                  <a:pt x="19088" y="2888"/>
                  <a:pt x="19062" y="2913"/>
                  <a:pt x="19032" y="2924"/>
                </a:cubicBezTo>
                <a:cubicBezTo>
                  <a:pt x="18992" y="2939"/>
                  <a:pt x="18991" y="2860"/>
                  <a:pt x="18961" y="2843"/>
                </a:cubicBezTo>
                <a:cubicBezTo>
                  <a:pt x="18956" y="2840"/>
                  <a:pt x="18951" y="2840"/>
                  <a:pt x="18940" y="2834"/>
                </a:cubicBezTo>
                <a:cubicBezTo>
                  <a:pt x="18902" y="2867"/>
                  <a:pt x="18858" y="2900"/>
                  <a:pt x="18818" y="2941"/>
                </a:cubicBezTo>
                <a:cubicBezTo>
                  <a:pt x="18729" y="3033"/>
                  <a:pt x="18642" y="3129"/>
                  <a:pt x="18554" y="3223"/>
                </a:cubicBezTo>
                <a:cubicBezTo>
                  <a:pt x="18519" y="3261"/>
                  <a:pt x="18484" y="3297"/>
                  <a:pt x="18448" y="3333"/>
                </a:cubicBezTo>
                <a:cubicBezTo>
                  <a:pt x="18431" y="3352"/>
                  <a:pt x="18407" y="3345"/>
                  <a:pt x="18400" y="3307"/>
                </a:cubicBezTo>
                <a:cubicBezTo>
                  <a:pt x="18394" y="3272"/>
                  <a:pt x="18387" y="3240"/>
                  <a:pt x="18361" y="3243"/>
                </a:cubicBezTo>
                <a:cubicBezTo>
                  <a:pt x="18286" y="3254"/>
                  <a:pt x="18212" y="3276"/>
                  <a:pt x="18146" y="3333"/>
                </a:cubicBezTo>
                <a:cubicBezTo>
                  <a:pt x="18076" y="3394"/>
                  <a:pt x="18008" y="3457"/>
                  <a:pt x="17941" y="3525"/>
                </a:cubicBezTo>
                <a:cubicBezTo>
                  <a:pt x="17905" y="3562"/>
                  <a:pt x="17867" y="3567"/>
                  <a:pt x="17831" y="3540"/>
                </a:cubicBezTo>
                <a:cubicBezTo>
                  <a:pt x="17798" y="3514"/>
                  <a:pt x="17768" y="3489"/>
                  <a:pt x="17729" y="3482"/>
                </a:cubicBezTo>
                <a:cubicBezTo>
                  <a:pt x="17699" y="3476"/>
                  <a:pt x="17671" y="3452"/>
                  <a:pt x="17643" y="3429"/>
                </a:cubicBezTo>
                <a:cubicBezTo>
                  <a:pt x="17593" y="3389"/>
                  <a:pt x="17579" y="3316"/>
                  <a:pt x="17608" y="3240"/>
                </a:cubicBezTo>
                <a:cubicBezTo>
                  <a:pt x="17624" y="3199"/>
                  <a:pt x="17648" y="3165"/>
                  <a:pt x="17666" y="3124"/>
                </a:cubicBezTo>
                <a:cubicBezTo>
                  <a:pt x="17681" y="3089"/>
                  <a:pt x="17674" y="3049"/>
                  <a:pt x="17650" y="3017"/>
                </a:cubicBezTo>
                <a:cubicBezTo>
                  <a:pt x="17628" y="2988"/>
                  <a:pt x="17603" y="2971"/>
                  <a:pt x="17577" y="2994"/>
                </a:cubicBezTo>
                <a:cubicBezTo>
                  <a:pt x="17535" y="3030"/>
                  <a:pt x="17496" y="3073"/>
                  <a:pt x="17456" y="3113"/>
                </a:cubicBezTo>
                <a:cubicBezTo>
                  <a:pt x="17429" y="3139"/>
                  <a:pt x="17401" y="3169"/>
                  <a:pt x="17373" y="3191"/>
                </a:cubicBezTo>
                <a:cubicBezTo>
                  <a:pt x="17365" y="3197"/>
                  <a:pt x="17349" y="3196"/>
                  <a:pt x="17344" y="3188"/>
                </a:cubicBezTo>
                <a:cubicBezTo>
                  <a:pt x="17334" y="3173"/>
                  <a:pt x="17322" y="3153"/>
                  <a:pt x="17321" y="3133"/>
                </a:cubicBezTo>
                <a:cubicBezTo>
                  <a:pt x="17316" y="3053"/>
                  <a:pt x="17352" y="2990"/>
                  <a:pt x="17380" y="2933"/>
                </a:cubicBezTo>
                <a:cubicBezTo>
                  <a:pt x="17419" y="2856"/>
                  <a:pt x="17434" y="2772"/>
                  <a:pt x="17421" y="2683"/>
                </a:cubicBezTo>
                <a:cubicBezTo>
                  <a:pt x="17401" y="2547"/>
                  <a:pt x="17411" y="2433"/>
                  <a:pt x="17481" y="2337"/>
                </a:cubicBezTo>
                <a:cubicBezTo>
                  <a:pt x="17485" y="2332"/>
                  <a:pt x="17489" y="2322"/>
                  <a:pt x="17500" y="2297"/>
                </a:cubicBezTo>
                <a:cubicBezTo>
                  <a:pt x="17490" y="2244"/>
                  <a:pt x="17483" y="2197"/>
                  <a:pt x="17473" y="2152"/>
                </a:cubicBezTo>
                <a:cubicBezTo>
                  <a:pt x="17460" y="2094"/>
                  <a:pt x="17440" y="2071"/>
                  <a:pt x="17400" y="2070"/>
                </a:cubicBezTo>
                <a:cubicBezTo>
                  <a:pt x="17378" y="2070"/>
                  <a:pt x="17357" y="2069"/>
                  <a:pt x="17338" y="2079"/>
                </a:cubicBezTo>
                <a:cubicBezTo>
                  <a:pt x="17227" y="2138"/>
                  <a:pt x="17114" y="2190"/>
                  <a:pt x="17022" y="2317"/>
                </a:cubicBezTo>
                <a:cubicBezTo>
                  <a:pt x="16852" y="2552"/>
                  <a:pt x="16708" y="2819"/>
                  <a:pt x="16604" y="3130"/>
                </a:cubicBezTo>
                <a:cubicBezTo>
                  <a:pt x="16077" y="1737"/>
                  <a:pt x="15211" y="706"/>
                  <a:pt x="14189" y="258"/>
                </a:cubicBezTo>
                <a:cubicBezTo>
                  <a:pt x="13719" y="53"/>
                  <a:pt x="13242" y="-27"/>
                  <a:pt x="12774" y="8"/>
                </a:cubicBezTo>
                <a:close/>
                <a:moveTo>
                  <a:pt x="7973" y="11618"/>
                </a:moveTo>
                <a:cubicBezTo>
                  <a:pt x="8098" y="11605"/>
                  <a:pt x="8224" y="11646"/>
                  <a:pt x="8337" y="11743"/>
                </a:cubicBezTo>
                <a:cubicBezTo>
                  <a:pt x="8345" y="11737"/>
                  <a:pt x="8354" y="11738"/>
                  <a:pt x="8362" y="11732"/>
                </a:cubicBezTo>
                <a:cubicBezTo>
                  <a:pt x="8366" y="11728"/>
                  <a:pt x="8371" y="11723"/>
                  <a:pt x="8376" y="11720"/>
                </a:cubicBezTo>
                <a:cubicBezTo>
                  <a:pt x="8385" y="11714"/>
                  <a:pt x="8395" y="11713"/>
                  <a:pt x="8405" y="11705"/>
                </a:cubicBezTo>
                <a:cubicBezTo>
                  <a:pt x="8407" y="11704"/>
                  <a:pt x="8408" y="11704"/>
                  <a:pt x="8410" y="11703"/>
                </a:cubicBezTo>
                <a:cubicBezTo>
                  <a:pt x="8413" y="11701"/>
                  <a:pt x="8416" y="11699"/>
                  <a:pt x="8420" y="11700"/>
                </a:cubicBezTo>
                <a:cubicBezTo>
                  <a:pt x="8422" y="11700"/>
                  <a:pt x="8425" y="11698"/>
                  <a:pt x="8428" y="11697"/>
                </a:cubicBezTo>
                <a:cubicBezTo>
                  <a:pt x="8432" y="11695"/>
                  <a:pt x="8435" y="11694"/>
                  <a:pt x="8439" y="11694"/>
                </a:cubicBezTo>
                <a:cubicBezTo>
                  <a:pt x="8445" y="11693"/>
                  <a:pt x="8447" y="11697"/>
                  <a:pt x="8447" y="11705"/>
                </a:cubicBezTo>
                <a:cubicBezTo>
                  <a:pt x="8447" y="11715"/>
                  <a:pt x="8446" y="11725"/>
                  <a:pt x="8447" y="11734"/>
                </a:cubicBezTo>
                <a:cubicBezTo>
                  <a:pt x="8448" y="11745"/>
                  <a:pt x="8450" y="11756"/>
                  <a:pt x="8451" y="11766"/>
                </a:cubicBezTo>
                <a:cubicBezTo>
                  <a:pt x="8451" y="11772"/>
                  <a:pt x="8453" y="11773"/>
                  <a:pt x="8457" y="11775"/>
                </a:cubicBezTo>
                <a:cubicBezTo>
                  <a:pt x="8458" y="11776"/>
                  <a:pt x="8460" y="11777"/>
                  <a:pt x="8460" y="11778"/>
                </a:cubicBezTo>
                <a:cubicBezTo>
                  <a:pt x="8461" y="11788"/>
                  <a:pt x="8465" y="11793"/>
                  <a:pt x="8468" y="11801"/>
                </a:cubicBezTo>
                <a:cubicBezTo>
                  <a:pt x="8471" y="11809"/>
                  <a:pt x="8476" y="11812"/>
                  <a:pt x="8480" y="11819"/>
                </a:cubicBezTo>
                <a:cubicBezTo>
                  <a:pt x="8484" y="11825"/>
                  <a:pt x="8488" y="11832"/>
                  <a:pt x="8489" y="11842"/>
                </a:cubicBezTo>
                <a:cubicBezTo>
                  <a:pt x="8490" y="11844"/>
                  <a:pt x="8491" y="11845"/>
                  <a:pt x="8491" y="11848"/>
                </a:cubicBezTo>
                <a:cubicBezTo>
                  <a:pt x="8493" y="11856"/>
                  <a:pt x="8499" y="11861"/>
                  <a:pt x="8503" y="11868"/>
                </a:cubicBezTo>
                <a:cubicBezTo>
                  <a:pt x="8507" y="11876"/>
                  <a:pt x="8511" y="11880"/>
                  <a:pt x="8518" y="11880"/>
                </a:cubicBezTo>
                <a:cubicBezTo>
                  <a:pt x="8528" y="11880"/>
                  <a:pt x="8535" y="11886"/>
                  <a:pt x="8541" y="11900"/>
                </a:cubicBezTo>
                <a:cubicBezTo>
                  <a:pt x="8539" y="11905"/>
                  <a:pt x="8537" y="11907"/>
                  <a:pt x="8534" y="11909"/>
                </a:cubicBezTo>
                <a:cubicBezTo>
                  <a:pt x="8532" y="11910"/>
                  <a:pt x="8533" y="11915"/>
                  <a:pt x="8534" y="11917"/>
                </a:cubicBezTo>
                <a:cubicBezTo>
                  <a:pt x="8537" y="11927"/>
                  <a:pt x="8542" y="11930"/>
                  <a:pt x="8549" y="11935"/>
                </a:cubicBezTo>
                <a:cubicBezTo>
                  <a:pt x="8551" y="11936"/>
                  <a:pt x="8553" y="11937"/>
                  <a:pt x="8553" y="11941"/>
                </a:cubicBezTo>
                <a:cubicBezTo>
                  <a:pt x="8553" y="11950"/>
                  <a:pt x="8559" y="11954"/>
                  <a:pt x="8563" y="11958"/>
                </a:cubicBezTo>
                <a:cubicBezTo>
                  <a:pt x="8573" y="11970"/>
                  <a:pt x="8580" y="11986"/>
                  <a:pt x="8588" y="12002"/>
                </a:cubicBezTo>
                <a:cubicBezTo>
                  <a:pt x="8590" y="12007"/>
                  <a:pt x="8590" y="12016"/>
                  <a:pt x="8592" y="12022"/>
                </a:cubicBezTo>
                <a:cubicBezTo>
                  <a:pt x="8592" y="12024"/>
                  <a:pt x="8593" y="12025"/>
                  <a:pt x="8593" y="12028"/>
                </a:cubicBezTo>
                <a:cubicBezTo>
                  <a:pt x="8597" y="12043"/>
                  <a:pt x="8597" y="12059"/>
                  <a:pt x="8599" y="12074"/>
                </a:cubicBezTo>
                <a:cubicBezTo>
                  <a:pt x="8600" y="12077"/>
                  <a:pt x="8601" y="12081"/>
                  <a:pt x="8601" y="12083"/>
                </a:cubicBezTo>
                <a:cubicBezTo>
                  <a:pt x="8603" y="12091"/>
                  <a:pt x="8607" y="12094"/>
                  <a:pt x="8613" y="12097"/>
                </a:cubicBezTo>
                <a:cubicBezTo>
                  <a:pt x="8613" y="12098"/>
                  <a:pt x="8612" y="12100"/>
                  <a:pt x="8613" y="12100"/>
                </a:cubicBezTo>
                <a:cubicBezTo>
                  <a:pt x="8612" y="12105"/>
                  <a:pt x="8613" y="12111"/>
                  <a:pt x="8611" y="12115"/>
                </a:cubicBezTo>
                <a:cubicBezTo>
                  <a:pt x="8609" y="12120"/>
                  <a:pt x="8607" y="12125"/>
                  <a:pt x="8603" y="12127"/>
                </a:cubicBezTo>
                <a:cubicBezTo>
                  <a:pt x="8590" y="12133"/>
                  <a:pt x="8580" y="12146"/>
                  <a:pt x="8568" y="12156"/>
                </a:cubicBezTo>
                <a:cubicBezTo>
                  <a:pt x="8566" y="12157"/>
                  <a:pt x="8565" y="12160"/>
                  <a:pt x="8563" y="12161"/>
                </a:cubicBezTo>
                <a:cubicBezTo>
                  <a:pt x="8563" y="12165"/>
                  <a:pt x="8564" y="12167"/>
                  <a:pt x="8565" y="12170"/>
                </a:cubicBezTo>
                <a:cubicBezTo>
                  <a:pt x="8565" y="12173"/>
                  <a:pt x="8565" y="12176"/>
                  <a:pt x="8566" y="12179"/>
                </a:cubicBezTo>
                <a:lnTo>
                  <a:pt x="8568" y="12182"/>
                </a:lnTo>
                <a:cubicBezTo>
                  <a:pt x="8571" y="12185"/>
                  <a:pt x="8576" y="12185"/>
                  <a:pt x="8580" y="12185"/>
                </a:cubicBezTo>
                <a:cubicBezTo>
                  <a:pt x="8586" y="12184"/>
                  <a:pt x="8592" y="12183"/>
                  <a:pt x="8597" y="12185"/>
                </a:cubicBezTo>
                <a:cubicBezTo>
                  <a:pt x="8601" y="12186"/>
                  <a:pt x="8603" y="12184"/>
                  <a:pt x="8607" y="12185"/>
                </a:cubicBezTo>
                <a:cubicBezTo>
                  <a:pt x="8612" y="12185"/>
                  <a:pt x="8617" y="12188"/>
                  <a:pt x="8620" y="12193"/>
                </a:cubicBezTo>
                <a:cubicBezTo>
                  <a:pt x="8623" y="12198"/>
                  <a:pt x="8626" y="12201"/>
                  <a:pt x="8630" y="12202"/>
                </a:cubicBezTo>
                <a:cubicBezTo>
                  <a:pt x="8633" y="12203"/>
                  <a:pt x="8638" y="12202"/>
                  <a:pt x="8640" y="12205"/>
                </a:cubicBezTo>
                <a:cubicBezTo>
                  <a:pt x="8646" y="12213"/>
                  <a:pt x="8652" y="12217"/>
                  <a:pt x="8659" y="12222"/>
                </a:cubicBezTo>
                <a:cubicBezTo>
                  <a:pt x="8666" y="12228"/>
                  <a:pt x="8671" y="12236"/>
                  <a:pt x="8676" y="12246"/>
                </a:cubicBezTo>
                <a:cubicBezTo>
                  <a:pt x="8683" y="12258"/>
                  <a:pt x="8692" y="12269"/>
                  <a:pt x="8699" y="12280"/>
                </a:cubicBezTo>
                <a:cubicBezTo>
                  <a:pt x="8707" y="12292"/>
                  <a:pt x="8713" y="12304"/>
                  <a:pt x="8717" y="12318"/>
                </a:cubicBezTo>
                <a:cubicBezTo>
                  <a:pt x="8718" y="12321"/>
                  <a:pt x="8718" y="12324"/>
                  <a:pt x="8719" y="12327"/>
                </a:cubicBezTo>
                <a:cubicBezTo>
                  <a:pt x="8721" y="12340"/>
                  <a:pt x="8723" y="12353"/>
                  <a:pt x="8726" y="12365"/>
                </a:cubicBezTo>
                <a:cubicBezTo>
                  <a:pt x="8731" y="12381"/>
                  <a:pt x="8732" y="12397"/>
                  <a:pt x="8728" y="12414"/>
                </a:cubicBezTo>
                <a:cubicBezTo>
                  <a:pt x="8727" y="12420"/>
                  <a:pt x="8725" y="12426"/>
                  <a:pt x="8725" y="12431"/>
                </a:cubicBezTo>
                <a:cubicBezTo>
                  <a:pt x="8723" y="12443"/>
                  <a:pt x="8719" y="12451"/>
                  <a:pt x="8713" y="12458"/>
                </a:cubicBezTo>
                <a:cubicBezTo>
                  <a:pt x="8705" y="12465"/>
                  <a:pt x="8698" y="12473"/>
                  <a:pt x="8690" y="12478"/>
                </a:cubicBezTo>
                <a:cubicBezTo>
                  <a:pt x="8669" y="12490"/>
                  <a:pt x="8648" y="12505"/>
                  <a:pt x="8628" y="12519"/>
                </a:cubicBezTo>
                <a:cubicBezTo>
                  <a:pt x="8624" y="12521"/>
                  <a:pt x="8620" y="12525"/>
                  <a:pt x="8620" y="12533"/>
                </a:cubicBezTo>
                <a:cubicBezTo>
                  <a:pt x="8620" y="12535"/>
                  <a:pt x="8619" y="12536"/>
                  <a:pt x="8619" y="12539"/>
                </a:cubicBezTo>
                <a:cubicBezTo>
                  <a:pt x="8616" y="12546"/>
                  <a:pt x="8618" y="12553"/>
                  <a:pt x="8619" y="12559"/>
                </a:cubicBezTo>
                <a:cubicBezTo>
                  <a:pt x="8620" y="12571"/>
                  <a:pt x="8622" y="12582"/>
                  <a:pt x="8622" y="12594"/>
                </a:cubicBezTo>
                <a:cubicBezTo>
                  <a:pt x="8623" y="12600"/>
                  <a:pt x="8622" y="12605"/>
                  <a:pt x="8622" y="12611"/>
                </a:cubicBezTo>
                <a:cubicBezTo>
                  <a:pt x="8622" y="12624"/>
                  <a:pt x="8622" y="12637"/>
                  <a:pt x="8622" y="12649"/>
                </a:cubicBezTo>
                <a:cubicBezTo>
                  <a:pt x="8622" y="12653"/>
                  <a:pt x="8625" y="12658"/>
                  <a:pt x="8622" y="12661"/>
                </a:cubicBezTo>
                <a:lnTo>
                  <a:pt x="8620" y="12661"/>
                </a:lnTo>
                <a:cubicBezTo>
                  <a:pt x="8611" y="12657"/>
                  <a:pt x="8612" y="12653"/>
                  <a:pt x="8611" y="12667"/>
                </a:cubicBezTo>
                <a:cubicBezTo>
                  <a:pt x="8610" y="12676"/>
                  <a:pt x="8609" y="12689"/>
                  <a:pt x="8609" y="12699"/>
                </a:cubicBezTo>
                <a:cubicBezTo>
                  <a:pt x="8609" y="12703"/>
                  <a:pt x="8609" y="12709"/>
                  <a:pt x="8609" y="12713"/>
                </a:cubicBezTo>
                <a:cubicBezTo>
                  <a:pt x="8609" y="12717"/>
                  <a:pt x="8607" y="12719"/>
                  <a:pt x="8605" y="12722"/>
                </a:cubicBezTo>
                <a:cubicBezTo>
                  <a:pt x="8599" y="12729"/>
                  <a:pt x="8592" y="12738"/>
                  <a:pt x="8586" y="12745"/>
                </a:cubicBezTo>
                <a:cubicBezTo>
                  <a:pt x="8567" y="12904"/>
                  <a:pt x="8515" y="13052"/>
                  <a:pt x="8428" y="13163"/>
                </a:cubicBezTo>
                <a:cubicBezTo>
                  <a:pt x="8346" y="13267"/>
                  <a:pt x="8247" y="13323"/>
                  <a:pt x="8150" y="13358"/>
                </a:cubicBezTo>
                <a:cubicBezTo>
                  <a:pt x="8049" y="13394"/>
                  <a:pt x="7947" y="13412"/>
                  <a:pt x="7844" y="13407"/>
                </a:cubicBezTo>
                <a:cubicBezTo>
                  <a:pt x="7834" y="13416"/>
                  <a:pt x="7824" y="13425"/>
                  <a:pt x="7815" y="13433"/>
                </a:cubicBezTo>
                <a:cubicBezTo>
                  <a:pt x="7806" y="13442"/>
                  <a:pt x="7797" y="13451"/>
                  <a:pt x="7788" y="13459"/>
                </a:cubicBezTo>
                <a:cubicBezTo>
                  <a:pt x="7776" y="13473"/>
                  <a:pt x="7763" y="13482"/>
                  <a:pt x="7749" y="13491"/>
                </a:cubicBezTo>
                <a:cubicBezTo>
                  <a:pt x="7745" y="13494"/>
                  <a:pt x="7740" y="13495"/>
                  <a:pt x="7736" y="13497"/>
                </a:cubicBezTo>
                <a:cubicBezTo>
                  <a:pt x="7734" y="13498"/>
                  <a:pt x="7732" y="13499"/>
                  <a:pt x="7730" y="13500"/>
                </a:cubicBezTo>
                <a:cubicBezTo>
                  <a:pt x="7723" y="13503"/>
                  <a:pt x="7716" y="13506"/>
                  <a:pt x="7709" y="13509"/>
                </a:cubicBezTo>
                <a:cubicBezTo>
                  <a:pt x="7698" y="13507"/>
                  <a:pt x="7685" y="13512"/>
                  <a:pt x="7674" y="13503"/>
                </a:cubicBezTo>
                <a:cubicBezTo>
                  <a:pt x="7671" y="13493"/>
                  <a:pt x="7669" y="13485"/>
                  <a:pt x="7663" y="13477"/>
                </a:cubicBezTo>
                <a:cubicBezTo>
                  <a:pt x="7661" y="13475"/>
                  <a:pt x="7659" y="13473"/>
                  <a:pt x="7659" y="13471"/>
                </a:cubicBezTo>
                <a:cubicBezTo>
                  <a:pt x="7658" y="13460"/>
                  <a:pt x="7652" y="13450"/>
                  <a:pt x="7651" y="13439"/>
                </a:cubicBezTo>
                <a:cubicBezTo>
                  <a:pt x="7651" y="13433"/>
                  <a:pt x="7649" y="13434"/>
                  <a:pt x="7645" y="13430"/>
                </a:cubicBezTo>
                <a:lnTo>
                  <a:pt x="7643" y="13427"/>
                </a:lnTo>
                <a:cubicBezTo>
                  <a:pt x="7640" y="13424"/>
                  <a:pt x="7638" y="13422"/>
                  <a:pt x="7639" y="13416"/>
                </a:cubicBezTo>
                <a:cubicBezTo>
                  <a:pt x="7641" y="13408"/>
                  <a:pt x="7637" y="13401"/>
                  <a:pt x="7634" y="13396"/>
                </a:cubicBezTo>
                <a:cubicBezTo>
                  <a:pt x="7626" y="13385"/>
                  <a:pt x="7623" y="13373"/>
                  <a:pt x="7622" y="13358"/>
                </a:cubicBezTo>
                <a:cubicBezTo>
                  <a:pt x="7622" y="13345"/>
                  <a:pt x="7615" y="13336"/>
                  <a:pt x="7609" y="13329"/>
                </a:cubicBezTo>
                <a:cubicBezTo>
                  <a:pt x="7607" y="13327"/>
                  <a:pt x="7606" y="13329"/>
                  <a:pt x="7605" y="13329"/>
                </a:cubicBezTo>
                <a:cubicBezTo>
                  <a:pt x="7600" y="13328"/>
                  <a:pt x="7594" y="13328"/>
                  <a:pt x="7591" y="13323"/>
                </a:cubicBezTo>
                <a:cubicBezTo>
                  <a:pt x="7585" y="13310"/>
                  <a:pt x="7577" y="13313"/>
                  <a:pt x="7568" y="13314"/>
                </a:cubicBezTo>
                <a:cubicBezTo>
                  <a:pt x="7556" y="13316"/>
                  <a:pt x="7545" y="13318"/>
                  <a:pt x="7535" y="13329"/>
                </a:cubicBezTo>
                <a:cubicBezTo>
                  <a:pt x="7534" y="13330"/>
                  <a:pt x="7531" y="13333"/>
                  <a:pt x="7530" y="13335"/>
                </a:cubicBezTo>
                <a:cubicBezTo>
                  <a:pt x="7525" y="13338"/>
                  <a:pt x="7520" y="13336"/>
                  <a:pt x="7516" y="13332"/>
                </a:cubicBezTo>
                <a:cubicBezTo>
                  <a:pt x="7513" y="13328"/>
                  <a:pt x="7511" y="13322"/>
                  <a:pt x="7508" y="13317"/>
                </a:cubicBezTo>
                <a:cubicBezTo>
                  <a:pt x="7504" y="13309"/>
                  <a:pt x="7499" y="13303"/>
                  <a:pt x="7493" y="13297"/>
                </a:cubicBezTo>
                <a:cubicBezTo>
                  <a:pt x="7487" y="13291"/>
                  <a:pt x="7484" y="13284"/>
                  <a:pt x="7481" y="13274"/>
                </a:cubicBezTo>
                <a:cubicBezTo>
                  <a:pt x="7480" y="13270"/>
                  <a:pt x="7479" y="13266"/>
                  <a:pt x="7478" y="13262"/>
                </a:cubicBezTo>
                <a:cubicBezTo>
                  <a:pt x="7476" y="13258"/>
                  <a:pt x="7474" y="13254"/>
                  <a:pt x="7472" y="13250"/>
                </a:cubicBezTo>
                <a:cubicBezTo>
                  <a:pt x="7471" y="13248"/>
                  <a:pt x="7469" y="13247"/>
                  <a:pt x="7468" y="13245"/>
                </a:cubicBezTo>
                <a:cubicBezTo>
                  <a:pt x="7465" y="13239"/>
                  <a:pt x="7460" y="13237"/>
                  <a:pt x="7458" y="13230"/>
                </a:cubicBezTo>
                <a:cubicBezTo>
                  <a:pt x="7457" y="13223"/>
                  <a:pt x="7456" y="13215"/>
                  <a:pt x="7452" y="13210"/>
                </a:cubicBezTo>
                <a:cubicBezTo>
                  <a:pt x="7449" y="13203"/>
                  <a:pt x="7446" y="13194"/>
                  <a:pt x="7443" y="13186"/>
                </a:cubicBezTo>
                <a:cubicBezTo>
                  <a:pt x="7440" y="13179"/>
                  <a:pt x="7436" y="13173"/>
                  <a:pt x="7437" y="13163"/>
                </a:cubicBezTo>
                <a:cubicBezTo>
                  <a:pt x="7437" y="13160"/>
                  <a:pt x="7437" y="13155"/>
                  <a:pt x="7437" y="13152"/>
                </a:cubicBezTo>
                <a:cubicBezTo>
                  <a:pt x="7437" y="13150"/>
                  <a:pt x="7436" y="13150"/>
                  <a:pt x="7435" y="13149"/>
                </a:cubicBezTo>
                <a:cubicBezTo>
                  <a:pt x="7433" y="13146"/>
                  <a:pt x="7430" y="13145"/>
                  <a:pt x="7427" y="13143"/>
                </a:cubicBezTo>
                <a:cubicBezTo>
                  <a:pt x="7425" y="13140"/>
                  <a:pt x="7425" y="13136"/>
                  <a:pt x="7425" y="13131"/>
                </a:cubicBezTo>
                <a:cubicBezTo>
                  <a:pt x="7426" y="13124"/>
                  <a:pt x="7425" y="13117"/>
                  <a:pt x="7427" y="13111"/>
                </a:cubicBezTo>
                <a:cubicBezTo>
                  <a:pt x="7429" y="13104"/>
                  <a:pt x="7430" y="13097"/>
                  <a:pt x="7427" y="13091"/>
                </a:cubicBezTo>
                <a:cubicBezTo>
                  <a:pt x="7425" y="13084"/>
                  <a:pt x="7427" y="13081"/>
                  <a:pt x="7431" y="13076"/>
                </a:cubicBezTo>
                <a:cubicBezTo>
                  <a:pt x="7436" y="13071"/>
                  <a:pt x="7439" y="13064"/>
                  <a:pt x="7441" y="13056"/>
                </a:cubicBezTo>
                <a:cubicBezTo>
                  <a:pt x="7442" y="13052"/>
                  <a:pt x="7441" y="13048"/>
                  <a:pt x="7441" y="13044"/>
                </a:cubicBezTo>
                <a:cubicBezTo>
                  <a:pt x="7440" y="13041"/>
                  <a:pt x="7439" y="13036"/>
                  <a:pt x="7439" y="13033"/>
                </a:cubicBezTo>
                <a:cubicBezTo>
                  <a:pt x="7438" y="13027"/>
                  <a:pt x="7437" y="13024"/>
                  <a:pt x="7439" y="13018"/>
                </a:cubicBezTo>
                <a:cubicBezTo>
                  <a:pt x="7440" y="13014"/>
                  <a:pt x="7442" y="13008"/>
                  <a:pt x="7443" y="13003"/>
                </a:cubicBezTo>
                <a:cubicBezTo>
                  <a:pt x="7446" y="12989"/>
                  <a:pt x="7442" y="12973"/>
                  <a:pt x="7437" y="12960"/>
                </a:cubicBezTo>
                <a:cubicBezTo>
                  <a:pt x="7434" y="12951"/>
                  <a:pt x="7427" y="12949"/>
                  <a:pt x="7420" y="12948"/>
                </a:cubicBezTo>
                <a:cubicBezTo>
                  <a:pt x="7413" y="12947"/>
                  <a:pt x="7407" y="12943"/>
                  <a:pt x="7400" y="12937"/>
                </a:cubicBezTo>
                <a:cubicBezTo>
                  <a:pt x="7399" y="12939"/>
                  <a:pt x="7397" y="12940"/>
                  <a:pt x="7395" y="12943"/>
                </a:cubicBezTo>
                <a:cubicBezTo>
                  <a:pt x="7389" y="12948"/>
                  <a:pt x="7384" y="12943"/>
                  <a:pt x="7379" y="12940"/>
                </a:cubicBezTo>
                <a:cubicBezTo>
                  <a:pt x="7376" y="12938"/>
                  <a:pt x="7374" y="12937"/>
                  <a:pt x="7372" y="12934"/>
                </a:cubicBezTo>
                <a:cubicBezTo>
                  <a:pt x="7366" y="12937"/>
                  <a:pt x="7360" y="12940"/>
                  <a:pt x="7354" y="12943"/>
                </a:cubicBezTo>
                <a:cubicBezTo>
                  <a:pt x="7353" y="12943"/>
                  <a:pt x="7349" y="12942"/>
                  <a:pt x="7348" y="12940"/>
                </a:cubicBezTo>
                <a:cubicBezTo>
                  <a:pt x="7347" y="12938"/>
                  <a:pt x="7347" y="12936"/>
                  <a:pt x="7348" y="12934"/>
                </a:cubicBezTo>
                <a:lnTo>
                  <a:pt x="7350" y="12931"/>
                </a:lnTo>
                <a:cubicBezTo>
                  <a:pt x="7353" y="12927"/>
                  <a:pt x="7354" y="12921"/>
                  <a:pt x="7356" y="12916"/>
                </a:cubicBezTo>
                <a:cubicBezTo>
                  <a:pt x="7359" y="12907"/>
                  <a:pt x="7364" y="12899"/>
                  <a:pt x="7368" y="12890"/>
                </a:cubicBezTo>
                <a:cubicBezTo>
                  <a:pt x="7372" y="12881"/>
                  <a:pt x="7376" y="12872"/>
                  <a:pt x="7381" y="12864"/>
                </a:cubicBezTo>
                <a:cubicBezTo>
                  <a:pt x="7391" y="12847"/>
                  <a:pt x="7402" y="12832"/>
                  <a:pt x="7414" y="12818"/>
                </a:cubicBezTo>
                <a:cubicBezTo>
                  <a:pt x="7412" y="12811"/>
                  <a:pt x="7410" y="12802"/>
                  <a:pt x="7408" y="12794"/>
                </a:cubicBezTo>
                <a:cubicBezTo>
                  <a:pt x="7406" y="12787"/>
                  <a:pt x="7404" y="12779"/>
                  <a:pt x="7402" y="12771"/>
                </a:cubicBezTo>
                <a:cubicBezTo>
                  <a:pt x="7399" y="12771"/>
                  <a:pt x="7394" y="12771"/>
                  <a:pt x="7391" y="12768"/>
                </a:cubicBezTo>
                <a:cubicBezTo>
                  <a:pt x="7392" y="12766"/>
                  <a:pt x="7393" y="12762"/>
                  <a:pt x="7395" y="12760"/>
                </a:cubicBezTo>
                <a:cubicBezTo>
                  <a:pt x="7396" y="12757"/>
                  <a:pt x="7399" y="12756"/>
                  <a:pt x="7400" y="12754"/>
                </a:cubicBezTo>
                <a:cubicBezTo>
                  <a:pt x="7397" y="12732"/>
                  <a:pt x="7394" y="12712"/>
                  <a:pt x="7391" y="12690"/>
                </a:cubicBezTo>
                <a:cubicBezTo>
                  <a:pt x="7388" y="12667"/>
                  <a:pt x="7385" y="12643"/>
                  <a:pt x="7383" y="12620"/>
                </a:cubicBezTo>
                <a:cubicBezTo>
                  <a:pt x="7383" y="12619"/>
                  <a:pt x="7383" y="12619"/>
                  <a:pt x="7383" y="12617"/>
                </a:cubicBezTo>
                <a:cubicBezTo>
                  <a:pt x="7383" y="12616"/>
                  <a:pt x="7383" y="12613"/>
                  <a:pt x="7383" y="12611"/>
                </a:cubicBezTo>
                <a:cubicBezTo>
                  <a:pt x="7357" y="12473"/>
                  <a:pt x="7361" y="12324"/>
                  <a:pt x="7399" y="12190"/>
                </a:cubicBezTo>
                <a:cubicBezTo>
                  <a:pt x="7433" y="12066"/>
                  <a:pt x="7495" y="11961"/>
                  <a:pt x="7568" y="11871"/>
                </a:cubicBezTo>
                <a:cubicBezTo>
                  <a:pt x="7688" y="11724"/>
                  <a:pt x="7828" y="11634"/>
                  <a:pt x="7973" y="11618"/>
                </a:cubicBezTo>
                <a:close/>
                <a:moveTo>
                  <a:pt x="10696" y="11618"/>
                </a:moveTo>
                <a:cubicBezTo>
                  <a:pt x="10822" y="11605"/>
                  <a:pt x="10948" y="11646"/>
                  <a:pt x="11061" y="11743"/>
                </a:cubicBezTo>
                <a:cubicBezTo>
                  <a:pt x="11068" y="11737"/>
                  <a:pt x="11078" y="11738"/>
                  <a:pt x="11086" y="11732"/>
                </a:cubicBezTo>
                <a:cubicBezTo>
                  <a:pt x="11090" y="11728"/>
                  <a:pt x="11095" y="11723"/>
                  <a:pt x="11099" y="11720"/>
                </a:cubicBezTo>
                <a:cubicBezTo>
                  <a:pt x="11109" y="11714"/>
                  <a:pt x="11119" y="11713"/>
                  <a:pt x="11128" y="11705"/>
                </a:cubicBezTo>
                <a:cubicBezTo>
                  <a:pt x="11130" y="11704"/>
                  <a:pt x="11132" y="11704"/>
                  <a:pt x="11134" y="11703"/>
                </a:cubicBezTo>
                <a:cubicBezTo>
                  <a:pt x="11137" y="11701"/>
                  <a:pt x="11140" y="11699"/>
                  <a:pt x="11143" y="11700"/>
                </a:cubicBezTo>
                <a:cubicBezTo>
                  <a:pt x="11146" y="11700"/>
                  <a:pt x="11149" y="11698"/>
                  <a:pt x="11151" y="11697"/>
                </a:cubicBezTo>
                <a:cubicBezTo>
                  <a:pt x="11155" y="11695"/>
                  <a:pt x="11159" y="11694"/>
                  <a:pt x="11163" y="11694"/>
                </a:cubicBezTo>
                <a:cubicBezTo>
                  <a:pt x="11168" y="11693"/>
                  <a:pt x="11170" y="11697"/>
                  <a:pt x="11170" y="11705"/>
                </a:cubicBezTo>
                <a:cubicBezTo>
                  <a:pt x="11170" y="11715"/>
                  <a:pt x="11170" y="11725"/>
                  <a:pt x="11170" y="11734"/>
                </a:cubicBezTo>
                <a:cubicBezTo>
                  <a:pt x="11171" y="11745"/>
                  <a:pt x="11173" y="11756"/>
                  <a:pt x="11174" y="11766"/>
                </a:cubicBezTo>
                <a:cubicBezTo>
                  <a:pt x="11175" y="11772"/>
                  <a:pt x="11177" y="11773"/>
                  <a:pt x="11180" y="11775"/>
                </a:cubicBezTo>
                <a:cubicBezTo>
                  <a:pt x="11181" y="11776"/>
                  <a:pt x="11184" y="11777"/>
                  <a:pt x="11184" y="11778"/>
                </a:cubicBezTo>
                <a:cubicBezTo>
                  <a:pt x="11184" y="11788"/>
                  <a:pt x="11189" y="11793"/>
                  <a:pt x="11192" y="11801"/>
                </a:cubicBezTo>
                <a:cubicBezTo>
                  <a:pt x="11194" y="11809"/>
                  <a:pt x="11199" y="11812"/>
                  <a:pt x="11203" y="11819"/>
                </a:cubicBezTo>
                <a:cubicBezTo>
                  <a:pt x="11208" y="11825"/>
                  <a:pt x="11211" y="11832"/>
                  <a:pt x="11213" y="11842"/>
                </a:cubicBezTo>
                <a:cubicBezTo>
                  <a:pt x="11213" y="11844"/>
                  <a:pt x="11214" y="11845"/>
                  <a:pt x="11215" y="11848"/>
                </a:cubicBezTo>
                <a:cubicBezTo>
                  <a:pt x="11217" y="11856"/>
                  <a:pt x="11221" y="11861"/>
                  <a:pt x="11224" y="11868"/>
                </a:cubicBezTo>
                <a:cubicBezTo>
                  <a:pt x="11228" y="11876"/>
                  <a:pt x="11233" y="11880"/>
                  <a:pt x="11240" y="11880"/>
                </a:cubicBezTo>
                <a:cubicBezTo>
                  <a:pt x="11250" y="11880"/>
                  <a:pt x="11259" y="11886"/>
                  <a:pt x="11265" y="11900"/>
                </a:cubicBezTo>
                <a:cubicBezTo>
                  <a:pt x="11263" y="11905"/>
                  <a:pt x="11260" y="11907"/>
                  <a:pt x="11257" y="11909"/>
                </a:cubicBezTo>
                <a:cubicBezTo>
                  <a:pt x="11255" y="11910"/>
                  <a:pt x="11256" y="11915"/>
                  <a:pt x="11257" y="11917"/>
                </a:cubicBezTo>
                <a:cubicBezTo>
                  <a:pt x="11261" y="11927"/>
                  <a:pt x="11266" y="11930"/>
                  <a:pt x="11273" y="11935"/>
                </a:cubicBezTo>
                <a:cubicBezTo>
                  <a:pt x="11274" y="11936"/>
                  <a:pt x="11276" y="11937"/>
                  <a:pt x="11276" y="11941"/>
                </a:cubicBezTo>
                <a:cubicBezTo>
                  <a:pt x="11276" y="11950"/>
                  <a:pt x="11282" y="11954"/>
                  <a:pt x="11286" y="11958"/>
                </a:cubicBezTo>
                <a:cubicBezTo>
                  <a:pt x="11296" y="11970"/>
                  <a:pt x="11303" y="11986"/>
                  <a:pt x="11311" y="12002"/>
                </a:cubicBezTo>
                <a:cubicBezTo>
                  <a:pt x="11314" y="12007"/>
                  <a:pt x="11314" y="12016"/>
                  <a:pt x="11315" y="12022"/>
                </a:cubicBezTo>
                <a:cubicBezTo>
                  <a:pt x="11315" y="12024"/>
                  <a:pt x="11316" y="12025"/>
                  <a:pt x="11317" y="12028"/>
                </a:cubicBezTo>
                <a:cubicBezTo>
                  <a:pt x="11320" y="12043"/>
                  <a:pt x="11320" y="12059"/>
                  <a:pt x="11323" y="12074"/>
                </a:cubicBezTo>
                <a:cubicBezTo>
                  <a:pt x="11323" y="12077"/>
                  <a:pt x="11324" y="12081"/>
                  <a:pt x="11325" y="12083"/>
                </a:cubicBezTo>
                <a:cubicBezTo>
                  <a:pt x="11327" y="12091"/>
                  <a:pt x="11328" y="12094"/>
                  <a:pt x="11334" y="12097"/>
                </a:cubicBezTo>
                <a:cubicBezTo>
                  <a:pt x="11335" y="12098"/>
                  <a:pt x="11336" y="12100"/>
                  <a:pt x="11336" y="12100"/>
                </a:cubicBezTo>
                <a:cubicBezTo>
                  <a:pt x="11335" y="12105"/>
                  <a:pt x="11336" y="12111"/>
                  <a:pt x="11334" y="12115"/>
                </a:cubicBezTo>
                <a:cubicBezTo>
                  <a:pt x="11332" y="12120"/>
                  <a:pt x="11330" y="12125"/>
                  <a:pt x="11327" y="12127"/>
                </a:cubicBezTo>
                <a:cubicBezTo>
                  <a:pt x="11313" y="12133"/>
                  <a:pt x="11304" y="12146"/>
                  <a:pt x="11292" y="12156"/>
                </a:cubicBezTo>
                <a:cubicBezTo>
                  <a:pt x="11290" y="12157"/>
                  <a:pt x="11288" y="12160"/>
                  <a:pt x="11286" y="12161"/>
                </a:cubicBezTo>
                <a:cubicBezTo>
                  <a:pt x="11286" y="12165"/>
                  <a:pt x="11287" y="12167"/>
                  <a:pt x="11288" y="12170"/>
                </a:cubicBezTo>
                <a:cubicBezTo>
                  <a:pt x="11289" y="12173"/>
                  <a:pt x="11289" y="12176"/>
                  <a:pt x="11290" y="12179"/>
                </a:cubicBezTo>
                <a:lnTo>
                  <a:pt x="11292" y="12182"/>
                </a:lnTo>
                <a:cubicBezTo>
                  <a:pt x="11295" y="12185"/>
                  <a:pt x="11300" y="12185"/>
                  <a:pt x="11303" y="12185"/>
                </a:cubicBezTo>
                <a:cubicBezTo>
                  <a:pt x="11309" y="12184"/>
                  <a:pt x="11313" y="12183"/>
                  <a:pt x="11319" y="12185"/>
                </a:cubicBezTo>
                <a:cubicBezTo>
                  <a:pt x="11323" y="12186"/>
                  <a:pt x="11327" y="12184"/>
                  <a:pt x="11330" y="12185"/>
                </a:cubicBezTo>
                <a:cubicBezTo>
                  <a:pt x="11335" y="12185"/>
                  <a:pt x="11340" y="12188"/>
                  <a:pt x="11344" y="12193"/>
                </a:cubicBezTo>
                <a:cubicBezTo>
                  <a:pt x="11347" y="12198"/>
                  <a:pt x="11350" y="12201"/>
                  <a:pt x="11354" y="12202"/>
                </a:cubicBezTo>
                <a:cubicBezTo>
                  <a:pt x="11356" y="12203"/>
                  <a:pt x="11361" y="12202"/>
                  <a:pt x="11363" y="12205"/>
                </a:cubicBezTo>
                <a:cubicBezTo>
                  <a:pt x="11369" y="12213"/>
                  <a:pt x="11375" y="12217"/>
                  <a:pt x="11382" y="12222"/>
                </a:cubicBezTo>
                <a:cubicBezTo>
                  <a:pt x="11390" y="12228"/>
                  <a:pt x="11395" y="12236"/>
                  <a:pt x="11400" y="12246"/>
                </a:cubicBezTo>
                <a:cubicBezTo>
                  <a:pt x="11406" y="12258"/>
                  <a:pt x="11414" y="12269"/>
                  <a:pt x="11421" y="12280"/>
                </a:cubicBezTo>
                <a:cubicBezTo>
                  <a:pt x="11428" y="12292"/>
                  <a:pt x="11436" y="12304"/>
                  <a:pt x="11440" y="12318"/>
                </a:cubicBezTo>
                <a:cubicBezTo>
                  <a:pt x="11441" y="12321"/>
                  <a:pt x="11442" y="12324"/>
                  <a:pt x="11442" y="12327"/>
                </a:cubicBezTo>
                <a:cubicBezTo>
                  <a:pt x="11444" y="12340"/>
                  <a:pt x="11446" y="12353"/>
                  <a:pt x="11450" y="12365"/>
                </a:cubicBezTo>
                <a:cubicBezTo>
                  <a:pt x="11455" y="12381"/>
                  <a:pt x="11456" y="12397"/>
                  <a:pt x="11452" y="12414"/>
                </a:cubicBezTo>
                <a:cubicBezTo>
                  <a:pt x="11451" y="12420"/>
                  <a:pt x="11449" y="12426"/>
                  <a:pt x="11448" y="12431"/>
                </a:cubicBezTo>
                <a:cubicBezTo>
                  <a:pt x="11446" y="12443"/>
                  <a:pt x="11443" y="12451"/>
                  <a:pt x="11436" y="12458"/>
                </a:cubicBezTo>
                <a:cubicBezTo>
                  <a:pt x="11429" y="12465"/>
                  <a:pt x="11422" y="12473"/>
                  <a:pt x="11413" y="12478"/>
                </a:cubicBezTo>
                <a:cubicBezTo>
                  <a:pt x="11393" y="12490"/>
                  <a:pt x="11371" y="12505"/>
                  <a:pt x="11352" y="12519"/>
                </a:cubicBezTo>
                <a:cubicBezTo>
                  <a:pt x="11347" y="12521"/>
                  <a:pt x="11344" y="12525"/>
                  <a:pt x="11344" y="12533"/>
                </a:cubicBezTo>
                <a:cubicBezTo>
                  <a:pt x="11344" y="12535"/>
                  <a:pt x="11343" y="12536"/>
                  <a:pt x="11342" y="12539"/>
                </a:cubicBezTo>
                <a:cubicBezTo>
                  <a:pt x="11340" y="12546"/>
                  <a:pt x="11341" y="12553"/>
                  <a:pt x="11342" y="12559"/>
                </a:cubicBezTo>
                <a:cubicBezTo>
                  <a:pt x="11344" y="12571"/>
                  <a:pt x="11345" y="12582"/>
                  <a:pt x="11346" y="12594"/>
                </a:cubicBezTo>
                <a:cubicBezTo>
                  <a:pt x="11346" y="12600"/>
                  <a:pt x="11346" y="12605"/>
                  <a:pt x="11346" y="12611"/>
                </a:cubicBezTo>
                <a:cubicBezTo>
                  <a:pt x="11346" y="12624"/>
                  <a:pt x="11346" y="12637"/>
                  <a:pt x="11346" y="12649"/>
                </a:cubicBezTo>
                <a:cubicBezTo>
                  <a:pt x="11346" y="12653"/>
                  <a:pt x="11348" y="12658"/>
                  <a:pt x="11346" y="12661"/>
                </a:cubicBezTo>
                <a:lnTo>
                  <a:pt x="11344" y="12661"/>
                </a:lnTo>
                <a:cubicBezTo>
                  <a:pt x="11334" y="12657"/>
                  <a:pt x="11336" y="12653"/>
                  <a:pt x="11334" y="12667"/>
                </a:cubicBezTo>
                <a:cubicBezTo>
                  <a:pt x="11333" y="12676"/>
                  <a:pt x="11333" y="12689"/>
                  <a:pt x="11332" y="12699"/>
                </a:cubicBezTo>
                <a:cubicBezTo>
                  <a:pt x="11332" y="12703"/>
                  <a:pt x="11332" y="12709"/>
                  <a:pt x="11332" y="12713"/>
                </a:cubicBezTo>
                <a:cubicBezTo>
                  <a:pt x="11332" y="12717"/>
                  <a:pt x="11331" y="12719"/>
                  <a:pt x="11328" y="12722"/>
                </a:cubicBezTo>
                <a:cubicBezTo>
                  <a:pt x="11322" y="12729"/>
                  <a:pt x="11316" y="12738"/>
                  <a:pt x="11309" y="12745"/>
                </a:cubicBezTo>
                <a:cubicBezTo>
                  <a:pt x="11291" y="12904"/>
                  <a:pt x="11238" y="13052"/>
                  <a:pt x="11151" y="13163"/>
                </a:cubicBezTo>
                <a:cubicBezTo>
                  <a:pt x="11070" y="13267"/>
                  <a:pt x="10971" y="13323"/>
                  <a:pt x="10874" y="13358"/>
                </a:cubicBezTo>
                <a:cubicBezTo>
                  <a:pt x="10773" y="13394"/>
                  <a:pt x="10669" y="13412"/>
                  <a:pt x="10565" y="13407"/>
                </a:cubicBezTo>
                <a:cubicBezTo>
                  <a:pt x="10556" y="13416"/>
                  <a:pt x="10548" y="13425"/>
                  <a:pt x="10538" y="13433"/>
                </a:cubicBezTo>
                <a:cubicBezTo>
                  <a:pt x="10529" y="13442"/>
                  <a:pt x="10519" y="13451"/>
                  <a:pt x="10509" y="13459"/>
                </a:cubicBezTo>
                <a:cubicBezTo>
                  <a:pt x="10498" y="13473"/>
                  <a:pt x="10484" y="13482"/>
                  <a:pt x="10471" y="13491"/>
                </a:cubicBezTo>
                <a:cubicBezTo>
                  <a:pt x="10467" y="13494"/>
                  <a:pt x="10463" y="13495"/>
                  <a:pt x="10459" y="13497"/>
                </a:cubicBezTo>
                <a:cubicBezTo>
                  <a:pt x="10457" y="13498"/>
                  <a:pt x="10455" y="13499"/>
                  <a:pt x="10453" y="13500"/>
                </a:cubicBezTo>
                <a:cubicBezTo>
                  <a:pt x="10447" y="13503"/>
                  <a:pt x="10439" y="13506"/>
                  <a:pt x="10432" y="13509"/>
                </a:cubicBezTo>
                <a:cubicBezTo>
                  <a:pt x="10421" y="13507"/>
                  <a:pt x="10408" y="13512"/>
                  <a:pt x="10398" y="13503"/>
                </a:cubicBezTo>
                <a:cubicBezTo>
                  <a:pt x="10395" y="13493"/>
                  <a:pt x="10390" y="13485"/>
                  <a:pt x="10384" y="13477"/>
                </a:cubicBezTo>
                <a:cubicBezTo>
                  <a:pt x="10383" y="13475"/>
                  <a:pt x="10382" y="13473"/>
                  <a:pt x="10382" y="13471"/>
                </a:cubicBezTo>
                <a:cubicBezTo>
                  <a:pt x="10381" y="13460"/>
                  <a:pt x="10375" y="13450"/>
                  <a:pt x="10374" y="13439"/>
                </a:cubicBezTo>
                <a:cubicBezTo>
                  <a:pt x="10374" y="13433"/>
                  <a:pt x="10372" y="13434"/>
                  <a:pt x="10369" y="13430"/>
                </a:cubicBezTo>
                <a:lnTo>
                  <a:pt x="10367" y="13427"/>
                </a:lnTo>
                <a:cubicBezTo>
                  <a:pt x="10364" y="13424"/>
                  <a:pt x="10360" y="13422"/>
                  <a:pt x="10361" y="13416"/>
                </a:cubicBezTo>
                <a:cubicBezTo>
                  <a:pt x="10362" y="13408"/>
                  <a:pt x="10361" y="13401"/>
                  <a:pt x="10357" y="13396"/>
                </a:cubicBezTo>
                <a:cubicBezTo>
                  <a:pt x="10350" y="13385"/>
                  <a:pt x="10346" y="13373"/>
                  <a:pt x="10345" y="13358"/>
                </a:cubicBezTo>
                <a:cubicBezTo>
                  <a:pt x="10345" y="13345"/>
                  <a:pt x="10338" y="13336"/>
                  <a:pt x="10332" y="13329"/>
                </a:cubicBezTo>
                <a:cubicBezTo>
                  <a:pt x="10331" y="13327"/>
                  <a:pt x="10330" y="13329"/>
                  <a:pt x="10328" y="13329"/>
                </a:cubicBezTo>
                <a:cubicBezTo>
                  <a:pt x="10324" y="13328"/>
                  <a:pt x="10317" y="13328"/>
                  <a:pt x="10315" y="13323"/>
                </a:cubicBezTo>
                <a:cubicBezTo>
                  <a:pt x="10308" y="13310"/>
                  <a:pt x="10300" y="13313"/>
                  <a:pt x="10292" y="13314"/>
                </a:cubicBezTo>
                <a:cubicBezTo>
                  <a:pt x="10279" y="13316"/>
                  <a:pt x="10269" y="13318"/>
                  <a:pt x="10259" y="13329"/>
                </a:cubicBezTo>
                <a:cubicBezTo>
                  <a:pt x="10257" y="13330"/>
                  <a:pt x="10255" y="13333"/>
                  <a:pt x="10253" y="13335"/>
                </a:cubicBezTo>
                <a:cubicBezTo>
                  <a:pt x="10248" y="13338"/>
                  <a:pt x="10244" y="13336"/>
                  <a:pt x="10239" y="13332"/>
                </a:cubicBezTo>
                <a:cubicBezTo>
                  <a:pt x="10236" y="13328"/>
                  <a:pt x="10234" y="13322"/>
                  <a:pt x="10232" y="13317"/>
                </a:cubicBezTo>
                <a:cubicBezTo>
                  <a:pt x="10227" y="13309"/>
                  <a:pt x="10222" y="13303"/>
                  <a:pt x="10216" y="13297"/>
                </a:cubicBezTo>
                <a:cubicBezTo>
                  <a:pt x="10210" y="13291"/>
                  <a:pt x="10205" y="13284"/>
                  <a:pt x="10203" y="13274"/>
                </a:cubicBezTo>
                <a:cubicBezTo>
                  <a:pt x="10202" y="13270"/>
                  <a:pt x="10202" y="13266"/>
                  <a:pt x="10201" y="13262"/>
                </a:cubicBezTo>
                <a:cubicBezTo>
                  <a:pt x="10199" y="13258"/>
                  <a:pt x="10197" y="13254"/>
                  <a:pt x="10195" y="13250"/>
                </a:cubicBezTo>
                <a:cubicBezTo>
                  <a:pt x="10194" y="13248"/>
                  <a:pt x="10192" y="13247"/>
                  <a:pt x="10191" y="13245"/>
                </a:cubicBezTo>
                <a:cubicBezTo>
                  <a:pt x="10189" y="13239"/>
                  <a:pt x="10184" y="13237"/>
                  <a:pt x="10182" y="13230"/>
                </a:cubicBezTo>
                <a:cubicBezTo>
                  <a:pt x="10180" y="13223"/>
                  <a:pt x="10179" y="13215"/>
                  <a:pt x="10176" y="13210"/>
                </a:cubicBezTo>
                <a:cubicBezTo>
                  <a:pt x="10172" y="13203"/>
                  <a:pt x="10168" y="13194"/>
                  <a:pt x="10164" y="13186"/>
                </a:cubicBezTo>
                <a:cubicBezTo>
                  <a:pt x="10161" y="13179"/>
                  <a:pt x="10160" y="13173"/>
                  <a:pt x="10160" y="13163"/>
                </a:cubicBezTo>
                <a:cubicBezTo>
                  <a:pt x="10161" y="13160"/>
                  <a:pt x="10161" y="13155"/>
                  <a:pt x="10160" y="13152"/>
                </a:cubicBezTo>
                <a:cubicBezTo>
                  <a:pt x="10160" y="13150"/>
                  <a:pt x="10159" y="13150"/>
                  <a:pt x="10159" y="13149"/>
                </a:cubicBezTo>
                <a:cubicBezTo>
                  <a:pt x="10156" y="13146"/>
                  <a:pt x="10153" y="13145"/>
                  <a:pt x="10151" y="13143"/>
                </a:cubicBezTo>
                <a:cubicBezTo>
                  <a:pt x="10148" y="13140"/>
                  <a:pt x="10149" y="13136"/>
                  <a:pt x="10149" y="13131"/>
                </a:cubicBezTo>
                <a:cubicBezTo>
                  <a:pt x="10149" y="13124"/>
                  <a:pt x="10149" y="13117"/>
                  <a:pt x="10151" y="13111"/>
                </a:cubicBezTo>
                <a:cubicBezTo>
                  <a:pt x="10153" y="13104"/>
                  <a:pt x="10153" y="13097"/>
                  <a:pt x="10151" y="13091"/>
                </a:cubicBezTo>
                <a:cubicBezTo>
                  <a:pt x="10148" y="13084"/>
                  <a:pt x="10151" y="13081"/>
                  <a:pt x="10155" y="13076"/>
                </a:cubicBezTo>
                <a:cubicBezTo>
                  <a:pt x="10159" y="13071"/>
                  <a:pt x="10163" y="13064"/>
                  <a:pt x="10164" y="13056"/>
                </a:cubicBezTo>
                <a:cubicBezTo>
                  <a:pt x="10165" y="13052"/>
                  <a:pt x="10165" y="13048"/>
                  <a:pt x="10164" y="13044"/>
                </a:cubicBezTo>
                <a:cubicBezTo>
                  <a:pt x="10164" y="13041"/>
                  <a:pt x="10163" y="13036"/>
                  <a:pt x="10162" y="13033"/>
                </a:cubicBezTo>
                <a:cubicBezTo>
                  <a:pt x="10162" y="13027"/>
                  <a:pt x="10160" y="13024"/>
                  <a:pt x="10162" y="13018"/>
                </a:cubicBezTo>
                <a:cubicBezTo>
                  <a:pt x="10164" y="13014"/>
                  <a:pt x="10163" y="13008"/>
                  <a:pt x="10164" y="13003"/>
                </a:cubicBezTo>
                <a:cubicBezTo>
                  <a:pt x="10167" y="12989"/>
                  <a:pt x="10165" y="12973"/>
                  <a:pt x="10160" y="12960"/>
                </a:cubicBezTo>
                <a:cubicBezTo>
                  <a:pt x="10157" y="12951"/>
                  <a:pt x="10150" y="12949"/>
                  <a:pt x="10143" y="12948"/>
                </a:cubicBezTo>
                <a:cubicBezTo>
                  <a:pt x="10136" y="12947"/>
                  <a:pt x="10130" y="12943"/>
                  <a:pt x="10124" y="12937"/>
                </a:cubicBezTo>
                <a:cubicBezTo>
                  <a:pt x="10122" y="12939"/>
                  <a:pt x="10120" y="12940"/>
                  <a:pt x="10118" y="12943"/>
                </a:cubicBezTo>
                <a:cubicBezTo>
                  <a:pt x="10112" y="12948"/>
                  <a:pt x="10106" y="12943"/>
                  <a:pt x="10101" y="12940"/>
                </a:cubicBezTo>
                <a:cubicBezTo>
                  <a:pt x="10098" y="12938"/>
                  <a:pt x="10095" y="12937"/>
                  <a:pt x="10093" y="12934"/>
                </a:cubicBezTo>
                <a:cubicBezTo>
                  <a:pt x="10087" y="12937"/>
                  <a:pt x="10084" y="12940"/>
                  <a:pt x="10078" y="12943"/>
                </a:cubicBezTo>
                <a:cubicBezTo>
                  <a:pt x="10077" y="12943"/>
                  <a:pt x="10073" y="12942"/>
                  <a:pt x="10072" y="12940"/>
                </a:cubicBezTo>
                <a:cubicBezTo>
                  <a:pt x="10071" y="12938"/>
                  <a:pt x="10071" y="12936"/>
                  <a:pt x="10072" y="12934"/>
                </a:cubicBezTo>
                <a:lnTo>
                  <a:pt x="10074" y="12931"/>
                </a:lnTo>
                <a:cubicBezTo>
                  <a:pt x="10076" y="12927"/>
                  <a:pt x="10078" y="12921"/>
                  <a:pt x="10079" y="12916"/>
                </a:cubicBezTo>
                <a:cubicBezTo>
                  <a:pt x="10083" y="12907"/>
                  <a:pt x="10087" y="12899"/>
                  <a:pt x="10091" y="12890"/>
                </a:cubicBezTo>
                <a:cubicBezTo>
                  <a:pt x="10095" y="12881"/>
                  <a:pt x="10100" y="12872"/>
                  <a:pt x="10105" y="12864"/>
                </a:cubicBezTo>
                <a:cubicBezTo>
                  <a:pt x="10115" y="12847"/>
                  <a:pt x="10126" y="12832"/>
                  <a:pt x="10137" y="12818"/>
                </a:cubicBezTo>
                <a:cubicBezTo>
                  <a:pt x="10136" y="12811"/>
                  <a:pt x="10133" y="12802"/>
                  <a:pt x="10132" y="12794"/>
                </a:cubicBezTo>
                <a:cubicBezTo>
                  <a:pt x="10130" y="12787"/>
                  <a:pt x="10127" y="12779"/>
                  <a:pt x="10126" y="12771"/>
                </a:cubicBezTo>
                <a:cubicBezTo>
                  <a:pt x="10122" y="12771"/>
                  <a:pt x="10117" y="12771"/>
                  <a:pt x="10114" y="12768"/>
                </a:cubicBezTo>
                <a:cubicBezTo>
                  <a:pt x="10116" y="12766"/>
                  <a:pt x="10116" y="12762"/>
                  <a:pt x="10118" y="12760"/>
                </a:cubicBezTo>
                <a:cubicBezTo>
                  <a:pt x="10120" y="12757"/>
                  <a:pt x="10122" y="12756"/>
                  <a:pt x="10124" y="12754"/>
                </a:cubicBezTo>
                <a:cubicBezTo>
                  <a:pt x="10120" y="12732"/>
                  <a:pt x="10117" y="12712"/>
                  <a:pt x="10114" y="12690"/>
                </a:cubicBezTo>
                <a:cubicBezTo>
                  <a:pt x="10111" y="12667"/>
                  <a:pt x="10109" y="12643"/>
                  <a:pt x="10106" y="12620"/>
                </a:cubicBezTo>
                <a:cubicBezTo>
                  <a:pt x="10106" y="12619"/>
                  <a:pt x="10106" y="12619"/>
                  <a:pt x="10106" y="12617"/>
                </a:cubicBezTo>
                <a:cubicBezTo>
                  <a:pt x="10106" y="12616"/>
                  <a:pt x="10106" y="12613"/>
                  <a:pt x="10106" y="12611"/>
                </a:cubicBezTo>
                <a:cubicBezTo>
                  <a:pt x="10080" y="12473"/>
                  <a:pt x="10085" y="12324"/>
                  <a:pt x="10122" y="12190"/>
                </a:cubicBezTo>
                <a:cubicBezTo>
                  <a:pt x="10157" y="12066"/>
                  <a:pt x="10216" y="11961"/>
                  <a:pt x="10290" y="11871"/>
                </a:cubicBezTo>
                <a:cubicBezTo>
                  <a:pt x="10410" y="11724"/>
                  <a:pt x="10552" y="11634"/>
                  <a:pt x="10696" y="11618"/>
                </a:cubicBezTo>
                <a:close/>
                <a:moveTo>
                  <a:pt x="13481" y="11618"/>
                </a:moveTo>
                <a:cubicBezTo>
                  <a:pt x="13607" y="11605"/>
                  <a:pt x="13733" y="11646"/>
                  <a:pt x="13846" y="11743"/>
                </a:cubicBezTo>
                <a:cubicBezTo>
                  <a:pt x="13853" y="11737"/>
                  <a:pt x="13863" y="11738"/>
                  <a:pt x="13871" y="11732"/>
                </a:cubicBezTo>
                <a:cubicBezTo>
                  <a:pt x="13875" y="11728"/>
                  <a:pt x="13878" y="11723"/>
                  <a:pt x="13882" y="11720"/>
                </a:cubicBezTo>
                <a:cubicBezTo>
                  <a:pt x="13892" y="11714"/>
                  <a:pt x="13904" y="11713"/>
                  <a:pt x="13913" y="11705"/>
                </a:cubicBezTo>
                <a:cubicBezTo>
                  <a:pt x="13915" y="11704"/>
                  <a:pt x="13917" y="11704"/>
                  <a:pt x="13919" y="11703"/>
                </a:cubicBezTo>
                <a:cubicBezTo>
                  <a:pt x="13922" y="11701"/>
                  <a:pt x="13925" y="11699"/>
                  <a:pt x="13928" y="11700"/>
                </a:cubicBezTo>
                <a:cubicBezTo>
                  <a:pt x="13931" y="11700"/>
                  <a:pt x="13934" y="11698"/>
                  <a:pt x="13936" y="11697"/>
                </a:cubicBezTo>
                <a:cubicBezTo>
                  <a:pt x="13940" y="11695"/>
                  <a:pt x="13944" y="11694"/>
                  <a:pt x="13948" y="11694"/>
                </a:cubicBezTo>
                <a:cubicBezTo>
                  <a:pt x="13954" y="11693"/>
                  <a:pt x="13955" y="11697"/>
                  <a:pt x="13955" y="11705"/>
                </a:cubicBezTo>
                <a:cubicBezTo>
                  <a:pt x="13955" y="11715"/>
                  <a:pt x="13955" y="11725"/>
                  <a:pt x="13955" y="11734"/>
                </a:cubicBezTo>
                <a:cubicBezTo>
                  <a:pt x="13956" y="11745"/>
                  <a:pt x="13958" y="11756"/>
                  <a:pt x="13959" y="11766"/>
                </a:cubicBezTo>
                <a:cubicBezTo>
                  <a:pt x="13960" y="11772"/>
                  <a:pt x="13962" y="11773"/>
                  <a:pt x="13965" y="11775"/>
                </a:cubicBezTo>
                <a:cubicBezTo>
                  <a:pt x="13966" y="11776"/>
                  <a:pt x="13969" y="11777"/>
                  <a:pt x="13969" y="11778"/>
                </a:cubicBezTo>
                <a:cubicBezTo>
                  <a:pt x="13969" y="11788"/>
                  <a:pt x="13974" y="11793"/>
                  <a:pt x="13977" y="11801"/>
                </a:cubicBezTo>
                <a:cubicBezTo>
                  <a:pt x="13979" y="11809"/>
                  <a:pt x="13984" y="11812"/>
                  <a:pt x="13988" y="11819"/>
                </a:cubicBezTo>
                <a:cubicBezTo>
                  <a:pt x="13993" y="11825"/>
                  <a:pt x="13996" y="11832"/>
                  <a:pt x="13998" y="11842"/>
                </a:cubicBezTo>
                <a:cubicBezTo>
                  <a:pt x="13998" y="11844"/>
                  <a:pt x="13999" y="11845"/>
                  <a:pt x="14000" y="11848"/>
                </a:cubicBezTo>
                <a:cubicBezTo>
                  <a:pt x="14002" y="11856"/>
                  <a:pt x="14006" y="11861"/>
                  <a:pt x="14009" y="11868"/>
                </a:cubicBezTo>
                <a:cubicBezTo>
                  <a:pt x="14013" y="11876"/>
                  <a:pt x="14018" y="11880"/>
                  <a:pt x="14025" y="11880"/>
                </a:cubicBezTo>
                <a:cubicBezTo>
                  <a:pt x="14035" y="11880"/>
                  <a:pt x="14044" y="11886"/>
                  <a:pt x="14050" y="11900"/>
                </a:cubicBezTo>
                <a:cubicBezTo>
                  <a:pt x="14048" y="11905"/>
                  <a:pt x="14045" y="11907"/>
                  <a:pt x="14042" y="11909"/>
                </a:cubicBezTo>
                <a:cubicBezTo>
                  <a:pt x="14041" y="11910"/>
                  <a:pt x="14040" y="11915"/>
                  <a:pt x="14040" y="11917"/>
                </a:cubicBezTo>
                <a:cubicBezTo>
                  <a:pt x="14044" y="11927"/>
                  <a:pt x="14049" y="11930"/>
                  <a:pt x="14056" y="11935"/>
                </a:cubicBezTo>
                <a:cubicBezTo>
                  <a:pt x="14057" y="11936"/>
                  <a:pt x="14061" y="11937"/>
                  <a:pt x="14061" y="11941"/>
                </a:cubicBezTo>
                <a:cubicBezTo>
                  <a:pt x="14061" y="11950"/>
                  <a:pt x="14067" y="11954"/>
                  <a:pt x="14071" y="11958"/>
                </a:cubicBezTo>
                <a:cubicBezTo>
                  <a:pt x="14082" y="11970"/>
                  <a:pt x="14088" y="11986"/>
                  <a:pt x="14096" y="12002"/>
                </a:cubicBezTo>
                <a:cubicBezTo>
                  <a:pt x="14099" y="12007"/>
                  <a:pt x="14099" y="12016"/>
                  <a:pt x="14100" y="12022"/>
                </a:cubicBezTo>
                <a:cubicBezTo>
                  <a:pt x="14101" y="12024"/>
                  <a:pt x="14101" y="12025"/>
                  <a:pt x="14102" y="12028"/>
                </a:cubicBezTo>
                <a:cubicBezTo>
                  <a:pt x="14105" y="12043"/>
                  <a:pt x="14105" y="12059"/>
                  <a:pt x="14108" y="12074"/>
                </a:cubicBezTo>
                <a:cubicBezTo>
                  <a:pt x="14108" y="12077"/>
                  <a:pt x="14109" y="12081"/>
                  <a:pt x="14110" y="12083"/>
                </a:cubicBezTo>
                <a:cubicBezTo>
                  <a:pt x="14112" y="12091"/>
                  <a:pt x="14113" y="12094"/>
                  <a:pt x="14119" y="12097"/>
                </a:cubicBezTo>
                <a:cubicBezTo>
                  <a:pt x="14120" y="12098"/>
                  <a:pt x="14121" y="12100"/>
                  <a:pt x="14121" y="12100"/>
                </a:cubicBezTo>
                <a:cubicBezTo>
                  <a:pt x="14120" y="12105"/>
                  <a:pt x="14121" y="12111"/>
                  <a:pt x="14119" y="12115"/>
                </a:cubicBezTo>
                <a:cubicBezTo>
                  <a:pt x="14117" y="12120"/>
                  <a:pt x="14115" y="12125"/>
                  <a:pt x="14112" y="12127"/>
                </a:cubicBezTo>
                <a:cubicBezTo>
                  <a:pt x="14098" y="12133"/>
                  <a:pt x="14089" y="12146"/>
                  <a:pt x="14077" y="12156"/>
                </a:cubicBezTo>
                <a:cubicBezTo>
                  <a:pt x="14075" y="12157"/>
                  <a:pt x="14073" y="12160"/>
                  <a:pt x="14071" y="12161"/>
                </a:cubicBezTo>
                <a:cubicBezTo>
                  <a:pt x="14071" y="12165"/>
                  <a:pt x="14070" y="12167"/>
                  <a:pt x="14071" y="12170"/>
                </a:cubicBezTo>
                <a:cubicBezTo>
                  <a:pt x="14072" y="12173"/>
                  <a:pt x="14074" y="12176"/>
                  <a:pt x="14075" y="12179"/>
                </a:cubicBezTo>
                <a:lnTo>
                  <a:pt x="14077" y="12182"/>
                </a:lnTo>
                <a:cubicBezTo>
                  <a:pt x="14080" y="12185"/>
                  <a:pt x="14083" y="12185"/>
                  <a:pt x="14087" y="12185"/>
                </a:cubicBezTo>
                <a:cubicBezTo>
                  <a:pt x="14092" y="12184"/>
                  <a:pt x="14098" y="12183"/>
                  <a:pt x="14104" y="12185"/>
                </a:cubicBezTo>
                <a:cubicBezTo>
                  <a:pt x="14108" y="12186"/>
                  <a:pt x="14112" y="12184"/>
                  <a:pt x="14115" y="12185"/>
                </a:cubicBezTo>
                <a:cubicBezTo>
                  <a:pt x="14120" y="12185"/>
                  <a:pt x="14125" y="12188"/>
                  <a:pt x="14129" y="12193"/>
                </a:cubicBezTo>
                <a:cubicBezTo>
                  <a:pt x="14132" y="12198"/>
                  <a:pt x="14135" y="12201"/>
                  <a:pt x="14139" y="12202"/>
                </a:cubicBezTo>
                <a:cubicBezTo>
                  <a:pt x="14142" y="12203"/>
                  <a:pt x="14146" y="12202"/>
                  <a:pt x="14148" y="12205"/>
                </a:cubicBezTo>
                <a:cubicBezTo>
                  <a:pt x="14154" y="12213"/>
                  <a:pt x="14160" y="12217"/>
                  <a:pt x="14167" y="12222"/>
                </a:cubicBezTo>
                <a:cubicBezTo>
                  <a:pt x="14175" y="12228"/>
                  <a:pt x="14180" y="12236"/>
                  <a:pt x="14185" y="12246"/>
                </a:cubicBezTo>
                <a:cubicBezTo>
                  <a:pt x="14191" y="12258"/>
                  <a:pt x="14199" y="12269"/>
                  <a:pt x="14206" y="12280"/>
                </a:cubicBezTo>
                <a:cubicBezTo>
                  <a:pt x="14213" y="12292"/>
                  <a:pt x="14221" y="12304"/>
                  <a:pt x="14225" y="12318"/>
                </a:cubicBezTo>
                <a:cubicBezTo>
                  <a:pt x="14226" y="12321"/>
                  <a:pt x="14227" y="12324"/>
                  <a:pt x="14227" y="12327"/>
                </a:cubicBezTo>
                <a:cubicBezTo>
                  <a:pt x="14229" y="12340"/>
                  <a:pt x="14231" y="12353"/>
                  <a:pt x="14235" y="12365"/>
                </a:cubicBezTo>
                <a:cubicBezTo>
                  <a:pt x="14240" y="12381"/>
                  <a:pt x="14241" y="12397"/>
                  <a:pt x="14237" y="12414"/>
                </a:cubicBezTo>
                <a:cubicBezTo>
                  <a:pt x="14236" y="12420"/>
                  <a:pt x="14234" y="12426"/>
                  <a:pt x="14233" y="12431"/>
                </a:cubicBezTo>
                <a:cubicBezTo>
                  <a:pt x="14231" y="12443"/>
                  <a:pt x="14228" y="12451"/>
                  <a:pt x="14221" y="12458"/>
                </a:cubicBezTo>
                <a:cubicBezTo>
                  <a:pt x="14214" y="12465"/>
                  <a:pt x="14207" y="12473"/>
                  <a:pt x="14198" y="12478"/>
                </a:cubicBezTo>
                <a:cubicBezTo>
                  <a:pt x="14178" y="12490"/>
                  <a:pt x="14157" y="12505"/>
                  <a:pt x="14137" y="12519"/>
                </a:cubicBezTo>
                <a:cubicBezTo>
                  <a:pt x="14133" y="12521"/>
                  <a:pt x="14129" y="12525"/>
                  <a:pt x="14129" y="12533"/>
                </a:cubicBezTo>
                <a:cubicBezTo>
                  <a:pt x="14129" y="12535"/>
                  <a:pt x="14128" y="12536"/>
                  <a:pt x="14127" y="12539"/>
                </a:cubicBezTo>
                <a:cubicBezTo>
                  <a:pt x="14125" y="12546"/>
                  <a:pt x="14126" y="12553"/>
                  <a:pt x="14127" y="12559"/>
                </a:cubicBezTo>
                <a:cubicBezTo>
                  <a:pt x="14129" y="12571"/>
                  <a:pt x="14130" y="12582"/>
                  <a:pt x="14131" y="12594"/>
                </a:cubicBezTo>
                <a:cubicBezTo>
                  <a:pt x="14131" y="12600"/>
                  <a:pt x="14131" y="12605"/>
                  <a:pt x="14131" y="12611"/>
                </a:cubicBezTo>
                <a:cubicBezTo>
                  <a:pt x="14131" y="12624"/>
                  <a:pt x="14131" y="12637"/>
                  <a:pt x="14131" y="12649"/>
                </a:cubicBezTo>
                <a:cubicBezTo>
                  <a:pt x="14131" y="12653"/>
                  <a:pt x="14133" y="12658"/>
                  <a:pt x="14131" y="12661"/>
                </a:cubicBezTo>
                <a:lnTo>
                  <a:pt x="14129" y="12661"/>
                </a:lnTo>
                <a:cubicBezTo>
                  <a:pt x="14119" y="12657"/>
                  <a:pt x="14121" y="12653"/>
                  <a:pt x="14119" y="12667"/>
                </a:cubicBezTo>
                <a:cubicBezTo>
                  <a:pt x="14118" y="12676"/>
                  <a:pt x="14118" y="12689"/>
                  <a:pt x="14117" y="12699"/>
                </a:cubicBezTo>
                <a:cubicBezTo>
                  <a:pt x="14117" y="12703"/>
                  <a:pt x="14117" y="12709"/>
                  <a:pt x="14117" y="12713"/>
                </a:cubicBezTo>
                <a:cubicBezTo>
                  <a:pt x="14117" y="12717"/>
                  <a:pt x="14116" y="12719"/>
                  <a:pt x="14114" y="12722"/>
                </a:cubicBezTo>
                <a:cubicBezTo>
                  <a:pt x="14107" y="12729"/>
                  <a:pt x="14101" y="12738"/>
                  <a:pt x="14094" y="12745"/>
                </a:cubicBezTo>
                <a:cubicBezTo>
                  <a:pt x="14076" y="12904"/>
                  <a:pt x="14023" y="13052"/>
                  <a:pt x="13936" y="13163"/>
                </a:cubicBezTo>
                <a:cubicBezTo>
                  <a:pt x="13855" y="13267"/>
                  <a:pt x="13756" y="13323"/>
                  <a:pt x="13659" y="13358"/>
                </a:cubicBezTo>
                <a:cubicBezTo>
                  <a:pt x="13558" y="13394"/>
                  <a:pt x="13454" y="13412"/>
                  <a:pt x="13350" y="13407"/>
                </a:cubicBezTo>
                <a:cubicBezTo>
                  <a:pt x="13341" y="13416"/>
                  <a:pt x="13333" y="13425"/>
                  <a:pt x="13323" y="13433"/>
                </a:cubicBezTo>
                <a:cubicBezTo>
                  <a:pt x="13314" y="13442"/>
                  <a:pt x="13304" y="13451"/>
                  <a:pt x="13294" y="13459"/>
                </a:cubicBezTo>
                <a:cubicBezTo>
                  <a:pt x="13283" y="13473"/>
                  <a:pt x="13269" y="13482"/>
                  <a:pt x="13256" y="13491"/>
                </a:cubicBezTo>
                <a:cubicBezTo>
                  <a:pt x="13252" y="13494"/>
                  <a:pt x="13249" y="13495"/>
                  <a:pt x="13244" y="13497"/>
                </a:cubicBezTo>
                <a:cubicBezTo>
                  <a:pt x="13242" y="13498"/>
                  <a:pt x="13241" y="13499"/>
                  <a:pt x="13238" y="13500"/>
                </a:cubicBezTo>
                <a:cubicBezTo>
                  <a:pt x="13232" y="13503"/>
                  <a:pt x="13224" y="13506"/>
                  <a:pt x="13217" y="13509"/>
                </a:cubicBezTo>
                <a:lnTo>
                  <a:pt x="13215" y="13509"/>
                </a:lnTo>
                <a:cubicBezTo>
                  <a:pt x="13204" y="13507"/>
                  <a:pt x="13193" y="13512"/>
                  <a:pt x="13183" y="13503"/>
                </a:cubicBezTo>
                <a:cubicBezTo>
                  <a:pt x="13180" y="13493"/>
                  <a:pt x="13175" y="13485"/>
                  <a:pt x="13169" y="13477"/>
                </a:cubicBezTo>
                <a:cubicBezTo>
                  <a:pt x="13168" y="13475"/>
                  <a:pt x="13167" y="13473"/>
                  <a:pt x="13167" y="13471"/>
                </a:cubicBezTo>
                <a:cubicBezTo>
                  <a:pt x="13166" y="13460"/>
                  <a:pt x="13160" y="13450"/>
                  <a:pt x="13159" y="13439"/>
                </a:cubicBezTo>
                <a:cubicBezTo>
                  <a:pt x="13159" y="13433"/>
                  <a:pt x="13155" y="13434"/>
                  <a:pt x="13152" y="13430"/>
                </a:cubicBezTo>
                <a:lnTo>
                  <a:pt x="13152" y="13427"/>
                </a:lnTo>
                <a:cubicBezTo>
                  <a:pt x="13149" y="13424"/>
                  <a:pt x="13145" y="13422"/>
                  <a:pt x="13146" y="13416"/>
                </a:cubicBezTo>
                <a:cubicBezTo>
                  <a:pt x="13148" y="13408"/>
                  <a:pt x="13146" y="13401"/>
                  <a:pt x="13142" y="13396"/>
                </a:cubicBezTo>
                <a:cubicBezTo>
                  <a:pt x="13135" y="13385"/>
                  <a:pt x="13131" y="13373"/>
                  <a:pt x="13131" y="13358"/>
                </a:cubicBezTo>
                <a:cubicBezTo>
                  <a:pt x="13130" y="13345"/>
                  <a:pt x="13123" y="13336"/>
                  <a:pt x="13117" y="13329"/>
                </a:cubicBezTo>
                <a:cubicBezTo>
                  <a:pt x="13116" y="13327"/>
                  <a:pt x="13115" y="13329"/>
                  <a:pt x="13113" y="13329"/>
                </a:cubicBezTo>
                <a:cubicBezTo>
                  <a:pt x="13109" y="13328"/>
                  <a:pt x="13102" y="13328"/>
                  <a:pt x="13100" y="13323"/>
                </a:cubicBezTo>
                <a:cubicBezTo>
                  <a:pt x="13093" y="13310"/>
                  <a:pt x="13085" y="13313"/>
                  <a:pt x="13077" y="13314"/>
                </a:cubicBezTo>
                <a:cubicBezTo>
                  <a:pt x="13064" y="13316"/>
                  <a:pt x="13052" y="13318"/>
                  <a:pt x="13042" y="13329"/>
                </a:cubicBezTo>
                <a:cubicBezTo>
                  <a:pt x="13040" y="13330"/>
                  <a:pt x="13040" y="13333"/>
                  <a:pt x="13038" y="13335"/>
                </a:cubicBezTo>
                <a:cubicBezTo>
                  <a:pt x="13034" y="13338"/>
                  <a:pt x="13029" y="13336"/>
                  <a:pt x="13025" y="13332"/>
                </a:cubicBezTo>
                <a:cubicBezTo>
                  <a:pt x="13021" y="13328"/>
                  <a:pt x="13019" y="13322"/>
                  <a:pt x="13017" y="13317"/>
                </a:cubicBezTo>
                <a:cubicBezTo>
                  <a:pt x="13013" y="13309"/>
                  <a:pt x="13007" y="13303"/>
                  <a:pt x="13001" y="13297"/>
                </a:cubicBezTo>
                <a:cubicBezTo>
                  <a:pt x="12995" y="13291"/>
                  <a:pt x="12991" y="13284"/>
                  <a:pt x="12988" y="13274"/>
                </a:cubicBezTo>
                <a:cubicBezTo>
                  <a:pt x="12987" y="13270"/>
                  <a:pt x="12987" y="13266"/>
                  <a:pt x="12986" y="13262"/>
                </a:cubicBezTo>
                <a:cubicBezTo>
                  <a:pt x="12984" y="13258"/>
                  <a:pt x="12982" y="13254"/>
                  <a:pt x="12980" y="13250"/>
                </a:cubicBezTo>
                <a:cubicBezTo>
                  <a:pt x="12979" y="13248"/>
                  <a:pt x="12977" y="13247"/>
                  <a:pt x="12976" y="13245"/>
                </a:cubicBezTo>
                <a:cubicBezTo>
                  <a:pt x="12974" y="13239"/>
                  <a:pt x="12969" y="13237"/>
                  <a:pt x="12967" y="13230"/>
                </a:cubicBezTo>
                <a:cubicBezTo>
                  <a:pt x="12965" y="13223"/>
                  <a:pt x="12964" y="13215"/>
                  <a:pt x="12961" y="13210"/>
                </a:cubicBezTo>
                <a:cubicBezTo>
                  <a:pt x="12957" y="13203"/>
                  <a:pt x="12953" y="13194"/>
                  <a:pt x="12949" y="13186"/>
                </a:cubicBezTo>
                <a:cubicBezTo>
                  <a:pt x="12946" y="13179"/>
                  <a:pt x="12945" y="13173"/>
                  <a:pt x="12946" y="13163"/>
                </a:cubicBezTo>
                <a:cubicBezTo>
                  <a:pt x="12946" y="13160"/>
                  <a:pt x="12946" y="13155"/>
                  <a:pt x="12946" y="13152"/>
                </a:cubicBezTo>
                <a:cubicBezTo>
                  <a:pt x="12945" y="13150"/>
                  <a:pt x="12944" y="13150"/>
                  <a:pt x="12944" y="13149"/>
                </a:cubicBezTo>
                <a:cubicBezTo>
                  <a:pt x="12942" y="13146"/>
                  <a:pt x="12938" y="13145"/>
                  <a:pt x="12936" y="13143"/>
                </a:cubicBezTo>
                <a:cubicBezTo>
                  <a:pt x="12933" y="13140"/>
                  <a:pt x="12932" y="13136"/>
                  <a:pt x="12932" y="13131"/>
                </a:cubicBezTo>
                <a:cubicBezTo>
                  <a:pt x="12932" y="13124"/>
                  <a:pt x="12934" y="13117"/>
                  <a:pt x="12936" y="13111"/>
                </a:cubicBezTo>
                <a:cubicBezTo>
                  <a:pt x="12938" y="13104"/>
                  <a:pt x="12938" y="13097"/>
                  <a:pt x="12936" y="13091"/>
                </a:cubicBezTo>
                <a:cubicBezTo>
                  <a:pt x="12933" y="13084"/>
                  <a:pt x="12936" y="13081"/>
                  <a:pt x="12940" y="13076"/>
                </a:cubicBezTo>
                <a:cubicBezTo>
                  <a:pt x="12945" y="13071"/>
                  <a:pt x="12948" y="13064"/>
                  <a:pt x="12949" y="13056"/>
                </a:cubicBezTo>
                <a:cubicBezTo>
                  <a:pt x="12950" y="13052"/>
                  <a:pt x="12950" y="13048"/>
                  <a:pt x="12949" y="13044"/>
                </a:cubicBezTo>
                <a:cubicBezTo>
                  <a:pt x="12949" y="13041"/>
                  <a:pt x="12948" y="13036"/>
                  <a:pt x="12947" y="13033"/>
                </a:cubicBezTo>
                <a:cubicBezTo>
                  <a:pt x="12947" y="13027"/>
                  <a:pt x="12945" y="13024"/>
                  <a:pt x="12947" y="13018"/>
                </a:cubicBezTo>
                <a:cubicBezTo>
                  <a:pt x="12949" y="13014"/>
                  <a:pt x="12948" y="13008"/>
                  <a:pt x="12949" y="13003"/>
                </a:cubicBezTo>
                <a:cubicBezTo>
                  <a:pt x="12952" y="12989"/>
                  <a:pt x="12950" y="12973"/>
                  <a:pt x="12946" y="12960"/>
                </a:cubicBezTo>
                <a:cubicBezTo>
                  <a:pt x="12942" y="12951"/>
                  <a:pt x="12935" y="12949"/>
                  <a:pt x="12928" y="12948"/>
                </a:cubicBezTo>
                <a:cubicBezTo>
                  <a:pt x="12921" y="12947"/>
                  <a:pt x="12915" y="12943"/>
                  <a:pt x="12909" y="12937"/>
                </a:cubicBezTo>
                <a:cubicBezTo>
                  <a:pt x="12907" y="12939"/>
                  <a:pt x="12903" y="12940"/>
                  <a:pt x="12901" y="12943"/>
                </a:cubicBezTo>
                <a:cubicBezTo>
                  <a:pt x="12896" y="12948"/>
                  <a:pt x="12891" y="12943"/>
                  <a:pt x="12886" y="12940"/>
                </a:cubicBezTo>
                <a:cubicBezTo>
                  <a:pt x="12883" y="12938"/>
                  <a:pt x="12880" y="12937"/>
                  <a:pt x="12878" y="12934"/>
                </a:cubicBezTo>
                <a:cubicBezTo>
                  <a:pt x="12872" y="12937"/>
                  <a:pt x="12869" y="12940"/>
                  <a:pt x="12863" y="12943"/>
                </a:cubicBezTo>
                <a:cubicBezTo>
                  <a:pt x="12862" y="12943"/>
                  <a:pt x="12858" y="12942"/>
                  <a:pt x="12857" y="12940"/>
                </a:cubicBezTo>
                <a:cubicBezTo>
                  <a:pt x="12856" y="12938"/>
                  <a:pt x="12856" y="12936"/>
                  <a:pt x="12857" y="12934"/>
                </a:cubicBezTo>
                <a:lnTo>
                  <a:pt x="12859" y="12931"/>
                </a:lnTo>
                <a:cubicBezTo>
                  <a:pt x="12862" y="12927"/>
                  <a:pt x="12863" y="12921"/>
                  <a:pt x="12865" y="12916"/>
                </a:cubicBezTo>
                <a:cubicBezTo>
                  <a:pt x="12868" y="12907"/>
                  <a:pt x="12872" y="12899"/>
                  <a:pt x="12876" y="12890"/>
                </a:cubicBezTo>
                <a:cubicBezTo>
                  <a:pt x="12880" y="12881"/>
                  <a:pt x="12885" y="12872"/>
                  <a:pt x="12890" y="12864"/>
                </a:cubicBezTo>
                <a:cubicBezTo>
                  <a:pt x="12900" y="12847"/>
                  <a:pt x="12911" y="12832"/>
                  <a:pt x="12922" y="12818"/>
                </a:cubicBezTo>
                <a:cubicBezTo>
                  <a:pt x="12921" y="12811"/>
                  <a:pt x="12918" y="12802"/>
                  <a:pt x="12917" y="12794"/>
                </a:cubicBezTo>
                <a:cubicBezTo>
                  <a:pt x="12915" y="12787"/>
                  <a:pt x="12912" y="12779"/>
                  <a:pt x="12911" y="12771"/>
                </a:cubicBezTo>
                <a:lnTo>
                  <a:pt x="12909" y="12771"/>
                </a:lnTo>
                <a:cubicBezTo>
                  <a:pt x="12905" y="12771"/>
                  <a:pt x="12903" y="12771"/>
                  <a:pt x="12899" y="12768"/>
                </a:cubicBezTo>
                <a:cubicBezTo>
                  <a:pt x="12901" y="12766"/>
                  <a:pt x="12902" y="12762"/>
                  <a:pt x="12903" y="12760"/>
                </a:cubicBezTo>
                <a:cubicBezTo>
                  <a:pt x="12905" y="12757"/>
                  <a:pt x="12907" y="12756"/>
                  <a:pt x="12909" y="12754"/>
                </a:cubicBezTo>
                <a:cubicBezTo>
                  <a:pt x="12906" y="12732"/>
                  <a:pt x="12902" y="12712"/>
                  <a:pt x="12899" y="12690"/>
                </a:cubicBezTo>
                <a:cubicBezTo>
                  <a:pt x="12896" y="12667"/>
                  <a:pt x="12894" y="12643"/>
                  <a:pt x="12892" y="12620"/>
                </a:cubicBezTo>
                <a:cubicBezTo>
                  <a:pt x="12892" y="12619"/>
                  <a:pt x="12892" y="12619"/>
                  <a:pt x="12892" y="12617"/>
                </a:cubicBezTo>
                <a:cubicBezTo>
                  <a:pt x="12892" y="12616"/>
                  <a:pt x="12892" y="12613"/>
                  <a:pt x="12892" y="12611"/>
                </a:cubicBezTo>
                <a:cubicBezTo>
                  <a:pt x="12865" y="12473"/>
                  <a:pt x="12870" y="12324"/>
                  <a:pt x="12907" y="12190"/>
                </a:cubicBezTo>
                <a:cubicBezTo>
                  <a:pt x="12942" y="12066"/>
                  <a:pt x="13001" y="11961"/>
                  <a:pt x="13075" y="11871"/>
                </a:cubicBezTo>
                <a:cubicBezTo>
                  <a:pt x="13195" y="11724"/>
                  <a:pt x="13337" y="11634"/>
                  <a:pt x="13481" y="11618"/>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92" name="Shape 192"/>
          <p:cNvSpPr>
            <a:spLocks noGrp="1"/>
          </p:cNvSpPr>
          <p:nvPr>
            <p:ph type="body" sz="quarter" idx="14"/>
          </p:nvPr>
        </p:nvSpPr>
        <p:spPr>
          <a:xfrm>
            <a:off x="6020789" y="3175000"/>
            <a:ext cx="5714011" cy="323950"/>
          </a:xfrm>
          <a:prstGeom prst="rect">
            <a:avLst/>
          </a:prstGeom>
        </p:spPr>
        <p:txBody>
          <a:bodyPr lIns="0" tIns="0" rIns="0" bIns="0" anchor="ctr">
            <a:noAutofit/>
          </a:bodyPr>
          <a:lstStyle>
            <a:lvl1pPr algn="l">
              <a:spcBef>
                <a:spcPts val="0"/>
              </a:spcBef>
              <a:defRPr sz="2000" cap="all" spc="100">
                <a:solidFill>
                  <a:srgbClr val="B16AD7"/>
                </a:solidFill>
              </a:defRPr>
            </a:lvl1pPr>
          </a:lstStyle>
          <a:p>
            <a:r>
              <a:t>Sed posuere consectetur lobortis.</a:t>
            </a:r>
          </a:p>
        </p:txBody>
      </p:sp>
      <p:sp>
        <p:nvSpPr>
          <p:cNvPr id="193" name="Shape 193"/>
          <p:cNvSpPr>
            <a:spLocks noGrp="1"/>
          </p:cNvSpPr>
          <p:nvPr>
            <p:ph type="body" sz="quarter" idx="1"/>
          </p:nvPr>
        </p:nvSpPr>
        <p:spPr>
          <a:xfrm>
            <a:off x="6020789" y="3683000"/>
            <a:ext cx="5714011" cy="3053406"/>
          </a:xfrm>
          <a:prstGeom prst="rect">
            <a:avLst/>
          </a:prstGeom>
        </p:spPr>
        <p:txBody>
          <a:bodyPr lIns="0" tIns="0" rIns="0" bIns="0">
            <a:noAutofit/>
          </a:bodyPr>
          <a:lstStyle>
            <a:lvl1pPr algn="l"/>
            <a:lvl2pPr algn="l"/>
            <a:lvl3pPr algn="l"/>
            <a:lvl4pPr algn="l"/>
            <a:lvl5pPr algn="l"/>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xmlns:p14="http://schemas.microsoft.com/office/powerpoint/2010/mai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11">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00" name="Shape 200"/>
          <p:cNvSpPr>
            <a:spLocks noGrp="1"/>
          </p:cNvSpPr>
          <p:nvPr>
            <p:ph type="sldNum" sz="quarter" idx="2"/>
          </p:nvPr>
        </p:nvSpPr>
        <p:spPr>
          <a:prstGeom prst="rect">
            <a:avLst/>
          </a:prstGeom>
        </p:spPr>
        <p:txBody>
          <a:bodyPr/>
          <a:lstStyle/>
          <a:p>
            <a:fld id="{86CB4B4D-7CA3-9044-876B-883B54F8677D}" type="slidenum">
              <a:t>‹#›</a:t>
            </a:fld>
            <a:endParaRPr/>
          </a:p>
        </p:txBody>
      </p:sp>
      <p:sp>
        <p:nvSpPr>
          <p:cNvPr id="201" name="Shape 201"/>
          <p:cNvSpPr>
            <a:spLocks noGrp="1"/>
          </p:cNvSpPr>
          <p:nvPr>
            <p:ph type="body" sz="quarter" idx="13" hasCustomPrompt="1"/>
          </p:nvPr>
        </p:nvSpPr>
        <p:spPr>
          <a:xfrm>
            <a:off x="5765313" y="6626165"/>
            <a:ext cx="2629396" cy="851918"/>
          </a:xfrm>
          <a:custGeom>
            <a:avLst/>
            <a:gdLst/>
            <a:ahLst/>
            <a:cxnLst>
              <a:cxn ang="0">
                <a:pos x="wd2" y="hd2"/>
              </a:cxn>
              <a:cxn ang="5400000">
                <a:pos x="wd2" y="hd2"/>
              </a:cxn>
              <a:cxn ang="10800000">
                <a:pos x="wd2" y="hd2"/>
              </a:cxn>
              <a:cxn ang="16200000">
                <a:pos x="wd2" y="hd2"/>
              </a:cxn>
            </a:cxnLst>
            <a:rect l="0" t="0" r="r" b="b"/>
            <a:pathLst>
              <a:path w="21600" h="21600" extrusionOk="0">
                <a:moveTo>
                  <a:pt x="3322" y="0"/>
                </a:moveTo>
                <a:cubicBezTo>
                  <a:pt x="3098" y="736"/>
                  <a:pt x="2844" y="1379"/>
                  <a:pt x="2567" y="1915"/>
                </a:cubicBezTo>
                <a:cubicBezTo>
                  <a:pt x="2521" y="2005"/>
                  <a:pt x="2475" y="2095"/>
                  <a:pt x="2435" y="2210"/>
                </a:cubicBezTo>
                <a:cubicBezTo>
                  <a:pt x="2367" y="2405"/>
                  <a:pt x="2323" y="2664"/>
                  <a:pt x="2272" y="2904"/>
                </a:cubicBezTo>
                <a:cubicBezTo>
                  <a:pt x="2218" y="3165"/>
                  <a:pt x="2157" y="3403"/>
                  <a:pt x="2089" y="3631"/>
                </a:cubicBezTo>
                <a:cubicBezTo>
                  <a:pt x="1958" y="4069"/>
                  <a:pt x="1810" y="4458"/>
                  <a:pt x="1678" y="4891"/>
                </a:cubicBezTo>
                <a:cubicBezTo>
                  <a:pt x="1567" y="5253"/>
                  <a:pt x="1468" y="5647"/>
                  <a:pt x="1373" y="6048"/>
                </a:cubicBezTo>
                <a:cubicBezTo>
                  <a:pt x="1296" y="6371"/>
                  <a:pt x="1224" y="6701"/>
                  <a:pt x="1140" y="7006"/>
                </a:cubicBezTo>
                <a:cubicBezTo>
                  <a:pt x="1000" y="7518"/>
                  <a:pt x="831" y="7945"/>
                  <a:pt x="672" y="8402"/>
                </a:cubicBezTo>
                <a:cubicBezTo>
                  <a:pt x="429" y="9102"/>
                  <a:pt x="204" y="9866"/>
                  <a:pt x="0" y="10676"/>
                </a:cubicBezTo>
                <a:cubicBezTo>
                  <a:pt x="170" y="10971"/>
                  <a:pt x="318" y="11375"/>
                  <a:pt x="432" y="11865"/>
                </a:cubicBezTo>
                <a:cubicBezTo>
                  <a:pt x="578" y="12496"/>
                  <a:pt x="665" y="13255"/>
                  <a:pt x="856" y="13764"/>
                </a:cubicBezTo>
                <a:cubicBezTo>
                  <a:pt x="946" y="14006"/>
                  <a:pt x="1057" y="14185"/>
                  <a:pt x="1135" y="14466"/>
                </a:cubicBezTo>
                <a:cubicBezTo>
                  <a:pt x="1206" y="14724"/>
                  <a:pt x="1244" y="15051"/>
                  <a:pt x="1311" y="15320"/>
                </a:cubicBezTo>
                <a:cubicBezTo>
                  <a:pt x="1416" y="15749"/>
                  <a:pt x="1580" y="15980"/>
                  <a:pt x="1706" y="16350"/>
                </a:cubicBezTo>
                <a:cubicBezTo>
                  <a:pt x="1886" y="16878"/>
                  <a:pt x="1973" y="17635"/>
                  <a:pt x="2128" y="18233"/>
                </a:cubicBezTo>
                <a:cubicBezTo>
                  <a:pt x="2265" y="18762"/>
                  <a:pt x="2448" y="19149"/>
                  <a:pt x="2616" y="19581"/>
                </a:cubicBezTo>
                <a:cubicBezTo>
                  <a:pt x="2846" y="20170"/>
                  <a:pt x="3051" y="20848"/>
                  <a:pt x="3224" y="21600"/>
                </a:cubicBezTo>
                <a:cubicBezTo>
                  <a:pt x="3277" y="21258"/>
                  <a:pt x="3311" y="20885"/>
                  <a:pt x="3322" y="20507"/>
                </a:cubicBezTo>
                <a:cubicBezTo>
                  <a:pt x="3337" y="19995"/>
                  <a:pt x="3309" y="19479"/>
                  <a:pt x="3322" y="18967"/>
                </a:cubicBezTo>
                <a:cubicBezTo>
                  <a:pt x="3327" y="18787"/>
                  <a:pt x="3336" y="18611"/>
                  <a:pt x="3343" y="18432"/>
                </a:cubicBezTo>
                <a:cubicBezTo>
                  <a:pt x="3382" y="17420"/>
                  <a:pt x="3347" y="16414"/>
                  <a:pt x="3296" y="15408"/>
                </a:cubicBezTo>
                <a:cubicBezTo>
                  <a:pt x="3367" y="15481"/>
                  <a:pt x="3437" y="15551"/>
                  <a:pt x="3508" y="15623"/>
                </a:cubicBezTo>
                <a:cubicBezTo>
                  <a:pt x="3593" y="15710"/>
                  <a:pt x="3702" y="15761"/>
                  <a:pt x="3849" y="15743"/>
                </a:cubicBezTo>
                <a:cubicBezTo>
                  <a:pt x="3988" y="15726"/>
                  <a:pt x="4123" y="15710"/>
                  <a:pt x="4263" y="15743"/>
                </a:cubicBezTo>
                <a:cubicBezTo>
                  <a:pt x="4313" y="15755"/>
                  <a:pt x="4369" y="15756"/>
                  <a:pt x="4410" y="15719"/>
                </a:cubicBezTo>
                <a:cubicBezTo>
                  <a:pt x="4444" y="15689"/>
                  <a:pt x="4488" y="15674"/>
                  <a:pt x="4537" y="15671"/>
                </a:cubicBezTo>
                <a:cubicBezTo>
                  <a:pt x="4610" y="15667"/>
                  <a:pt x="4680" y="15657"/>
                  <a:pt x="4767" y="15647"/>
                </a:cubicBezTo>
                <a:cubicBezTo>
                  <a:pt x="4782" y="15642"/>
                  <a:pt x="4787" y="15631"/>
                  <a:pt x="4796" y="15616"/>
                </a:cubicBezTo>
                <a:cubicBezTo>
                  <a:pt x="4804" y="15600"/>
                  <a:pt x="4814" y="15585"/>
                  <a:pt x="4845" y="15584"/>
                </a:cubicBezTo>
                <a:cubicBezTo>
                  <a:pt x="4866" y="15588"/>
                  <a:pt x="4888" y="15588"/>
                  <a:pt x="4909" y="15592"/>
                </a:cubicBezTo>
                <a:cubicBezTo>
                  <a:pt x="4931" y="15595"/>
                  <a:pt x="4952" y="15604"/>
                  <a:pt x="4971" y="15608"/>
                </a:cubicBezTo>
                <a:cubicBezTo>
                  <a:pt x="4987" y="15595"/>
                  <a:pt x="5000" y="15579"/>
                  <a:pt x="5013" y="15568"/>
                </a:cubicBezTo>
                <a:cubicBezTo>
                  <a:pt x="5026" y="15557"/>
                  <a:pt x="5039" y="15547"/>
                  <a:pt x="5052" y="15536"/>
                </a:cubicBezTo>
                <a:cubicBezTo>
                  <a:pt x="5142" y="15559"/>
                  <a:pt x="5231" y="15579"/>
                  <a:pt x="5326" y="15568"/>
                </a:cubicBezTo>
                <a:cubicBezTo>
                  <a:pt x="5350" y="15565"/>
                  <a:pt x="5378" y="15577"/>
                  <a:pt x="5403" y="15584"/>
                </a:cubicBezTo>
                <a:cubicBezTo>
                  <a:pt x="5490" y="15608"/>
                  <a:pt x="5510" y="15592"/>
                  <a:pt x="5540" y="15536"/>
                </a:cubicBezTo>
                <a:cubicBezTo>
                  <a:pt x="5548" y="15521"/>
                  <a:pt x="5551" y="15502"/>
                  <a:pt x="5558" y="15488"/>
                </a:cubicBezTo>
                <a:cubicBezTo>
                  <a:pt x="5572" y="15460"/>
                  <a:pt x="5599" y="15448"/>
                  <a:pt x="5633" y="15448"/>
                </a:cubicBezTo>
                <a:cubicBezTo>
                  <a:pt x="5713" y="15448"/>
                  <a:pt x="5793" y="15443"/>
                  <a:pt x="5856" y="15496"/>
                </a:cubicBezTo>
                <a:cubicBezTo>
                  <a:pt x="5891" y="15525"/>
                  <a:pt x="5933" y="15555"/>
                  <a:pt x="5972" y="15584"/>
                </a:cubicBezTo>
                <a:cubicBezTo>
                  <a:pt x="5998" y="15549"/>
                  <a:pt x="6025" y="15520"/>
                  <a:pt x="6052" y="15496"/>
                </a:cubicBezTo>
                <a:cubicBezTo>
                  <a:pt x="6078" y="15472"/>
                  <a:pt x="6105" y="15453"/>
                  <a:pt x="6132" y="15440"/>
                </a:cubicBezTo>
                <a:cubicBezTo>
                  <a:pt x="6191" y="15433"/>
                  <a:pt x="6239" y="15438"/>
                  <a:pt x="6282" y="15448"/>
                </a:cubicBezTo>
                <a:cubicBezTo>
                  <a:pt x="6325" y="15458"/>
                  <a:pt x="6362" y="15470"/>
                  <a:pt x="6399" y="15488"/>
                </a:cubicBezTo>
                <a:cubicBezTo>
                  <a:pt x="6413" y="15468"/>
                  <a:pt x="6428" y="15452"/>
                  <a:pt x="6442" y="15432"/>
                </a:cubicBezTo>
                <a:cubicBezTo>
                  <a:pt x="6456" y="15413"/>
                  <a:pt x="6468" y="15387"/>
                  <a:pt x="6481" y="15368"/>
                </a:cubicBezTo>
                <a:cubicBezTo>
                  <a:pt x="6523" y="15373"/>
                  <a:pt x="6556" y="15373"/>
                  <a:pt x="6585" y="15384"/>
                </a:cubicBezTo>
                <a:cubicBezTo>
                  <a:pt x="6730" y="15439"/>
                  <a:pt x="6881" y="15440"/>
                  <a:pt x="7034" y="15416"/>
                </a:cubicBezTo>
                <a:cubicBezTo>
                  <a:pt x="7066" y="15411"/>
                  <a:pt x="7110" y="15404"/>
                  <a:pt x="7133" y="15416"/>
                </a:cubicBezTo>
                <a:cubicBezTo>
                  <a:pt x="7192" y="15449"/>
                  <a:pt x="7226" y="15427"/>
                  <a:pt x="7272" y="15400"/>
                </a:cubicBezTo>
                <a:cubicBezTo>
                  <a:pt x="7308" y="15380"/>
                  <a:pt x="7360" y="15361"/>
                  <a:pt x="7399" y="15368"/>
                </a:cubicBezTo>
                <a:cubicBezTo>
                  <a:pt x="7508" y="15387"/>
                  <a:pt x="7627" y="15331"/>
                  <a:pt x="7730" y="15392"/>
                </a:cubicBezTo>
                <a:cubicBezTo>
                  <a:pt x="7736" y="15396"/>
                  <a:pt x="7760" y="15391"/>
                  <a:pt x="7766" y="15384"/>
                </a:cubicBezTo>
                <a:cubicBezTo>
                  <a:pt x="7794" y="15351"/>
                  <a:pt x="7827" y="15353"/>
                  <a:pt x="7870" y="15368"/>
                </a:cubicBezTo>
                <a:cubicBezTo>
                  <a:pt x="7894" y="15377"/>
                  <a:pt x="7919" y="15379"/>
                  <a:pt x="7944" y="15384"/>
                </a:cubicBezTo>
                <a:cubicBezTo>
                  <a:pt x="7963" y="15388"/>
                  <a:pt x="7969" y="15370"/>
                  <a:pt x="7983" y="15360"/>
                </a:cubicBezTo>
                <a:cubicBezTo>
                  <a:pt x="8254" y="15580"/>
                  <a:pt x="8510" y="15817"/>
                  <a:pt x="8800" y="16022"/>
                </a:cubicBezTo>
                <a:cubicBezTo>
                  <a:pt x="8971" y="16144"/>
                  <a:pt x="9144" y="16263"/>
                  <a:pt x="9309" y="16390"/>
                </a:cubicBezTo>
                <a:cubicBezTo>
                  <a:pt x="9348" y="16419"/>
                  <a:pt x="9388" y="16449"/>
                  <a:pt x="9428" y="16477"/>
                </a:cubicBezTo>
                <a:cubicBezTo>
                  <a:pt x="9481" y="16514"/>
                  <a:pt x="9543" y="16515"/>
                  <a:pt x="9596" y="16485"/>
                </a:cubicBezTo>
                <a:cubicBezTo>
                  <a:pt x="9699" y="16428"/>
                  <a:pt x="9807" y="16389"/>
                  <a:pt x="9933" y="16382"/>
                </a:cubicBezTo>
                <a:cubicBezTo>
                  <a:pt x="9947" y="16381"/>
                  <a:pt x="9962" y="16378"/>
                  <a:pt x="9976" y="16374"/>
                </a:cubicBezTo>
                <a:cubicBezTo>
                  <a:pt x="10104" y="16335"/>
                  <a:pt x="10382" y="16199"/>
                  <a:pt x="10504" y="16118"/>
                </a:cubicBezTo>
                <a:cubicBezTo>
                  <a:pt x="10594" y="16058"/>
                  <a:pt x="10692" y="16021"/>
                  <a:pt x="10806" y="15999"/>
                </a:cubicBezTo>
                <a:cubicBezTo>
                  <a:pt x="10947" y="15971"/>
                  <a:pt x="11085" y="15930"/>
                  <a:pt x="11225" y="15903"/>
                </a:cubicBezTo>
                <a:cubicBezTo>
                  <a:pt x="11320" y="15884"/>
                  <a:pt x="11395" y="15859"/>
                  <a:pt x="11422" y="15775"/>
                </a:cubicBezTo>
                <a:cubicBezTo>
                  <a:pt x="11438" y="15723"/>
                  <a:pt x="11491" y="15693"/>
                  <a:pt x="11553" y="15679"/>
                </a:cubicBezTo>
                <a:cubicBezTo>
                  <a:pt x="11653" y="15658"/>
                  <a:pt x="11727" y="15606"/>
                  <a:pt x="11799" y="15552"/>
                </a:cubicBezTo>
                <a:cubicBezTo>
                  <a:pt x="11816" y="15539"/>
                  <a:pt x="11837" y="15531"/>
                  <a:pt x="11856" y="15520"/>
                </a:cubicBezTo>
                <a:cubicBezTo>
                  <a:pt x="11879" y="15526"/>
                  <a:pt x="11900" y="15531"/>
                  <a:pt x="11923" y="15536"/>
                </a:cubicBezTo>
                <a:cubicBezTo>
                  <a:pt x="11984" y="15549"/>
                  <a:pt x="12048" y="15554"/>
                  <a:pt x="12096" y="15512"/>
                </a:cubicBezTo>
                <a:cubicBezTo>
                  <a:pt x="12119" y="15492"/>
                  <a:pt x="12148" y="15484"/>
                  <a:pt x="12179" y="15488"/>
                </a:cubicBezTo>
                <a:cubicBezTo>
                  <a:pt x="12209" y="15492"/>
                  <a:pt x="12240" y="15497"/>
                  <a:pt x="12270" y="15496"/>
                </a:cubicBezTo>
                <a:cubicBezTo>
                  <a:pt x="12345" y="15493"/>
                  <a:pt x="12422" y="15478"/>
                  <a:pt x="12495" y="15488"/>
                </a:cubicBezTo>
                <a:cubicBezTo>
                  <a:pt x="12569" y="15498"/>
                  <a:pt x="12644" y="15514"/>
                  <a:pt x="12719" y="15512"/>
                </a:cubicBezTo>
                <a:cubicBezTo>
                  <a:pt x="12749" y="15511"/>
                  <a:pt x="12787" y="15517"/>
                  <a:pt x="12807" y="15504"/>
                </a:cubicBezTo>
                <a:cubicBezTo>
                  <a:pt x="12896" y="15448"/>
                  <a:pt x="12977" y="15469"/>
                  <a:pt x="13063" y="15504"/>
                </a:cubicBezTo>
                <a:cubicBezTo>
                  <a:pt x="13094" y="15516"/>
                  <a:pt x="13135" y="15518"/>
                  <a:pt x="13169" y="15512"/>
                </a:cubicBezTo>
                <a:cubicBezTo>
                  <a:pt x="13234" y="15500"/>
                  <a:pt x="13290" y="15467"/>
                  <a:pt x="13366" y="15480"/>
                </a:cubicBezTo>
                <a:cubicBezTo>
                  <a:pt x="13387" y="15483"/>
                  <a:pt x="13421" y="15457"/>
                  <a:pt x="13441" y="15440"/>
                </a:cubicBezTo>
                <a:cubicBezTo>
                  <a:pt x="13492" y="15396"/>
                  <a:pt x="13557" y="15373"/>
                  <a:pt x="13624" y="15384"/>
                </a:cubicBezTo>
                <a:cubicBezTo>
                  <a:pt x="13726" y="15401"/>
                  <a:pt x="13820" y="15346"/>
                  <a:pt x="13919" y="15368"/>
                </a:cubicBezTo>
                <a:cubicBezTo>
                  <a:pt x="14005" y="15335"/>
                  <a:pt x="14095" y="15342"/>
                  <a:pt x="14188" y="15344"/>
                </a:cubicBezTo>
                <a:cubicBezTo>
                  <a:pt x="14235" y="15345"/>
                  <a:pt x="14286" y="15318"/>
                  <a:pt x="14330" y="15296"/>
                </a:cubicBezTo>
                <a:cubicBezTo>
                  <a:pt x="14378" y="15273"/>
                  <a:pt x="14420" y="15253"/>
                  <a:pt x="14477" y="15272"/>
                </a:cubicBezTo>
                <a:cubicBezTo>
                  <a:pt x="14497" y="15279"/>
                  <a:pt x="14530" y="15281"/>
                  <a:pt x="14545" y="15272"/>
                </a:cubicBezTo>
                <a:cubicBezTo>
                  <a:pt x="14626" y="15224"/>
                  <a:pt x="14717" y="15246"/>
                  <a:pt x="14806" y="15240"/>
                </a:cubicBezTo>
                <a:cubicBezTo>
                  <a:pt x="14865" y="15237"/>
                  <a:pt x="14940" y="15230"/>
                  <a:pt x="14979" y="15201"/>
                </a:cubicBezTo>
                <a:cubicBezTo>
                  <a:pt x="15068" y="15133"/>
                  <a:pt x="15156" y="15151"/>
                  <a:pt x="15253" y="15177"/>
                </a:cubicBezTo>
                <a:cubicBezTo>
                  <a:pt x="15274" y="15182"/>
                  <a:pt x="15296" y="15181"/>
                  <a:pt x="15315" y="15185"/>
                </a:cubicBezTo>
                <a:cubicBezTo>
                  <a:pt x="15379" y="15166"/>
                  <a:pt x="15427" y="15108"/>
                  <a:pt x="15504" y="15153"/>
                </a:cubicBezTo>
                <a:cubicBezTo>
                  <a:pt x="15516" y="15160"/>
                  <a:pt x="15557" y="15155"/>
                  <a:pt x="15571" y="15145"/>
                </a:cubicBezTo>
                <a:cubicBezTo>
                  <a:pt x="15636" y="15098"/>
                  <a:pt x="15719" y="15087"/>
                  <a:pt x="15793" y="15057"/>
                </a:cubicBezTo>
                <a:cubicBezTo>
                  <a:pt x="15874" y="15024"/>
                  <a:pt x="15950" y="14981"/>
                  <a:pt x="16039" y="14937"/>
                </a:cubicBezTo>
                <a:cubicBezTo>
                  <a:pt x="16078" y="14943"/>
                  <a:pt x="16129" y="14957"/>
                  <a:pt x="16179" y="14953"/>
                </a:cubicBezTo>
                <a:cubicBezTo>
                  <a:pt x="16221" y="14950"/>
                  <a:pt x="16263" y="14932"/>
                  <a:pt x="16303" y="14913"/>
                </a:cubicBezTo>
                <a:cubicBezTo>
                  <a:pt x="16342" y="14895"/>
                  <a:pt x="16381" y="14872"/>
                  <a:pt x="16416" y="14850"/>
                </a:cubicBezTo>
                <a:cubicBezTo>
                  <a:pt x="16460" y="14822"/>
                  <a:pt x="16501" y="14798"/>
                  <a:pt x="16561" y="14810"/>
                </a:cubicBezTo>
                <a:cubicBezTo>
                  <a:pt x="16618" y="14820"/>
                  <a:pt x="16668" y="14801"/>
                  <a:pt x="16708" y="14770"/>
                </a:cubicBezTo>
                <a:cubicBezTo>
                  <a:pt x="16831" y="14675"/>
                  <a:pt x="16956" y="14579"/>
                  <a:pt x="17063" y="14474"/>
                </a:cubicBezTo>
                <a:lnTo>
                  <a:pt x="17065" y="14474"/>
                </a:lnTo>
                <a:cubicBezTo>
                  <a:pt x="17102" y="14471"/>
                  <a:pt x="17136" y="14471"/>
                  <a:pt x="17174" y="14466"/>
                </a:cubicBezTo>
                <a:cubicBezTo>
                  <a:pt x="17211" y="14462"/>
                  <a:pt x="17252" y="14455"/>
                  <a:pt x="17295" y="14451"/>
                </a:cubicBezTo>
                <a:cubicBezTo>
                  <a:pt x="17310" y="14445"/>
                  <a:pt x="17313" y="14427"/>
                  <a:pt x="17321" y="14411"/>
                </a:cubicBezTo>
                <a:cubicBezTo>
                  <a:pt x="17330" y="14394"/>
                  <a:pt x="17342" y="14380"/>
                  <a:pt x="17373" y="14379"/>
                </a:cubicBezTo>
                <a:cubicBezTo>
                  <a:pt x="17395" y="14383"/>
                  <a:pt x="17416" y="14390"/>
                  <a:pt x="17438" y="14395"/>
                </a:cubicBezTo>
                <a:cubicBezTo>
                  <a:pt x="17459" y="14399"/>
                  <a:pt x="17481" y="14399"/>
                  <a:pt x="17500" y="14403"/>
                </a:cubicBezTo>
                <a:cubicBezTo>
                  <a:pt x="17515" y="14390"/>
                  <a:pt x="17528" y="14382"/>
                  <a:pt x="17541" y="14371"/>
                </a:cubicBezTo>
                <a:cubicBezTo>
                  <a:pt x="17554" y="14360"/>
                  <a:pt x="17567" y="14350"/>
                  <a:pt x="17580" y="14339"/>
                </a:cubicBezTo>
                <a:cubicBezTo>
                  <a:pt x="17671" y="14362"/>
                  <a:pt x="17759" y="14382"/>
                  <a:pt x="17854" y="14371"/>
                </a:cubicBezTo>
                <a:cubicBezTo>
                  <a:pt x="17878" y="14368"/>
                  <a:pt x="17906" y="14380"/>
                  <a:pt x="17931" y="14387"/>
                </a:cubicBezTo>
                <a:cubicBezTo>
                  <a:pt x="18018" y="14411"/>
                  <a:pt x="18035" y="14395"/>
                  <a:pt x="18066" y="14339"/>
                </a:cubicBezTo>
                <a:cubicBezTo>
                  <a:pt x="18074" y="14324"/>
                  <a:pt x="18080" y="14305"/>
                  <a:pt x="18086" y="14291"/>
                </a:cubicBezTo>
                <a:cubicBezTo>
                  <a:pt x="18100" y="14263"/>
                  <a:pt x="18130" y="14251"/>
                  <a:pt x="18164" y="14251"/>
                </a:cubicBezTo>
                <a:cubicBezTo>
                  <a:pt x="18243" y="14251"/>
                  <a:pt x="18321" y="14246"/>
                  <a:pt x="18384" y="14299"/>
                </a:cubicBezTo>
                <a:cubicBezTo>
                  <a:pt x="18419" y="14328"/>
                  <a:pt x="18461" y="14350"/>
                  <a:pt x="18500" y="14379"/>
                </a:cubicBezTo>
                <a:cubicBezTo>
                  <a:pt x="18526" y="14345"/>
                  <a:pt x="18551" y="14315"/>
                  <a:pt x="18578" y="14291"/>
                </a:cubicBezTo>
                <a:cubicBezTo>
                  <a:pt x="18604" y="14268"/>
                  <a:pt x="18631" y="14256"/>
                  <a:pt x="18658" y="14243"/>
                </a:cubicBezTo>
                <a:cubicBezTo>
                  <a:pt x="18717" y="14236"/>
                  <a:pt x="18767" y="14241"/>
                  <a:pt x="18810" y="14251"/>
                </a:cubicBezTo>
                <a:cubicBezTo>
                  <a:pt x="18853" y="14261"/>
                  <a:pt x="18890" y="14273"/>
                  <a:pt x="18927" y="14291"/>
                </a:cubicBezTo>
                <a:cubicBezTo>
                  <a:pt x="18941" y="14271"/>
                  <a:pt x="18954" y="14255"/>
                  <a:pt x="18968" y="14235"/>
                </a:cubicBezTo>
                <a:cubicBezTo>
                  <a:pt x="18981" y="14216"/>
                  <a:pt x="18996" y="14190"/>
                  <a:pt x="19009" y="14171"/>
                </a:cubicBezTo>
                <a:cubicBezTo>
                  <a:pt x="19051" y="14176"/>
                  <a:pt x="19087" y="14176"/>
                  <a:pt x="19115" y="14187"/>
                </a:cubicBezTo>
                <a:cubicBezTo>
                  <a:pt x="19260" y="14243"/>
                  <a:pt x="19409" y="14244"/>
                  <a:pt x="19563" y="14219"/>
                </a:cubicBezTo>
                <a:cubicBezTo>
                  <a:pt x="19594" y="14214"/>
                  <a:pt x="19639" y="14207"/>
                  <a:pt x="19661" y="14219"/>
                </a:cubicBezTo>
                <a:cubicBezTo>
                  <a:pt x="19720" y="14252"/>
                  <a:pt x="19754" y="14230"/>
                  <a:pt x="19800" y="14203"/>
                </a:cubicBezTo>
                <a:cubicBezTo>
                  <a:pt x="19836" y="14183"/>
                  <a:pt x="19888" y="14164"/>
                  <a:pt x="19927" y="14171"/>
                </a:cubicBezTo>
                <a:cubicBezTo>
                  <a:pt x="20036" y="14190"/>
                  <a:pt x="20155" y="14134"/>
                  <a:pt x="20258" y="14195"/>
                </a:cubicBezTo>
                <a:cubicBezTo>
                  <a:pt x="20264" y="14199"/>
                  <a:pt x="20286" y="14194"/>
                  <a:pt x="20292" y="14187"/>
                </a:cubicBezTo>
                <a:cubicBezTo>
                  <a:pt x="20319" y="14154"/>
                  <a:pt x="20355" y="14148"/>
                  <a:pt x="20398" y="14163"/>
                </a:cubicBezTo>
                <a:cubicBezTo>
                  <a:pt x="20422" y="14172"/>
                  <a:pt x="20447" y="14182"/>
                  <a:pt x="20473" y="14187"/>
                </a:cubicBezTo>
                <a:cubicBezTo>
                  <a:pt x="20505" y="14194"/>
                  <a:pt x="20539" y="14175"/>
                  <a:pt x="20545" y="14147"/>
                </a:cubicBezTo>
                <a:cubicBezTo>
                  <a:pt x="20555" y="14105"/>
                  <a:pt x="20558" y="14060"/>
                  <a:pt x="20573" y="14020"/>
                </a:cubicBezTo>
                <a:cubicBezTo>
                  <a:pt x="20590" y="13975"/>
                  <a:pt x="20661" y="13959"/>
                  <a:pt x="20705" y="13988"/>
                </a:cubicBezTo>
                <a:cubicBezTo>
                  <a:pt x="20741" y="14012"/>
                  <a:pt x="20773" y="14046"/>
                  <a:pt x="20811" y="14068"/>
                </a:cubicBezTo>
                <a:cubicBezTo>
                  <a:pt x="20831" y="14079"/>
                  <a:pt x="20859" y="14084"/>
                  <a:pt x="20884" y="14083"/>
                </a:cubicBezTo>
                <a:cubicBezTo>
                  <a:pt x="20970" y="14082"/>
                  <a:pt x="21056" y="14082"/>
                  <a:pt x="21142" y="14076"/>
                </a:cubicBezTo>
                <a:cubicBezTo>
                  <a:pt x="21161" y="14074"/>
                  <a:pt x="21189" y="14063"/>
                  <a:pt x="21196" y="14052"/>
                </a:cubicBezTo>
                <a:cubicBezTo>
                  <a:pt x="21242" y="13983"/>
                  <a:pt x="21325" y="13927"/>
                  <a:pt x="21300" y="13836"/>
                </a:cubicBezTo>
                <a:cubicBezTo>
                  <a:pt x="21296" y="13821"/>
                  <a:pt x="21294" y="13802"/>
                  <a:pt x="21300" y="13788"/>
                </a:cubicBezTo>
                <a:cubicBezTo>
                  <a:pt x="21340" y="13701"/>
                  <a:pt x="21302" y="13623"/>
                  <a:pt x="21274" y="13541"/>
                </a:cubicBezTo>
                <a:cubicBezTo>
                  <a:pt x="21262" y="13505"/>
                  <a:pt x="21247" y="13466"/>
                  <a:pt x="21246" y="13429"/>
                </a:cubicBezTo>
                <a:cubicBezTo>
                  <a:pt x="21239" y="13301"/>
                  <a:pt x="21240" y="13167"/>
                  <a:pt x="21233" y="13038"/>
                </a:cubicBezTo>
                <a:cubicBezTo>
                  <a:pt x="21227" y="12941"/>
                  <a:pt x="21217" y="12846"/>
                  <a:pt x="21290" y="12759"/>
                </a:cubicBezTo>
                <a:cubicBezTo>
                  <a:pt x="21300" y="12746"/>
                  <a:pt x="21303" y="12735"/>
                  <a:pt x="21308" y="12719"/>
                </a:cubicBezTo>
                <a:cubicBezTo>
                  <a:pt x="21352" y="12567"/>
                  <a:pt x="21436" y="12423"/>
                  <a:pt x="21509" y="12280"/>
                </a:cubicBezTo>
                <a:cubicBezTo>
                  <a:pt x="21545" y="12210"/>
                  <a:pt x="21578" y="12140"/>
                  <a:pt x="21584" y="12065"/>
                </a:cubicBezTo>
                <a:cubicBezTo>
                  <a:pt x="21593" y="11968"/>
                  <a:pt x="21600" y="11874"/>
                  <a:pt x="21600" y="11777"/>
                </a:cubicBezTo>
                <a:cubicBezTo>
                  <a:pt x="21599" y="11525"/>
                  <a:pt x="21586" y="11271"/>
                  <a:pt x="21566" y="11019"/>
                </a:cubicBezTo>
                <a:cubicBezTo>
                  <a:pt x="21560" y="10945"/>
                  <a:pt x="21560" y="10870"/>
                  <a:pt x="21551" y="10796"/>
                </a:cubicBezTo>
                <a:cubicBezTo>
                  <a:pt x="21531" y="10647"/>
                  <a:pt x="21511" y="10497"/>
                  <a:pt x="21481" y="10349"/>
                </a:cubicBezTo>
                <a:cubicBezTo>
                  <a:pt x="21448" y="10186"/>
                  <a:pt x="21415" y="10020"/>
                  <a:pt x="21398" y="9854"/>
                </a:cubicBezTo>
                <a:cubicBezTo>
                  <a:pt x="21394" y="9817"/>
                  <a:pt x="21381" y="9778"/>
                  <a:pt x="21372" y="9743"/>
                </a:cubicBezTo>
                <a:cubicBezTo>
                  <a:pt x="21364" y="9712"/>
                  <a:pt x="21352" y="9687"/>
                  <a:pt x="21349" y="9655"/>
                </a:cubicBezTo>
                <a:cubicBezTo>
                  <a:pt x="21339" y="9532"/>
                  <a:pt x="21335" y="9411"/>
                  <a:pt x="21323" y="9288"/>
                </a:cubicBezTo>
                <a:cubicBezTo>
                  <a:pt x="21309" y="9144"/>
                  <a:pt x="21285" y="8996"/>
                  <a:pt x="21269" y="8849"/>
                </a:cubicBezTo>
                <a:cubicBezTo>
                  <a:pt x="21265" y="8813"/>
                  <a:pt x="21261" y="8775"/>
                  <a:pt x="21259" y="8737"/>
                </a:cubicBezTo>
                <a:cubicBezTo>
                  <a:pt x="21256" y="8689"/>
                  <a:pt x="21259" y="8641"/>
                  <a:pt x="21251" y="8594"/>
                </a:cubicBezTo>
                <a:cubicBezTo>
                  <a:pt x="21226" y="8451"/>
                  <a:pt x="21223" y="8312"/>
                  <a:pt x="21189" y="8171"/>
                </a:cubicBezTo>
                <a:cubicBezTo>
                  <a:pt x="21184" y="8150"/>
                  <a:pt x="21191" y="8128"/>
                  <a:pt x="21191" y="8107"/>
                </a:cubicBezTo>
                <a:cubicBezTo>
                  <a:pt x="21191" y="8053"/>
                  <a:pt x="21193" y="7992"/>
                  <a:pt x="21189" y="7939"/>
                </a:cubicBezTo>
                <a:cubicBezTo>
                  <a:pt x="21182" y="7852"/>
                  <a:pt x="21170" y="7770"/>
                  <a:pt x="21163" y="7684"/>
                </a:cubicBezTo>
                <a:cubicBezTo>
                  <a:pt x="21145" y="7476"/>
                  <a:pt x="21128" y="7270"/>
                  <a:pt x="21111" y="7062"/>
                </a:cubicBezTo>
                <a:cubicBezTo>
                  <a:pt x="21105" y="6987"/>
                  <a:pt x="21106" y="6912"/>
                  <a:pt x="21098" y="6838"/>
                </a:cubicBezTo>
                <a:cubicBezTo>
                  <a:pt x="21092" y="6780"/>
                  <a:pt x="21084" y="6721"/>
                  <a:pt x="21070" y="6663"/>
                </a:cubicBezTo>
                <a:cubicBezTo>
                  <a:pt x="21045" y="6563"/>
                  <a:pt x="21021" y="6458"/>
                  <a:pt x="20987" y="6360"/>
                </a:cubicBezTo>
                <a:cubicBezTo>
                  <a:pt x="20956" y="6267"/>
                  <a:pt x="20920" y="6177"/>
                  <a:pt x="20876" y="6088"/>
                </a:cubicBezTo>
                <a:cubicBezTo>
                  <a:pt x="20859" y="6053"/>
                  <a:pt x="20832" y="6025"/>
                  <a:pt x="20840" y="5984"/>
                </a:cubicBezTo>
                <a:cubicBezTo>
                  <a:pt x="20849" y="5937"/>
                  <a:pt x="20792" y="5906"/>
                  <a:pt x="20778" y="5865"/>
                </a:cubicBezTo>
                <a:cubicBezTo>
                  <a:pt x="20763" y="5823"/>
                  <a:pt x="20801" y="5778"/>
                  <a:pt x="20767" y="5737"/>
                </a:cubicBezTo>
                <a:cubicBezTo>
                  <a:pt x="20764" y="5733"/>
                  <a:pt x="20762" y="5734"/>
                  <a:pt x="20760" y="5729"/>
                </a:cubicBezTo>
                <a:cubicBezTo>
                  <a:pt x="20685" y="5594"/>
                  <a:pt x="20613" y="5452"/>
                  <a:pt x="20540" y="5314"/>
                </a:cubicBezTo>
                <a:cubicBezTo>
                  <a:pt x="20498" y="5236"/>
                  <a:pt x="20449" y="5160"/>
                  <a:pt x="20426" y="5075"/>
                </a:cubicBezTo>
                <a:cubicBezTo>
                  <a:pt x="20405" y="4996"/>
                  <a:pt x="20350" y="4925"/>
                  <a:pt x="20292" y="4859"/>
                </a:cubicBezTo>
                <a:cubicBezTo>
                  <a:pt x="20257" y="4820"/>
                  <a:pt x="20215" y="4781"/>
                  <a:pt x="20186" y="4740"/>
                </a:cubicBezTo>
                <a:cubicBezTo>
                  <a:pt x="20138" y="4672"/>
                  <a:pt x="20069" y="4628"/>
                  <a:pt x="19997" y="4580"/>
                </a:cubicBezTo>
                <a:cubicBezTo>
                  <a:pt x="19915" y="4525"/>
                  <a:pt x="19822" y="4482"/>
                  <a:pt x="19728" y="4444"/>
                </a:cubicBezTo>
                <a:cubicBezTo>
                  <a:pt x="19794" y="4433"/>
                  <a:pt x="19860" y="4426"/>
                  <a:pt x="19925" y="4413"/>
                </a:cubicBezTo>
                <a:cubicBezTo>
                  <a:pt x="20141" y="4368"/>
                  <a:pt x="20357" y="4320"/>
                  <a:pt x="20571" y="4269"/>
                </a:cubicBezTo>
                <a:cubicBezTo>
                  <a:pt x="20629" y="4255"/>
                  <a:pt x="20700" y="4250"/>
                  <a:pt x="20726" y="4189"/>
                </a:cubicBezTo>
                <a:cubicBezTo>
                  <a:pt x="20667" y="4136"/>
                  <a:pt x="20604" y="4178"/>
                  <a:pt x="20548" y="4189"/>
                </a:cubicBezTo>
                <a:cubicBezTo>
                  <a:pt x="20220" y="4253"/>
                  <a:pt x="19893" y="4316"/>
                  <a:pt x="19565" y="4381"/>
                </a:cubicBezTo>
                <a:cubicBezTo>
                  <a:pt x="19558" y="4377"/>
                  <a:pt x="19552" y="4375"/>
                  <a:pt x="19545" y="4373"/>
                </a:cubicBezTo>
                <a:cubicBezTo>
                  <a:pt x="19501" y="4356"/>
                  <a:pt x="19454" y="4345"/>
                  <a:pt x="19410" y="4365"/>
                </a:cubicBezTo>
                <a:cubicBezTo>
                  <a:pt x="19363" y="4386"/>
                  <a:pt x="19323" y="4379"/>
                  <a:pt x="19278" y="4365"/>
                </a:cubicBezTo>
                <a:cubicBezTo>
                  <a:pt x="19241" y="4353"/>
                  <a:pt x="19200" y="4349"/>
                  <a:pt x="19162" y="4341"/>
                </a:cubicBezTo>
                <a:cubicBezTo>
                  <a:pt x="19135" y="4335"/>
                  <a:pt x="19109" y="4326"/>
                  <a:pt x="19082" y="4325"/>
                </a:cubicBezTo>
                <a:cubicBezTo>
                  <a:pt x="19150" y="4306"/>
                  <a:pt x="19210" y="4277"/>
                  <a:pt x="19270" y="4245"/>
                </a:cubicBezTo>
                <a:cubicBezTo>
                  <a:pt x="19283" y="4239"/>
                  <a:pt x="19288" y="4218"/>
                  <a:pt x="19296" y="4205"/>
                </a:cubicBezTo>
                <a:cubicBezTo>
                  <a:pt x="19240" y="4177"/>
                  <a:pt x="19187" y="4196"/>
                  <a:pt x="19139" y="4205"/>
                </a:cubicBezTo>
                <a:cubicBezTo>
                  <a:pt x="18970" y="4235"/>
                  <a:pt x="18805" y="4268"/>
                  <a:pt x="18637" y="4293"/>
                </a:cubicBezTo>
                <a:cubicBezTo>
                  <a:pt x="18611" y="4297"/>
                  <a:pt x="18583" y="4300"/>
                  <a:pt x="18557" y="4301"/>
                </a:cubicBezTo>
                <a:cubicBezTo>
                  <a:pt x="18550" y="4300"/>
                  <a:pt x="18541" y="4294"/>
                  <a:pt x="18534" y="4293"/>
                </a:cubicBezTo>
                <a:cubicBezTo>
                  <a:pt x="18526" y="4291"/>
                  <a:pt x="18520" y="4295"/>
                  <a:pt x="18513" y="4293"/>
                </a:cubicBezTo>
                <a:cubicBezTo>
                  <a:pt x="18489" y="4276"/>
                  <a:pt x="18495" y="4240"/>
                  <a:pt x="18472" y="4221"/>
                </a:cubicBezTo>
                <a:cubicBezTo>
                  <a:pt x="18467" y="4217"/>
                  <a:pt x="18464" y="4214"/>
                  <a:pt x="18454" y="4205"/>
                </a:cubicBezTo>
                <a:cubicBezTo>
                  <a:pt x="18402" y="4209"/>
                  <a:pt x="18344" y="4205"/>
                  <a:pt x="18288" y="4213"/>
                </a:cubicBezTo>
                <a:cubicBezTo>
                  <a:pt x="18162" y="4231"/>
                  <a:pt x="18036" y="4257"/>
                  <a:pt x="17911" y="4277"/>
                </a:cubicBezTo>
                <a:cubicBezTo>
                  <a:pt x="17860" y="4285"/>
                  <a:pt x="17811" y="4294"/>
                  <a:pt x="17761" y="4301"/>
                </a:cubicBezTo>
                <a:cubicBezTo>
                  <a:pt x="17736" y="4304"/>
                  <a:pt x="17713" y="4287"/>
                  <a:pt x="17717" y="4261"/>
                </a:cubicBezTo>
                <a:cubicBezTo>
                  <a:pt x="17721" y="4237"/>
                  <a:pt x="17722" y="4214"/>
                  <a:pt x="17693" y="4205"/>
                </a:cubicBezTo>
                <a:cubicBezTo>
                  <a:pt x="17608" y="4179"/>
                  <a:pt x="17520" y="4159"/>
                  <a:pt x="17430" y="4165"/>
                </a:cubicBezTo>
                <a:cubicBezTo>
                  <a:pt x="17335" y="4172"/>
                  <a:pt x="17239" y="4184"/>
                  <a:pt x="17145" y="4197"/>
                </a:cubicBezTo>
                <a:cubicBezTo>
                  <a:pt x="17095" y="4204"/>
                  <a:pt x="17057" y="4189"/>
                  <a:pt x="17026" y="4157"/>
                </a:cubicBezTo>
                <a:cubicBezTo>
                  <a:pt x="16998" y="4127"/>
                  <a:pt x="16971" y="4099"/>
                  <a:pt x="16931" y="4077"/>
                </a:cubicBezTo>
                <a:cubicBezTo>
                  <a:pt x="16899" y="4061"/>
                  <a:pt x="16874" y="4039"/>
                  <a:pt x="16851" y="4014"/>
                </a:cubicBezTo>
                <a:cubicBezTo>
                  <a:pt x="16810" y="3968"/>
                  <a:pt x="16818" y="3919"/>
                  <a:pt x="16874" y="3886"/>
                </a:cubicBezTo>
                <a:cubicBezTo>
                  <a:pt x="16905" y="3868"/>
                  <a:pt x="16940" y="3855"/>
                  <a:pt x="16972" y="3838"/>
                </a:cubicBezTo>
                <a:cubicBezTo>
                  <a:pt x="17000" y="3824"/>
                  <a:pt x="17004" y="3796"/>
                  <a:pt x="16988" y="3766"/>
                </a:cubicBezTo>
                <a:cubicBezTo>
                  <a:pt x="16973" y="3739"/>
                  <a:pt x="16951" y="3716"/>
                  <a:pt x="16915" y="3718"/>
                </a:cubicBezTo>
                <a:cubicBezTo>
                  <a:pt x="16858" y="3723"/>
                  <a:pt x="16804" y="3735"/>
                  <a:pt x="16747" y="3742"/>
                </a:cubicBezTo>
                <a:cubicBezTo>
                  <a:pt x="16710" y="3747"/>
                  <a:pt x="16671" y="3749"/>
                  <a:pt x="16634" y="3750"/>
                </a:cubicBezTo>
                <a:cubicBezTo>
                  <a:pt x="16623" y="3751"/>
                  <a:pt x="16606" y="3742"/>
                  <a:pt x="16602" y="3734"/>
                </a:cubicBezTo>
                <a:cubicBezTo>
                  <a:pt x="16596" y="3721"/>
                  <a:pt x="16592" y="3707"/>
                  <a:pt x="16597" y="3694"/>
                </a:cubicBezTo>
                <a:cubicBezTo>
                  <a:pt x="16617" y="3644"/>
                  <a:pt x="16672" y="3621"/>
                  <a:pt x="16721" y="3599"/>
                </a:cubicBezTo>
                <a:cubicBezTo>
                  <a:pt x="16788" y="3568"/>
                  <a:pt x="16829" y="3523"/>
                  <a:pt x="16843" y="3463"/>
                </a:cubicBezTo>
                <a:cubicBezTo>
                  <a:pt x="16864" y="3372"/>
                  <a:pt x="16915" y="3308"/>
                  <a:pt x="17021" y="3279"/>
                </a:cubicBezTo>
                <a:cubicBezTo>
                  <a:pt x="17027" y="3278"/>
                  <a:pt x="17033" y="3275"/>
                  <a:pt x="17052" y="3264"/>
                </a:cubicBezTo>
                <a:cubicBezTo>
                  <a:pt x="17058" y="3227"/>
                  <a:pt x="17062" y="3192"/>
                  <a:pt x="17065" y="3160"/>
                </a:cubicBezTo>
                <a:cubicBezTo>
                  <a:pt x="17069" y="3119"/>
                  <a:pt x="17054" y="3106"/>
                  <a:pt x="17011" y="3088"/>
                </a:cubicBezTo>
                <a:cubicBezTo>
                  <a:pt x="16988" y="3079"/>
                  <a:pt x="16965" y="3066"/>
                  <a:pt x="16941" y="3064"/>
                </a:cubicBezTo>
                <a:cubicBezTo>
                  <a:pt x="16871" y="3059"/>
                  <a:pt x="16804" y="3049"/>
                  <a:pt x="16734" y="3048"/>
                </a:cubicBezTo>
                <a:cubicBezTo>
                  <a:pt x="16665" y="3047"/>
                  <a:pt x="16595" y="3053"/>
                  <a:pt x="16525" y="3072"/>
                </a:cubicBezTo>
                <a:cubicBezTo>
                  <a:pt x="16192" y="3161"/>
                  <a:pt x="15849" y="3227"/>
                  <a:pt x="15517" y="3319"/>
                </a:cubicBezTo>
                <a:cubicBezTo>
                  <a:pt x="15233" y="3398"/>
                  <a:pt x="14943" y="3460"/>
                  <a:pt x="14661" y="3543"/>
                </a:cubicBezTo>
                <a:cubicBezTo>
                  <a:pt x="14487" y="3594"/>
                  <a:pt x="14313" y="3641"/>
                  <a:pt x="14134" y="3678"/>
                </a:cubicBezTo>
                <a:cubicBezTo>
                  <a:pt x="14004" y="3705"/>
                  <a:pt x="13877" y="3736"/>
                  <a:pt x="13748" y="3766"/>
                </a:cubicBezTo>
                <a:cubicBezTo>
                  <a:pt x="13739" y="3768"/>
                  <a:pt x="13728" y="3783"/>
                  <a:pt x="13728" y="3790"/>
                </a:cubicBezTo>
                <a:cubicBezTo>
                  <a:pt x="13728" y="3792"/>
                  <a:pt x="13729" y="3797"/>
                  <a:pt x="13730" y="3798"/>
                </a:cubicBezTo>
                <a:cubicBezTo>
                  <a:pt x="13727" y="3800"/>
                  <a:pt x="13723" y="3804"/>
                  <a:pt x="13720" y="3806"/>
                </a:cubicBezTo>
                <a:cubicBezTo>
                  <a:pt x="13679" y="3830"/>
                  <a:pt x="13639" y="3843"/>
                  <a:pt x="13596" y="3814"/>
                </a:cubicBezTo>
                <a:cubicBezTo>
                  <a:pt x="13587" y="3808"/>
                  <a:pt x="13562" y="3809"/>
                  <a:pt x="13557" y="3814"/>
                </a:cubicBezTo>
                <a:cubicBezTo>
                  <a:pt x="13469" y="3908"/>
                  <a:pt x="13317" y="3877"/>
                  <a:pt x="13205" y="3926"/>
                </a:cubicBezTo>
                <a:cubicBezTo>
                  <a:pt x="13165" y="3943"/>
                  <a:pt x="13097" y="3939"/>
                  <a:pt x="13050" y="3926"/>
                </a:cubicBezTo>
                <a:cubicBezTo>
                  <a:pt x="12988" y="3908"/>
                  <a:pt x="12942" y="3883"/>
                  <a:pt x="12890" y="3934"/>
                </a:cubicBezTo>
                <a:cubicBezTo>
                  <a:pt x="12870" y="3953"/>
                  <a:pt x="12824" y="3963"/>
                  <a:pt x="12787" y="3966"/>
                </a:cubicBezTo>
                <a:cubicBezTo>
                  <a:pt x="12608" y="3979"/>
                  <a:pt x="12443" y="4019"/>
                  <a:pt x="12306" y="4117"/>
                </a:cubicBezTo>
                <a:cubicBezTo>
                  <a:pt x="12279" y="4137"/>
                  <a:pt x="12239" y="4142"/>
                  <a:pt x="12195" y="4157"/>
                </a:cubicBezTo>
                <a:cubicBezTo>
                  <a:pt x="12173" y="4140"/>
                  <a:pt x="12152" y="4127"/>
                  <a:pt x="12130" y="4109"/>
                </a:cubicBezTo>
                <a:cubicBezTo>
                  <a:pt x="12108" y="4092"/>
                  <a:pt x="12085" y="4073"/>
                  <a:pt x="12060" y="4053"/>
                </a:cubicBezTo>
                <a:cubicBezTo>
                  <a:pt x="12027" y="4083"/>
                  <a:pt x="11990" y="4110"/>
                  <a:pt x="11946" y="4133"/>
                </a:cubicBezTo>
                <a:cubicBezTo>
                  <a:pt x="11903" y="4156"/>
                  <a:pt x="11851" y="4174"/>
                  <a:pt x="11784" y="4181"/>
                </a:cubicBezTo>
                <a:cubicBezTo>
                  <a:pt x="11749" y="4176"/>
                  <a:pt x="11714" y="4162"/>
                  <a:pt x="11675" y="4141"/>
                </a:cubicBezTo>
                <a:cubicBezTo>
                  <a:pt x="11636" y="4121"/>
                  <a:pt x="11596" y="4091"/>
                  <a:pt x="11553" y="4061"/>
                </a:cubicBezTo>
                <a:cubicBezTo>
                  <a:pt x="11522" y="4103"/>
                  <a:pt x="11490" y="4140"/>
                  <a:pt x="11463" y="4181"/>
                </a:cubicBezTo>
                <a:cubicBezTo>
                  <a:pt x="11415" y="4255"/>
                  <a:pt x="11322" y="4272"/>
                  <a:pt x="11236" y="4293"/>
                </a:cubicBezTo>
                <a:cubicBezTo>
                  <a:pt x="11198" y="4302"/>
                  <a:pt x="11161" y="4295"/>
                  <a:pt x="11135" y="4269"/>
                </a:cubicBezTo>
                <a:cubicBezTo>
                  <a:pt x="11121" y="4255"/>
                  <a:pt x="11113" y="4235"/>
                  <a:pt x="11098" y="4221"/>
                </a:cubicBezTo>
                <a:cubicBezTo>
                  <a:pt x="11043" y="4167"/>
                  <a:pt x="11018" y="4170"/>
                  <a:pt x="10930" y="4213"/>
                </a:cubicBezTo>
                <a:cubicBezTo>
                  <a:pt x="10905" y="4226"/>
                  <a:pt x="10876" y="4242"/>
                  <a:pt x="10848" y="4245"/>
                </a:cubicBezTo>
                <a:cubicBezTo>
                  <a:pt x="10739" y="4258"/>
                  <a:pt x="10651" y="4300"/>
                  <a:pt x="10561" y="4349"/>
                </a:cubicBezTo>
                <a:cubicBezTo>
                  <a:pt x="10542" y="4340"/>
                  <a:pt x="10525" y="4333"/>
                  <a:pt x="10506" y="4325"/>
                </a:cubicBezTo>
                <a:cubicBezTo>
                  <a:pt x="10488" y="4316"/>
                  <a:pt x="10469" y="4303"/>
                  <a:pt x="10447" y="4293"/>
                </a:cubicBezTo>
                <a:cubicBezTo>
                  <a:pt x="10428" y="4302"/>
                  <a:pt x="10405" y="4315"/>
                  <a:pt x="10385" y="4325"/>
                </a:cubicBezTo>
                <a:cubicBezTo>
                  <a:pt x="10364" y="4335"/>
                  <a:pt x="10342" y="4346"/>
                  <a:pt x="10320" y="4357"/>
                </a:cubicBezTo>
                <a:cubicBezTo>
                  <a:pt x="10286" y="4363"/>
                  <a:pt x="10267" y="4348"/>
                  <a:pt x="10251" y="4333"/>
                </a:cubicBezTo>
                <a:cubicBezTo>
                  <a:pt x="10234" y="4317"/>
                  <a:pt x="10222" y="4303"/>
                  <a:pt x="10204" y="4301"/>
                </a:cubicBezTo>
                <a:cubicBezTo>
                  <a:pt x="10105" y="4312"/>
                  <a:pt x="10022" y="4319"/>
                  <a:pt x="9940" y="4333"/>
                </a:cubicBezTo>
                <a:cubicBezTo>
                  <a:pt x="9885" y="4342"/>
                  <a:pt x="9834" y="4341"/>
                  <a:pt x="9785" y="4317"/>
                </a:cubicBezTo>
                <a:cubicBezTo>
                  <a:pt x="9756" y="4302"/>
                  <a:pt x="9729" y="4298"/>
                  <a:pt x="9700" y="4301"/>
                </a:cubicBezTo>
                <a:cubicBezTo>
                  <a:pt x="9652" y="4204"/>
                  <a:pt x="9615" y="4105"/>
                  <a:pt x="9617" y="3998"/>
                </a:cubicBezTo>
                <a:cubicBezTo>
                  <a:pt x="9619" y="3887"/>
                  <a:pt x="9558" y="3805"/>
                  <a:pt x="9457" y="3742"/>
                </a:cubicBezTo>
                <a:cubicBezTo>
                  <a:pt x="9400" y="3707"/>
                  <a:pt x="9341" y="3682"/>
                  <a:pt x="9278" y="3670"/>
                </a:cubicBezTo>
                <a:cubicBezTo>
                  <a:pt x="9216" y="3659"/>
                  <a:pt x="9149" y="3663"/>
                  <a:pt x="9077" y="3694"/>
                </a:cubicBezTo>
                <a:cubicBezTo>
                  <a:pt x="8950" y="3750"/>
                  <a:pt x="8807" y="3779"/>
                  <a:pt x="8676" y="3830"/>
                </a:cubicBezTo>
                <a:cubicBezTo>
                  <a:pt x="8526" y="3888"/>
                  <a:pt x="8367" y="3933"/>
                  <a:pt x="8203" y="3966"/>
                </a:cubicBezTo>
                <a:cubicBezTo>
                  <a:pt x="8026" y="4001"/>
                  <a:pt x="7857" y="4057"/>
                  <a:pt x="7683" y="4101"/>
                </a:cubicBezTo>
                <a:cubicBezTo>
                  <a:pt x="7633" y="4114"/>
                  <a:pt x="7582" y="4138"/>
                  <a:pt x="7531" y="4141"/>
                </a:cubicBezTo>
                <a:cubicBezTo>
                  <a:pt x="7443" y="4146"/>
                  <a:pt x="7369" y="4178"/>
                  <a:pt x="7298" y="4213"/>
                </a:cubicBezTo>
                <a:cubicBezTo>
                  <a:pt x="7130" y="4297"/>
                  <a:pt x="6943" y="4345"/>
                  <a:pt x="6773" y="4429"/>
                </a:cubicBezTo>
                <a:cubicBezTo>
                  <a:pt x="6659" y="4485"/>
                  <a:pt x="6531" y="4532"/>
                  <a:pt x="6414" y="4588"/>
                </a:cubicBezTo>
                <a:cubicBezTo>
                  <a:pt x="6217" y="4683"/>
                  <a:pt x="5999" y="4736"/>
                  <a:pt x="5796" y="4820"/>
                </a:cubicBezTo>
                <a:cubicBezTo>
                  <a:pt x="5607" y="4898"/>
                  <a:pt x="5407" y="4966"/>
                  <a:pt x="5212" y="5035"/>
                </a:cubicBezTo>
                <a:cubicBezTo>
                  <a:pt x="5135" y="5062"/>
                  <a:pt x="5053" y="5088"/>
                  <a:pt x="4995" y="5139"/>
                </a:cubicBezTo>
                <a:cubicBezTo>
                  <a:pt x="4965" y="5164"/>
                  <a:pt x="4936" y="5171"/>
                  <a:pt x="4896" y="5171"/>
                </a:cubicBezTo>
                <a:cubicBezTo>
                  <a:pt x="4874" y="5171"/>
                  <a:pt x="4849" y="5171"/>
                  <a:pt x="4829" y="5179"/>
                </a:cubicBezTo>
                <a:cubicBezTo>
                  <a:pt x="4670" y="5236"/>
                  <a:pt x="4508" y="5292"/>
                  <a:pt x="4351" y="5354"/>
                </a:cubicBezTo>
                <a:cubicBezTo>
                  <a:pt x="4208" y="5411"/>
                  <a:pt x="4066" y="5470"/>
                  <a:pt x="3893" y="5490"/>
                </a:cubicBezTo>
                <a:cubicBezTo>
                  <a:pt x="3891" y="5521"/>
                  <a:pt x="3890" y="5552"/>
                  <a:pt x="3888" y="5578"/>
                </a:cubicBezTo>
                <a:cubicBezTo>
                  <a:pt x="3886" y="5602"/>
                  <a:pt x="3884" y="5625"/>
                  <a:pt x="3883" y="5649"/>
                </a:cubicBezTo>
                <a:cubicBezTo>
                  <a:pt x="3862" y="5647"/>
                  <a:pt x="3840" y="5638"/>
                  <a:pt x="3818" y="5641"/>
                </a:cubicBezTo>
                <a:cubicBezTo>
                  <a:pt x="3789" y="5646"/>
                  <a:pt x="3753" y="5657"/>
                  <a:pt x="3731" y="5673"/>
                </a:cubicBezTo>
                <a:cubicBezTo>
                  <a:pt x="3669" y="5720"/>
                  <a:pt x="3610" y="5756"/>
                  <a:pt x="3519" y="5729"/>
                </a:cubicBezTo>
                <a:cubicBezTo>
                  <a:pt x="3497" y="5723"/>
                  <a:pt x="3467" y="5733"/>
                  <a:pt x="3441" y="5737"/>
                </a:cubicBezTo>
                <a:cubicBezTo>
                  <a:pt x="3427" y="5739"/>
                  <a:pt x="3415" y="5750"/>
                  <a:pt x="3402" y="5753"/>
                </a:cubicBezTo>
                <a:cubicBezTo>
                  <a:pt x="3402" y="5748"/>
                  <a:pt x="3402" y="5742"/>
                  <a:pt x="3402" y="5737"/>
                </a:cubicBezTo>
                <a:cubicBezTo>
                  <a:pt x="3407" y="5048"/>
                  <a:pt x="3344" y="4367"/>
                  <a:pt x="3353" y="3678"/>
                </a:cubicBezTo>
                <a:cubicBezTo>
                  <a:pt x="3358" y="3271"/>
                  <a:pt x="3389" y="2878"/>
                  <a:pt x="3405" y="2474"/>
                </a:cubicBezTo>
                <a:cubicBezTo>
                  <a:pt x="3437" y="1641"/>
                  <a:pt x="3408" y="796"/>
                  <a:pt x="3322" y="0"/>
                </a:cubicBezTo>
                <a:close/>
                <a:moveTo>
                  <a:pt x="13955" y="3894"/>
                </a:moveTo>
                <a:cubicBezTo>
                  <a:pt x="13967" y="3897"/>
                  <a:pt x="13973" y="3902"/>
                  <a:pt x="13986" y="3902"/>
                </a:cubicBezTo>
                <a:cubicBezTo>
                  <a:pt x="14000" y="3902"/>
                  <a:pt x="14007" y="3917"/>
                  <a:pt x="14009" y="3934"/>
                </a:cubicBezTo>
                <a:cubicBezTo>
                  <a:pt x="13996" y="3928"/>
                  <a:pt x="13979" y="3929"/>
                  <a:pt x="13971" y="3918"/>
                </a:cubicBezTo>
                <a:cubicBezTo>
                  <a:pt x="13964" y="3909"/>
                  <a:pt x="13961" y="3905"/>
                  <a:pt x="13955" y="3894"/>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02" name="Shape 202"/>
          <p:cNvSpPr>
            <a:spLocks noGrp="1"/>
          </p:cNvSpPr>
          <p:nvPr>
            <p:ph type="body" sz="quarter" idx="14" hasCustomPrompt="1"/>
          </p:nvPr>
        </p:nvSpPr>
        <p:spPr>
          <a:xfrm>
            <a:off x="6249988" y="3768210"/>
            <a:ext cx="1736265" cy="2243846"/>
          </a:xfrm>
          <a:custGeom>
            <a:avLst/>
            <a:gdLst/>
            <a:ahLst/>
            <a:cxnLst>
              <a:cxn ang="0">
                <a:pos x="wd2" y="hd2"/>
              </a:cxn>
              <a:cxn ang="5400000">
                <a:pos x="wd2" y="hd2"/>
              </a:cxn>
              <a:cxn ang="10800000">
                <a:pos x="wd2" y="hd2"/>
              </a:cxn>
              <a:cxn ang="16200000">
                <a:pos x="wd2" y="hd2"/>
              </a:cxn>
            </a:cxnLst>
            <a:rect l="0" t="0" r="r" b="b"/>
            <a:pathLst>
              <a:path w="21600" h="21570" extrusionOk="0">
                <a:moveTo>
                  <a:pt x="12631" y="20514"/>
                </a:moveTo>
                <a:cubicBezTo>
                  <a:pt x="13118" y="20582"/>
                  <a:pt x="13592" y="20698"/>
                  <a:pt x="14041" y="20860"/>
                </a:cubicBezTo>
                <a:cubicBezTo>
                  <a:pt x="14117" y="20887"/>
                  <a:pt x="14191" y="20912"/>
                  <a:pt x="14272" y="20928"/>
                </a:cubicBezTo>
                <a:cubicBezTo>
                  <a:pt x="14408" y="20955"/>
                  <a:pt x="14551" y="20945"/>
                  <a:pt x="14692" y="20945"/>
                </a:cubicBezTo>
                <a:cubicBezTo>
                  <a:pt x="14843" y="20944"/>
                  <a:pt x="14992" y="20955"/>
                  <a:pt x="15142" y="20975"/>
                </a:cubicBezTo>
                <a:cubicBezTo>
                  <a:pt x="15430" y="21013"/>
                  <a:pt x="15712" y="21077"/>
                  <a:pt x="16000" y="21118"/>
                </a:cubicBezTo>
                <a:cubicBezTo>
                  <a:pt x="16240" y="21152"/>
                  <a:pt x="16484" y="21168"/>
                  <a:pt x="16727" y="21178"/>
                </a:cubicBezTo>
                <a:cubicBezTo>
                  <a:pt x="16923" y="21187"/>
                  <a:pt x="17119" y="21190"/>
                  <a:pt x="17313" y="21209"/>
                </a:cubicBezTo>
                <a:cubicBezTo>
                  <a:pt x="17640" y="21241"/>
                  <a:pt x="17954" y="21318"/>
                  <a:pt x="18274" y="21380"/>
                </a:cubicBezTo>
                <a:cubicBezTo>
                  <a:pt x="18762" y="21474"/>
                  <a:pt x="19262" y="21537"/>
                  <a:pt x="19764" y="21570"/>
                </a:cubicBezTo>
                <a:cubicBezTo>
                  <a:pt x="19745" y="21342"/>
                  <a:pt x="19789" y="21113"/>
                  <a:pt x="19897" y="20901"/>
                </a:cubicBezTo>
                <a:cubicBezTo>
                  <a:pt x="20036" y="20627"/>
                  <a:pt x="20277" y="20385"/>
                  <a:pt x="20329" y="20093"/>
                </a:cubicBezTo>
                <a:cubicBezTo>
                  <a:pt x="20354" y="19954"/>
                  <a:pt x="20336" y="19808"/>
                  <a:pt x="20387" y="19674"/>
                </a:cubicBezTo>
                <a:cubicBezTo>
                  <a:pt x="20435" y="19550"/>
                  <a:pt x="20538" y="19445"/>
                  <a:pt x="20594" y="19325"/>
                </a:cubicBezTo>
                <a:cubicBezTo>
                  <a:pt x="20683" y="19133"/>
                  <a:pt x="20643" y="18924"/>
                  <a:pt x="20691" y="18724"/>
                </a:cubicBezTo>
                <a:cubicBezTo>
                  <a:pt x="20760" y="18438"/>
                  <a:pt x="21000" y="18197"/>
                  <a:pt x="21118" y="17922"/>
                </a:cubicBezTo>
                <a:cubicBezTo>
                  <a:pt x="21223" y="17678"/>
                  <a:pt x="21232" y="17418"/>
                  <a:pt x="21270" y="17164"/>
                </a:cubicBezTo>
                <a:cubicBezTo>
                  <a:pt x="21323" y="16817"/>
                  <a:pt x="21433" y="16475"/>
                  <a:pt x="21600" y="16150"/>
                </a:cubicBezTo>
                <a:cubicBezTo>
                  <a:pt x="21415" y="16169"/>
                  <a:pt x="21234" y="16212"/>
                  <a:pt x="21069" y="16280"/>
                </a:cubicBezTo>
                <a:cubicBezTo>
                  <a:pt x="20846" y="16371"/>
                  <a:pt x="20657" y="16505"/>
                  <a:pt x="20435" y="16598"/>
                </a:cubicBezTo>
                <a:cubicBezTo>
                  <a:pt x="20358" y="16630"/>
                  <a:pt x="20278" y="16658"/>
                  <a:pt x="20198" y="16688"/>
                </a:cubicBezTo>
                <a:cubicBezTo>
                  <a:pt x="19749" y="16858"/>
                  <a:pt x="19365" y="17101"/>
                  <a:pt x="18992" y="17358"/>
                </a:cubicBezTo>
                <a:cubicBezTo>
                  <a:pt x="18964" y="17274"/>
                  <a:pt x="18935" y="17190"/>
                  <a:pt x="18906" y="17106"/>
                </a:cubicBezTo>
                <a:cubicBezTo>
                  <a:pt x="18872" y="17005"/>
                  <a:pt x="18803" y="16887"/>
                  <a:pt x="18674" y="16746"/>
                </a:cubicBezTo>
                <a:cubicBezTo>
                  <a:pt x="18552" y="16613"/>
                  <a:pt x="18434" y="16484"/>
                  <a:pt x="18333" y="16340"/>
                </a:cubicBezTo>
                <a:cubicBezTo>
                  <a:pt x="18297" y="16289"/>
                  <a:pt x="18251" y="16233"/>
                  <a:pt x="18201" y="16200"/>
                </a:cubicBezTo>
                <a:cubicBezTo>
                  <a:pt x="18161" y="16173"/>
                  <a:pt x="18119" y="16133"/>
                  <a:pt x="18077" y="16086"/>
                </a:cubicBezTo>
                <a:cubicBezTo>
                  <a:pt x="18016" y="16016"/>
                  <a:pt x="17953" y="15948"/>
                  <a:pt x="17878" y="15865"/>
                </a:cubicBezTo>
                <a:cubicBezTo>
                  <a:pt x="17863" y="15852"/>
                  <a:pt x="17854" y="15849"/>
                  <a:pt x="17841" y="15844"/>
                </a:cubicBezTo>
                <a:cubicBezTo>
                  <a:pt x="17828" y="15839"/>
                  <a:pt x="17813" y="15832"/>
                  <a:pt x="17787" y="15802"/>
                </a:cubicBezTo>
                <a:cubicBezTo>
                  <a:pt x="17771" y="15780"/>
                  <a:pt x="17753" y="15759"/>
                  <a:pt x="17737" y="15737"/>
                </a:cubicBezTo>
                <a:cubicBezTo>
                  <a:pt x="17721" y="15715"/>
                  <a:pt x="17707" y="15692"/>
                  <a:pt x="17693" y="15673"/>
                </a:cubicBezTo>
                <a:cubicBezTo>
                  <a:pt x="17675" y="15660"/>
                  <a:pt x="17657" y="15651"/>
                  <a:pt x="17642" y="15640"/>
                </a:cubicBezTo>
                <a:cubicBezTo>
                  <a:pt x="17627" y="15630"/>
                  <a:pt x="17612" y="15619"/>
                  <a:pt x="17597" y="15609"/>
                </a:cubicBezTo>
                <a:cubicBezTo>
                  <a:pt x="17531" y="15515"/>
                  <a:pt x="17467" y="15424"/>
                  <a:pt x="17384" y="15333"/>
                </a:cubicBezTo>
                <a:cubicBezTo>
                  <a:pt x="17363" y="15310"/>
                  <a:pt x="17345" y="15281"/>
                  <a:pt x="17327" y="15254"/>
                </a:cubicBezTo>
                <a:cubicBezTo>
                  <a:pt x="17265" y="15164"/>
                  <a:pt x="17242" y="15148"/>
                  <a:pt x="17194" y="15129"/>
                </a:cubicBezTo>
                <a:cubicBezTo>
                  <a:pt x="17182" y="15125"/>
                  <a:pt x="17171" y="15125"/>
                  <a:pt x="17159" y="15122"/>
                </a:cubicBezTo>
                <a:cubicBezTo>
                  <a:pt x="17137" y="15114"/>
                  <a:pt x="17109" y="15090"/>
                  <a:pt x="17081" y="15056"/>
                </a:cubicBezTo>
                <a:cubicBezTo>
                  <a:pt x="17016" y="14978"/>
                  <a:pt x="16948" y="14901"/>
                  <a:pt x="16918" y="14828"/>
                </a:cubicBezTo>
                <a:cubicBezTo>
                  <a:pt x="16901" y="14788"/>
                  <a:pt x="16878" y="14740"/>
                  <a:pt x="16858" y="14696"/>
                </a:cubicBezTo>
                <a:cubicBezTo>
                  <a:pt x="16822" y="14678"/>
                  <a:pt x="16788" y="14657"/>
                  <a:pt x="16755" y="14635"/>
                </a:cubicBezTo>
                <a:cubicBezTo>
                  <a:pt x="16724" y="14614"/>
                  <a:pt x="16694" y="14592"/>
                  <a:pt x="16666" y="14568"/>
                </a:cubicBezTo>
                <a:cubicBezTo>
                  <a:pt x="16615" y="14512"/>
                  <a:pt x="16577" y="14463"/>
                  <a:pt x="16546" y="14419"/>
                </a:cubicBezTo>
                <a:cubicBezTo>
                  <a:pt x="16515" y="14375"/>
                  <a:pt x="16489" y="14337"/>
                  <a:pt x="16466" y="14297"/>
                </a:cubicBezTo>
                <a:cubicBezTo>
                  <a:pt x="16446" y="14287"/>
                  <a:pt x="16427" y="14275"/>
                  <a:pt x="16407" y="14265"/>
                </a:cubicBezTo>
                <a:cubicBezTo>
                  <a:pt x="16388" y="14256"/>
                  <a:pt x="16368" y="14250"/>
                  <a:pt x="16349" y="14240"/>
                </a:cubicBezTo>
                <a:cubicBezTo>
                  <a:pt x="16316" y="14199"/>
                  <a:pt x="16289" y="14166"/>
                  <a:pt x="16270" y="14136"/>
                </a:cubicBezTo>
                <a:cubicBezTo>
                  <a:pt x="16173" y="13982"/>
                  <a:pt x="16049" y="13834"/>
                  <a:pt x="15912" y="13688"/>
                </a:cubicBezTo>
                <a:cubicBezTo>
                  <a:pt x="15884" y="13657"/>
                  <a:pt x="15845" y="13616"/>
                  <a:pt x="15831" y="13591"/>
                </a:cubicBezTo>
                <a:cubicBezTo>
                  <a:pt x="15796" y="13526"/>
                  <a:pt x="15759" y="13498"/>
                  <a:pt x="15710" y="13458"/>
                </a:cubicBezTo>
                <a:cubicBezTo>
                  <a:pt x="15672" y="13427"/>
                  <a:pt x="15621" y="13379"/>
                  <a:pt x="15592" y="13340"/>
                </a:cubicBezTo>
                <a:cubicBezTo>
                  <a:pt x="15510" y="13229"/>
                  <a:pt x="15389" y="13124"/>
                  <a:pt x="15329" y="13010"/>
                </a:cubicBezTo>
                <a:cubicBezTo>
                  <a:pt x="15326" y="13004"/>
                  <a:pt x="15303" y="12980"/>
                  <a:pt x="15296" y="12976"/>
                </a:cubicBezTo>
                <a:cubicBezTo>
                  <a:pt x="15259" y="12956"/>
                  <a:pt x="15233" y="12922"/>
                  <a:pt x="15204" y="12878"/>
                </a:cubicBezTo>
                <a:cubicBezTo>
                  <a:pt x="15187" y="12852"/>
                  <a:pt x="15168" y="12828"/>
                  <a:pt x="15149" y="12801"/>
                </a:cubicBezTo>
                <a:cubicBezTo>
                  <a:pt x="15135" y="12782"/>
                  <a:pt x="15123" y="12780"/>
                  <a:pt x="15107" y="12768"/>
                </a:cubicBezTo>
                <a:cubicBezTo>
                  <a:pt x="14974" y="12457"/>
                  <a:pt x="14860" y="12157"/>
                  <a:pt x="14706" y="11830"/>
                </a:cubicBezTo>
                <a:cubicBezTo>
                  <a:pt x="14614" y="11636"/>
                  <a:pt x="14521" y="11442"/>
                  <a:pt x="14437" y="11254"/>
                </a:cubicBezTo>
                <a:cubicBezTo>
                  <a:pt x="14417" y="11210"/>
                  <a:pt x="14396" y="11164"/>
                  <a:pt x="14375" y="11119"/>
                </a:cubicBezTo>
                <a:cubicBezTo>
                  <a:pt x="14347" y="11060"/>
                  <a:pt x="14296" y="10999"/>
                  <a:pt x="14239" y="10953"/>
                </a:cubicBezTo>
                <a:cubicBezTo>
                  <a:pt x="14131" y="10864"/>
                  <a:pt x="14026" y="10766"/>
                  <a:pt x="13919" y="10644"/>
                </a:cubicBezTo>
                <a:cubicBezTo>
                  <a:pt x="13907" y="10630"/>
                  <a:pt x="13893" y="10616"/>
                  <a:pt x="13880" y="10603"/>
                </a:cubicBezTo>
                <a:cubicBezTo>
                  <a:pt x="13759" y="10486"/>
                  <a:pt x="13474" y="10241"/>
                  <a:pt x="13340" y="10138"/>
                </a:cubicBezTo>
                <a:cubicBezTo>
                  <a:pt x="13241" y="10061"/>
                  <a:pt x="13144" y="9973"/>
                  <a:pt x="13041" y="9866"/>
                </a:cubicBezTo>
                <a:cubicBezTo>
                  <a:pt x="12914" y="9733"/>
                  <a:pt x="12783" y="9607"/>
                  <a:pt x="12656" y="9474"/>
                </a:cubicBezTo>
                <a:cubicBezTo>
                  <a:pt x="12570" y="9385"/>
                  <a:pt x="12498" y="9317"/>
                  <a:pt x="12442" y="9308"/>
                </a:cubicBezTo>
                <a:cubicBezTo>
                  <a:pt x="12406" y="9302"/>
                  <a:pt x="12351" y="9257"/>
                  <a:pt x="12293" y="9198"/>
                </a:cubicBezTo>
                <a:cubicBezTo>
                  <a:pt x="12202" y="9104"/>
                  <a:pt x="12120" y="9043"/>
                  <a:pt x="12038" y="8984"/>
                </a:cubicBezTo>
                <a:cubicBezTo>
                  <a:pt x="12019" y="8970"/>
                  <a:pt x="11998" y="8950"/>
                  <a:pt x="11978" y="8934"/>
                </a:cubicBezTo>
                <a:cubicBezTo>
                  <a:pt x="11962" y="8911"/>
                  <a:pt x="11947" y="8889"/>
                  <a:pt x="11929" y="8865"/>
                </a:cubicBezTo>
                <a:cubicBezTo>
                  <a:pt x="11885" y="8803"/>
                  <a:pt x="11834" y="8739"/>
                  <a:pt x="11777" y="8700"/>
                </a:cubicBezTo>
                <a:cubicBezTo>
                  <a:pt x="11750" y="8682"/>
                  <a:pt x="11723" y="8656"/>
                  <a:pt x="11699" y="8624"/>
                </a:cubicBezTo>
                <a:cubicBezTo>
                  <a:pt x="11675" y="8593"/>
                  <a:pt x="11652" y="8563"/>
                  <a:pt x="11627" y="8533"/>
                </a:cubicBezTo>
                <a:cubicBezTo>
                  <a:pt x="11564" y="8460"/>
                  <a:pt x="11494" y="8387"/>
                  <a:pt x="11439" y="8314"/>
                </a:cubicBezTo>
                <a:cubicBezTo>
                  <a:pt x="11381" y="8239"/>
                  <a:pt x="11326" y="8163"/>
                  <a:pt x="11263" y="8089"/>
                </a:cubicBezTo>
                <a:cubicBezTo>
                  <a:pt x="11238" y="8060"/>
                  <a:pt x="11209" y="8022"/>
                  <a:pt x="11187" y="8004"/>
                </a:cubicBezTo>
                <a:cubicBezTo>
                  <a:pt x="11091" y="7928"/>
                  <a:pt x="11033" y="7845"/>
                  <a:pt x="10976" y="7753"/>
                </a:cubicBezTo>
                <a:cubicBezTo>
                  <a:pt x="10956" y="7720"/>
                  <a:pt x="10922" y="7679"/>
                  <a:pt x="10892" y="7647"/>
                </a:cubicBezTo>
                <a:cubicBezTo>
                  <a:pt x="10834" y="7587"/>
                  <a:pt x="10774" y="7538"/>
                  <a:pt x="10717" y="7461"/>
                </a:cubicBezTo>
                <a:cubicBezTo>
                  <a:pt x="10700" y="7439"/>
                  <a:pt x="10661" y="7411"/>
                  <a:pt x="10638" y="7396"/>
                </a:cubicBezTo>
                <a:cubicBezTo>
                  <a:pt x="10578" y="7354"/>
                  <a:pt x="10515" y="7296"/>
                  <a:pt x="10464" y="7227"/>
                </a:cubicBezTo>
                <a:cubicBezTo>
                  <a:pt x="10387" y="7123"/>
                  <a:pt x="10287" y="7043"/>
                  <a:pt x="10214" y="6941"/>
                </a:cubicBezTo>
                <a:cubicBezTo>
                  <a:pt x="10130" y="6863"/>
                  <a:pt x="10058" y="6773"/>
                  <a:pt x="9983" y="6682"/>
                </a:cubicBezTo>
                <a:cubicBezTo>
                  <a:pt x="9944" y="6636"/>
                  <a:pt x="9892" y="6591"/>
                  <a:pt x="9846" y="6552"/>
                </a:cubicBezTo>
                <a:cubicBezTo>
                  <a:pt x="9797" y="6510"/>
                  <a:pt x="9754" y="6473"/>
                  <a:pt x="9714" y="6413"/>
                </a:cubicBezTo>
                <a:cubicBezTo>
                  <a:pt x="9701" y="6392"/>
                  <a:pt x="9674" y="6359"/>
                  <a:pt x="9659" y="6347"/>
                </a:cubicBezTo>
                <a:cubicBezTo>
                  <a:pt x="9572" y="6277"/>
                  <a:pt x="9506" y="6183"/>
                  <a:pt x="9430" y="6097"/>
                </a:cubicBezTo>
                <a:cubicBezTo>
                  <a:pt x="9380" y="6040"/>
                  <a:pt x="9315" y="5967"/>
                  <a:pt x="9271" y="5935"/>
                </a:cubicBezTo>
                <a:cubicBezTo>
                  <a:pt x="9170" y="5862"/>
                  <a:pt x="9105" y="5772"/>
                  <a:pt x="9035" y="5671"/>
                </a:cubicBezTo>
                <a:cubicBezTo>
                  <a:pt x="9020" y="5649"/>
                  <a:pt x="9002" y="5628"/>
                  <a:pt x="8987" y="5609"/>
                </a:cubicBezTo>
                <a:cubicBezTo>
                  <a:pt x="8927" y="5550"/>
                  <a:pt x="8864" y="5515"/>
                  <a:pt x="8819" y="5430"/>
                </a:cubicBezTo>
                <a:cubicBezTo>
                  <a:pt x="8811" y="5417"/>
                  <a:pt x="8776" y="5378"/>
                  <a:pt x="8760" y="5366"/>
                </a:cubicBezTo>
                <a:cubicBezTo>
                  <a:pt x="8687" y="5312"/>
                  <a:pt x="8614" y="5232"/>
                  <a:pt x="8540" y="5166"/>
                </a:cubicBezTo>
                <a:cubicBezTo>
                  <a:pt x="8460" y="5093"/>
                  <a:pt x="8380" y="5028"/>
                  <a:pt x="8289" y="4950"/>
                </a:cubicBezTo>
                <a:cubicBezTo>
                  <a:pt x="8259" y="4910"/>
                  <a:pt x="8222" y="4857"/>
                  <a:pt x="8180" y="4809"/>
                </a:cubicBezTo>
                <a:cubicBezTo>
                  <a:pt x="8143" y="4768"/>
                  <a:pt x="8101" y="4731"/>
                  <a:pt x="8061" y="4696"/>
                </a:cubicBezTo>
                <a:cubicBezTo>
                  <a:pt x="8021" y="4661"/>
                  <a:pt x="7980" y="4628"/>
                  <a:pt x="7941" y="4597"/>
                </a:cubicBezTo>
                <a:cubicBezTo>
                  <a:pt x="7894" y="4560"/>
                  <a:pt x="7850" y="4525"/>
                  <a:pt x="7805" y="4463"/>
                </a:cubicBezTo>
                <a:cubicBezTo>
                  <a:pt x="7763" y="4406"/>
                  <a:pt x="7713" y="4360"/>
                  <a:pt x="7667" y="4327"/>
                </a:cubicBezTo>
                <a:cubicBezTo>
                  <a:pt x="7527" y="4226"/>
                  <a:pt x="7385" y="4123"/>
                  <a:pt x="7254" y="4040"/>
                </a:cubicBezTo>
                <a:lnTo>
                  <a:pt x="7252" y="4038"/>
                </a:lnTo>
                <a:cubicBezTo>
                  <a:pt x="7220" y="4003"/>
                  <a:pt x="7192" y="3969"/>
                  <a:pt x="7159" y="3933"/>
                </a:cubicBezTo>
                <a:cubicBezTo>
                  <a:pt x="7126" y="3897"/>
                  <a:pt x="7089" y="3858"/>
                  <a:pt x="7052" y="3817"/>
                </a:cubicBezTo>
                <a:cubicBezTo>
                  <a:pt x="7038" y="3804"/>
                  <a:pt x="7028" y="3805"/>
                  <a:pt x="7014" y="3800"/>
                </a:cubicBezTo>
                <a:cubicBezTo>
                  <a:pt x="7001" y="3795"/>
                  <a:pt x="6984" y="3785"/>
                  <a:pt x="6959" y="3756"/>
                </a:cubicBezTo>
                <a:cubicBezTo>
                  <a:pt x="6942" y="3733"/>
                  <a:pt x="6928" y="3711"/>
                  <a:pt x="6912" y="3689"/>
                </a:cubicBezTo>
                <a:cubicBezTo>
                  <a:pt x="6896" y="3667"/>
                  <a:pt x="6878" y="3646"/>
                  <a:pt x="6864" y="3626"/>
                </a:cubicBezTo>
                <a:cubicBezTo>
                  <a:pt x="6846" y="3614"/>
                  <a:pt x="6831" y="3602"/>
                  <a:pt x="6817" y="3592"/>
                </a:cubicBezTo>
                <a:cubicBezTo>
                  <a:pt x="6802" y="3582"/>
                  <a:pt x="6786" y="3571"/>
                  <a:pt x="6772" y="3561"/>
                </a:cubicBezTo>
                <a:cubicBezTo>
                  <a:pt x="6706" y="3467"/>
                  <a:pt x="6641" y="3376"/>
                  <a:pt x="6559" y="3285"/>
                </a:cubicBezTo>
                <a:cubicBezTo>
                  <a:pt x="6537" y="3262"/>
                  <a:pt x="6519" y="3233"/>
                  <a:pt x="6501" y="3206"/>
                </a:cubicBezTo>
                <a:cubicBezTo>
                  <a:pt x="6440" y="3116"/>
                  <a:pt x="6419" y="3102"/>
                  <a:pt x="6371" y="3084"/>
                </a:cubicBezTo>
                <a:cubicBezTo>
                  <a:pt x="6358" y="3079"/>
                  <a:pt x="6345" y="3077"/>
                  <a:pt x="6334" y="3074"/>
                </a:cubicBezTo>
                <a:cubicBezTo>
                  <a:pt x="6311" y="3066"/>
                  <a:pt x="6282" y="3039"/>
                  <a:pt x="6253" y="3006"/>
                </a:cubicBezTo>
                <a:cubicBezTo>
                  <a:pt x="6188" y="2928"/>
                  <a:pt x="6122" y="2853"/>
                  <a:pt x="6092" y="2780"/>
                </a:cubicBezTo>
                <a:cubicBezTo>
                  <a:pt x="6075" y="2740"/>
                  <a:pt x="6050" y="2694"/>
                  <a:pt x="6029" y="2649"/>
                </a:cubicBezTo>
                <a:cubicBezTo>
                  <a:pt x="5994" y="2631"/>
                  <a:pt x="5961" y="2613"/>
                  <a:pt x="5929" y="2591"/>
                </a:cubicBezTo>
                <a:cubicBezTo>
                  <a:pt x="5897" y="2570"/>
                  <a:pt x="5871" y="2547"/>
                  <a:pt x="5843" y="2523"/>
                </a:cubicBezTo>
                <a:cubicBezTo>
                  <a:pt x="5791" y="2466"/>
                  <a:pt x="5752" y="2416"/>
                  <a:pt x="5720" y="2371"/>
                </a:cubicBezTo>
                <a:cubicBezTo>
                  <a:pt x="5689" y="2327"/>
                  <a:pt x="5664" y="2289"/>
                  <a:pt x="5641" y="2249"/>
                </a:cubicBezTo>
                <a:cubicBezTo>
                  <a:pt x="5621" y="2239"/>
                  <a:pt x="5604" y="2230"/>
                  <a:pt x="5584" y="2220"/>
                </a:cubicBezTo>
                <a:cubicBezTo>
                  <a:pt x="5565" y="2211"/>
                  <a:pt x="5542" y="2202"/>
                  <a:pt x="5523" y="2192"/>
                </a:cubicBezTo>
                <a:cubicBezTo>
                  <a:pt x="5491" y="2151"/>
                  <a:pt x="5461" y="2115"/>
                  <a:pt x="5443" y="2085"/>
                </a:cubicBezTo>
                <a:cubicBezTo>
                  <a:pt x="5346" y="1931"/>
                  <a:pt x="5224" y="1786"/>
                  <a:pt x="5087" y="1640"/>
                </a:cubicBezTo>
                <a:cubicBezTo>
                  <a:pt x="5058" y="1609"/>
                  <a:pt x="5019" y="1568"/>
                  <a:pt x="5006" y="1543"/>
                </a:cubicBezTo>
                <a:cubicBezTo>
                  <a:pt x="4970" y="1478"/>
                  <a:pt x="4934" y="1450"/>
                  <a:pt x="4884" y="1410"/>
                </a:cubicBezTo>
                <a:cubicBezTo>
                  <a:pt x="4847" y="1379"/>
                  <a:pt x="4796" y="1331"/>
                  <a:pt x="4766" y="1292"/>
                </a:cubicBezTo>
                <a:cubicBezTo>
                  <a:pt x="4684" y="1181"/>
                  <a:pt x="4563" y="1076"/>
                  <a:pt x="4503" y="962"/>
                </a:cubicBezTo>
                <a:cubicBezTo>
                  <a:pt x="4500" y="956"/>
                  <a:pt x="4480" y="935"/>
                  <a:pt x="4472" y="931"/>
                </a:cubicBezTo>
                <a:cubicBezTo>
                  <a:pt x="4436" y="910"/>
                  <a:pt x="4404" y="876"/>
                  <a:pt x="4375" y="832"/>
                </a:cubicBezTo>
                <a:cubicBezTo>
                  <a:pt x="4359" y="806"/>
                  <a:pt x="4342" y="780"/>
                  <a:pt x="4323" y="753"/>
                </a:cubicBezTo>
                <a:cubicBezTo>
                  <a:pt x="4299" y="720"/>
                  <a:pt x="4264" y="691"/>
                  <a:pt x="4247" y="690"/>
                </a:cubicBezTo>
                <a:cubicBezTo>
                  <a:pt x="4222" y="689"/>
                  <a:pt x="4200" y="695"/>
                  <a:pt x="4171" y="689"/>
                </a:cubicBezTo>
                <a:cubicBezTo>
                  <a:pt x="4139" y="682"/>
                  <a:pt x="4074" y="615"/>
                  <a:pt x="4049" y="566"/>
                </a:cubicBezTo>
                <a:cubicBezTo>
                  <a:pt x="4029" y="526"/>
                  <a:pt x="4017" y="487"/>
                  <a:pt x="3995" y="445"/>
                </a:cubicBezTo>
                <a:cubicBezTo>
                  <a:pt x="3983" y="423"/>
                  <a:pt x="3962" y="395"/>
                  <a:pt x="3941" y="371"/>
                </a:cubicBezTo>
                <a:cubicBezTo>
                  <a:pt x="3870" y="287"/>
                  <a:pt x="3798" y="202"/>
                  <a:pt x="3725" y="119"/>
                </a:cubicBezTo>
                <a:cubicBezTo>
                  <a:pt x="3709" y="101"/>
                  <a:pt x="3681" y="76"/>
                  <a:pt x="3670" y="71"/>
                </a:cubicBezTo>
                <a:cubicBezTo>
                  <a:pt x="3605" y="41"/>
                  <a:pt x="3513" y="-30"/>
                  <a:pt x="3496" y="14"/>
                </a:cubicBezTo>
                <a:cubicBezTo>
                  <a:pt x="3494" y="21"/>
                  <a:pt x="3488" y="27"/>
                  <a:pt x="3477" y="24"/>
                </a:cubicBezTo>
                <a:cubicBezTo>
                  <a:pt x="3408" y="3"/>
                  <a:pt x="3407" y="56"/>
                  <a:pt x="3396" y="100"/>
                </a:cubicBezTo>
                <a:cubicBezTo>
                  <a:pt x="3391" y="119"/>
                  <a:pt x="3387" y="142"/>
                  <a:pt x="3374" y="151"/>
                </a:cubicBezTo>
                <a:cubicBezTo>
                  <a:pt x="3326" y="184"/>
                  <a:pt x="3270" y="211"/>
                  <a:pt x="3223" y="244"/>
                </a:cubicBezTo>
                <a:cubicBezTo>
                  <a:pt x="3188" y="270"/>
                  <a:pt x="3157" y="300"/>
                  <a:pt x="3062" y="246"/>
                </a:cubicBezTo>
                <a:cubicBezTo>
                  <a:pt x="3048" y="238"/>
                  <a:pt x="3040" y="238"/>
                  <a:pt x="3030" y="237"/>
                </a:cubicBezTo>
                <a:cubicBezTo>
                  <a:pt x="2931" y="225"/>
                  <a:pt x="2802" y="172"/>
                  <a:pt x="2683" y="130"/>
                </a:cubicBezTo>
                <a:cubicBezTo>
                  <a:pt x="2625" y="109"/>
                  <a:pt x="2569" y="91"/>
                  <a:pt x="2533" y="100"/>
                </a:cubicBezTo>
                <a:cubicBezTo>
                  <a:pt x="2486" y="112"/>
                  <a:pt x="2441" y="124"/>
                  <a:pt x="2402" y="145"/>
                </a:cubicBezTo>
                <a:cubicBezTo>
                  <a:pt x="2298" y="197"/>
                  <a:pt x="2205" y="263"/>
                  <a:pt x="2118" y="334"/>
                </a:cubicBezTo>
                <a:cubicBezTo>
                  <a:pt x="2092" y="355"/>
                  <a:pt x="2061" y="370"/>
                  <a:pt x="2038" y="395"/>
                </a:cubicBezTo>
                <a:cubicBezTo>
                  <a:pt x="1993" y="445"/>
                  <a:pt x="1948" y="496"/>
                  <a:pt x="1912" y="556"/>
                </a:cubicBezTo>
                <a:cubicBezTo>
                  <a:pt x="1872" y="622"/>
                  <a:pt x="1831" y="689"/>
                  <a:pt x="1777" y="740"/>
                </a:cubicBezTo>
                <a:cubicBezTo>
                  <a:pt x="1765" y="751"/>
                  <a:pt x="1759" y="772"/>
                  <a:pt x="1752" y="788"/>
                </a:cubicBezTo>
                <a:cubicBezTo>
                  <a:pt x="1746" y="802"/>
                  <a:pt x="1746" y="820"/>
                  <a:pt x="1735" y="829"/>
                </a:cubicBezTo>
                <a:cubicBezTo>
                  <a:pt x="1693" y="864"/>
                  <a:pt x="1646" y="893"/>
                  <a:pt x="1606" y="930"/>
                </a:cubicBezTo>
                <a:cubicBezTo>
                  <a:pt x="1558" y="974"/>
                  <a:pt x="1517" y="1028"/>
                  <a:pt x="1470" y="1074"/>
                </a:cubicBezTo>
                <a:cubicBezTo>
                  <a:pt x="1458" y="1085"/>
                  <a:pt x="1446" y="1097"/>
                  <a:pt x="1432" y="1107"/>
                </a:cubicBezTo>
                <a:cubicBezTo>
                  <a:pt x="1415" y="1120"/>
                  <a:pt x="1392" y="1127"/>
                  <a:pt x="1380" y="1144"/>
                </a:cubicBezTo>
                <a:cubicBezTo>
                  <a:pt x="1341" y="1198"/>
                  <a:pt x="1286" y="1229"/>
                  <a:pt x="1257" y="1293"/>
                </a:cubicBezTo>
                <a:cubicBezTo>
                  <a:pt x="1252" y="1302"/>
                  <a:pt x="1237" y="1299"/>
                  <a:pt x="1228" y="1303"/>
                </a:cubicBezTo>
                <a:cubicBezTo>
                  <a:pt x="1207" y="1315"/>
                  <a:pt x="1180" y="1326"/>
                  <a:pt x="1162" y="1340"/>
                </a:cubicBezTo>
                <a:cubicBezTo>
                  <a:pt x="1131" y="1365"/>
                  <a:pt x="1107" y="1394"/>
                  <a:pt x="1078" y="1419"/>
                </a:cubicBezTo>
                <a:cubicBezTo>
                  <a:pt x="1007" y="1479"/>
                  <a:pt x="937" y="1539"/>
                  <a:pt x="864" y="1598"/>
                </a:cubicBezTo>
                <a:cubicBezTo>
                  <a:pt x="838" y="1619"/>
                  <a:pt x="807" y="1634"/>
                  <a:pt x="783" y="1657"/>
                </a:cubicBezTo>
                <a:cubicBezTo>
                  <a:pt x="764" y="1674"/>
                  <a:pt x="746" y="1695"/>
                  <a:pt x="734" y="1721"/>
                </a:cubicBezTo>
                <a:cubicBezTo>
                  <a:pt x="713" y="1765"/>
                  <a:pt x="691" y="1811"/>
                  <a:pt x="678" y="1865"/>
                </a:cubicBezTo>
                <a:cubicBezTo>
                  <a:pt x="666" y="1915"/>
                  <a:pt x="658" y="1968"/>
                  <a:pt x="658" y="2030"/>
                </a:cubicBezTo>
                <a:cubicBezTo>
                  <a:pt x="658" y="2054"/>
                  <a:pt x="668" y="2086"/>
                  <a:pt x="645" y="2087"/>
                </a:cubicBezTo>
                <a:cubicBezTo>
                  <a:pt x="618" y="2087"/>
                  <a:pt x="652" y="2150"/>
                  <a:pt x="647" y="2172"/>
                </a:cubicBezTo>
                <a:cubicBezTo>
                  <a:pt x="642" y="2195"/>
                  <a:pt x="591" y="2167"/>
                  <a:pt x="603" y="2209"/>
                </a:cubicBezTo>
                <a:cubicBezTo>
                  <a:pt x="604" y="2213"/>
                  <a:pt x="606" y="2215"/>
                  <a:pt x="606" y="2218"/>
                </a:cubicBezTo>
                <a:cubicBezTo>
                  <a:pt x="612" y="2319"/>
                  <a:pt x="613" y="2419"/>
                  <a:pt x="616" y="2519"/>
                </a:cubicBezTo>
                <a:cubicBezTo>
                  <a:pt x="618" y="2576"/>
                  <a:pt x="628" y="2640"/>
                  <a:pt x="612" y="2680"/>
                </a:cubicBezTo>
                <a:cubicBezTo>
                  <a:pt x="597" y="2718"/>
                  <a:pt x="613" y="2786"/>
                  <a:pt x="634" y="2857"/>
                </a:cubicBezTo>
                <a:cubicBezTo>
                  <a:pt x="647" y="2899"/>
                  <a:pt x="665" y="2948"/>
                  <a:pt x="672" y="2986"/>
                </a:cubicBezTo>
                <a:cubicBezTo>
                  <a:pt x="684" y="3046"/>
                  <a:pt x="723" y="3123"/>
                  <a:pt x="762" y="3204"/>
                </a:cubicBezTo>
                <a:cubicBezTo>
                  <a:pt x="807" y="3296"/>
                  <a:pt x="866" y="3395"/>
                  <a:pt x="928" y="3496"/>
                </a:cubicBezTo>
                <a:cubicBezTo>
                  <a:pt x="869" y="3433"/>
                  <a:pt x="812" y="3370"/>
                  <a:pt x="753" y="3309"/>
                </a:cubicBezTo>
                <a:cubicBezTo>
                  <a:pt x="556" y="3106"/>
                  <a:pt x="358" y="2904"/>
                  <a:pt x="161" y="2705"/>
                </a:cubicBezTo>
                <a:cubicBezTo>
                  <a:pt x="107" y="2650"/>
                  <a:pt x="46" y="2582"/>
                  <a:pt x="0" y="2569"/>
                </a:cubicBezTo>
                <a:cubicBezTo>
                  <a:pt x="26" y="2638"/>
                  <a:pt x="96" y="2691"/>
                  <a:pt x="147" y="2744"/>
                </a:cubicBezTo>
                <a:cubicBezTo>
                  <a:pt x="444" y="3053"/>
                  <a:pt x="739" y="3360"/>
                  <a:pt x="1036" y="3669"/>
                </a:cubicBezTo>
                <a:cubicBezTo>
                  <a:pt x="1040" y="3676"/>
                  <a:pt x="1045" y="3683"/>
                  <a:pt x="1050" y="3691"/>
                </a:cubicBezTo>
                <a:cubicBezTo>
                  <a:pt x="1079" y="3737"/>
                  <a:pt x="1113" y="3785"/>
                  <a:pt x="1158" y="3824"/>
                </a:cubicBezTo>
                <a:cubicBezTo>
                  <a:pt x="1205" y="3866"/>
                  <a:pt x="1235" y="3907"/>
                  <a:pt x="1266" y="3954"/>
                </a:cubicBezTo>
                <a:cubicBezTo>
                  <a:pt x="1292" y="3992"/>
                  <a:pt x="1324" y="4033"/>
                  <a:pt x="1352" y="4073"/>
                </a:cubicBezTo>
                <a:cubicBezTo>
                  <a:pt x="1372" y="4100"/>
                  <a:pt x="1390" y="4128"/>
                  <a:pt x="1412" y="4155"/>
                </a:cubicBezTo>
                <a:cubicBezTo>
                  <a:pt x="1348" y="4092"/>
                  <a:pt x="1286" y="4039"/>
                  <a:pt x="1223" y="3986"/>
                </a:cubicBezTo>
                <a:cubicBezTo>
                  <a:pt x="1211" y="3975"/>
                  <a:pt x="1198" y="3974"/>
                  <a:pt x="1186" y="3969"/>
                </a:cubicBezTo>
                <a:cubicBezTo>
                  <a:pt x="1220" y="4030"/>
                  <a:pt x="1272" y="4078"/>
                  <a:pt x="1316" y="4124"/>
                </a:cubicBezTo>
                <a:cubicBezTo>
                  <a:pt x="1467" y="4282"/>
                  <a:pt x="1617" y="4438"/>
                  <a:pt x="1766" y="4598"/>
                </a:cubicBezTo>
                <a:cubicBezTo>
                  <a:pt x="1789" y="4623"/>
                  <a:pt x="1813" y="4649"/>
                  <a:pt x="1835" y="4675"/>
                </a:cubicBezTo>
                <a:cubicBezTo>
                  <a:pt x="1841" y="4682"/>
                  <a:pt x="1845" y="4692"/>
                  <a:pt x="1851" y="4699"/>
                </a:cubicBezTo>
                <a:cubicBezTo>
                  <a:pt x="1856" y="4707"/>
                  <a:pt x="1863" y="4712"/>
                  <a:pt x="1868" y="4719"/>
                </a:cubicBezTo>
                <a:cubicBezTo>
                  <a:pt x="1881" y="4746"/>
                  <a:pt x="1862" y="4748"/>
                  <a:pt x="1872" y="4775"/>
                </a:cubicBezTo>
                <a:cubicBezTo>
                  <a:pt x="1875" y="4780"/>
                  <a:pt x="1876" y="4784"/>
                  <a:pt x="1881" y="4796"/>
                </a:cubicBezTo>
                <a:cubicBezTo>
                  <a:pt x="1925" y="4846"/>
                  <a:pt x="1971" y="4903"/>
                  <a:pt x="2021" y="4957"/>
                </a:cubicBezTo>
                <a:cubicBezTo>
                  <a:pt x="2132" y="5076"/>
                  <a:pt x="2247" y="5195"/>
                  <a:pt x="2358" y="5314"/>
                </a:cubicBezTo>
                <a:cubicBezTo>
                  <a:pt x="2403" y="5361"/>
                  <a:pt x="2447" y="5408"/>
                  <a:pt x="2492" y="5456"/>
                </a:cubicBezTo>
                <a:cubicBezTo>
                  <a:pt x="2514" y="5480"/>
                  <a:pt x="2525" y="5506"/>
                  <a:pt x="2512" y="5507"/>
                </a:cubicBezTo>
                <a:cubicBezTo>
                  <a:pt x="2499" y="5509"/>
                  <a:pt x="2488" y="5512"/>
                  <a:pt x="2508" y="5542"/>
                </a:cubicBezTo>
                <a:cubicBezTo>
                  <a:pt x="2568" y="5631"/>
                  <a:pt x="2632" y="5722"/>
                  <a:pt x="2709" y="5809"/>
                </a:cubicBezTo>
                <a:cubicBezTo>
                  <a:pt x="2790" y="5901"/>
                  <a:pt x="2874" y="5992"/>
                  <a:pt x="2956" y="6081"/>
                </a:cubicBezTo>
                <a:cubicBezTo>
                  <a:pt x="3001" y="6129"/>
                  <a:pt x="3026" y="6170"/>
                  <a:pt x="3038" y="6206"/>
                </a:cubicBezTo>
                <a:cubicBezTo>
                  <a:pt x="3050" y="6241"/>
                  <a:pt x="3060" y="6273"/>
                  <a:pt x="3084" y="6317"/>
                </a:cubicBezTo>
                <a:cubicBezTo>
                  <a:pt x="3104" y="6351"/>
                  <a:pt x="3115" y="6380"/>
                  <a:pt x="3124" y="6408"/>
                </a:cubicBezTo>
                <a:cubicBezTo>
                  <a:pt x="3139" y="6458"/>
                  <a:pt x="3112" y="6460"/>
                  <a:pt x="3052" y="6412"/>
                </a:cubicBezTo>
                <a:cubicBezTo>
                  <a:pt x="3019" y="6386"/>
                  <a:pt x="2985" y="6354"/>
                  <a:pt x="2952" y="6325"/>
                </a:cubicBezTo>
                <a:cubicBezTo>
                  <a:pt x="2922" y="6301"/>
                  <a:pt x="2908" y="6303"/>
                  <a:pt x="2909" y="6325"/>
                </a:cubicBezTo>
                <a:cubicBezTo>
                  <a:pt x="2910" y="6345"/>
                  <a:pt x="2919" y="6372"/>
                  <a:pt x="2949" y="6406"/>
                </a:cubicBezTo>
                <a:cubicBezTo>
                  <a:pt x="2998" y="6461"/>
                  <a:pt x="3048" y="6512"/>
                  <a:pt x="3098" y="6566"/>
                </a:cubicBezTo>
                <a:cubicBezTo>
                  <a:pt x="3130" y="6602"/>
                  <a:pt x="3163" y="6639"/>
                  <a:pt x="3195" y="6676"/>
                </a:cubicBezTo>
                <a:cubicBezTo>
                  <a:pt x="3204" y="6686"/>
                  <a:pt x="3214" y="6705"/>
                  <a:pt x="3214" y="6710"/>
                </a:cubicBezTo>
                <a:cubicBezTo>
                  <a:pt x="3214" y="6719"/>
                  <a:pt x="3211" y="6725"/>
                  <a:pt x="3202" y="6723"/>
                </a:cubicBezTo>
                <a:cubicBezTo>
                  <a:pt x="3164" y="6714"/>
                  <a:pt x="3110" y="6665"/>
                  <a:pt x="3060" y="6621"/>
                </a:cubicBezTo>
                <a:cubicBezTo>
                  <a:pt x="2993" y="6562"/>
                  <a:pt x="2940" y="6531"/>
                  <a:pt x="2904" y="6530"/>
                </a:cubicBezTo>
                <a:cubicBezTo>
                  <a:pt x="2849" y="6528"/>
                  <a:pt x="2780" y="6491"/>
                  <a:pt x="2681" y="6393"/>
                </a:cubicBezTo>
                <a:cubicBezTo>
                  <a:pt x="2676" y="6387"/>
                  <a:pt x="2670" y="6382"/>
                  <a:pt x="2649" y="6365"/>
                </a:cubicBezTo>
                <a:cubicBezTo>
                  <a:pt x="2630" y="6368"/>
                  <a:pt x="2611" y="6371"/>
                  <a:pt x="2596" y="6374"/>
                </a:cubicBezTo>
                <a:cubicBezTo>
                  <a:pt x="2576" y="6379"/>
                  <a:pt x="2582" y="6396"/>
                  <a:pt x="2611" y="6442"/>
                </a:cubicBezTo>
                <a:cubicBezTo>
                  <a:pt x="2626" y="6467"/>
                  <a:pt x="2639" y="6492"/>
                  <a:pt x="2659" y="6516"/>
                </a:cubicBezTo>
                <a:cubicBezTo>
                  <a:pt x="2714" y="6585"/>
                  <a:pt x="2766" y="6654"/>
                  <a:pt x="2823" y="6722"/>
                </a:cubicBezTo>
                <a:cubicBezTo>
                  <a:pt x="2880" y="6790"/>
                  <a:pt x="2940" y="6858"/>
                  <a:pt x="3005" y="6923"/>
                </a:cubicBezTo>
                <a:cubicBezTo>
                  <a:pt x="3316" y="7231"/>
                  <a:pt x="3627" y="7554"/>
                  <a:pt x="3939" y="7861"/>
                </a:cubicBezTo>
                <a:cubicBezTo>
                  <a:pt x="4205" y="8123"/>
                  <a:pt x="4470" y="8395"/>
                  <a:pt x="4736" y="8655"/>
                </a:cubicBezTo>
                <a:cubicBezTo>
                  <a:pt x="4901" y="8815"/>
                  <a:pt x="5064" y="8976"/>
                  <a:pt x="5227" y="9144"/>
                </a:cubicBezTo>
                <a:cubicBezTo>
                  <a:pt x="5345" y="9266"/>
                  <a:pt x="5463" y="9384"/>
                  <a:pt x="5581" y="9504"/>
                </a:cubicBezTo>
                <a:cubicBezTo>
                  <a:pt x="5589" y="9513"/>
                  <a:pt x="5605" y="9521"/>
                  <a:pt x="5608" y="9520"/>
                </a:cubicBezTo>
                <a:cubicBezTo>
                  <a:pt x="5609" y="9519"/>
                  <a:pt x="5609" y="9517"/>
                  <a:pt x="5609" y="9515"/>
                </a:cubicBezTo>
                <a:cubicBezTo>
                  <a:pt x="5613" y="9518"/>
                  <a:pt x="5617" y="9521"/>
                  <a:pt x="5621" y="9524"/>
                </a:cubicBezTo>
                <a:cubicBezTo>
                  <a:pt x="5664" y="9559"/>
                  <a:pt x="5702" y="9595"/>
                  <a:pt x="5727" y="9644"/>
                </a:cubicBezTo>
                <a:cubicBezTo>
                  <a:pt x="5731" y="9654"/>
                  <a:pt x="5752" y="9678"/>
                  <a:pt x="5759" y="9682"/>
                </a:cubicBezTo>
                <a:cubicBezTo>
                  <a:pt x="5870" y="9750"/>
                  <a:pt x="5982" y="9904"/>
                  <a:pt x="6094" y="10004"/>
                </a:cubicBezTo>
                <a:cubicBezTo>
                  <a:pt x="6135" y="10040"/>
                  <a:pt x="6189" y="10108"/>
                  <a:pt x="6222" y="10156"/>
                </a:cubicBezTo>
                <a:cubicBezTo>
                  <a:pt x="6266" y="10221"/>
                  <a:pt x="6294" y="10272"/>
                  <a:pt x="6358" y="10312"/>
                </a:cubicBezTo>
                <a:cubicBezTo>
                  <a:pt x="6382" y="10327"/>
                  <a:pt x="6425" y="10371"/>
                  <a:pt x="6456" y="10407"/>
                </a:cubicBezTo>
                <a:cubicBezTo>
                  <a:pt x="6609" y="10579"/>
                  <a:pt x="6762" y="10733"/>
                  <a:pt x="6915" y="10847"/>
                </a:cubicBezTo>
                <a:cubicBezTo>
                  <a:pt x="6945" y="10870"/>
                  <a:pt x="6981" y="10908"/>
                  <a:pt x="7023" y="10948"/>
                </a:cubicBezTo>
                <a:cubicBezTo>
                  <a:pt x="7034" y="10973"/>
                  <a:pt x="7046" y="10996"/>
                  <a:pt x="7057" y="11022"/>
                </a:cubicBezTo>
                <a:cubicBezTo>
                  <a:pt x="7068" y="11047"/>
                  <a:pt x="7079" y="11073"/>
                  <a:pt x="7092" y="11102"/>
                </a:cubicBezTo>
                <a:cubicBezTo>
                  <a:pt x="7131" y="11128"/>
                  <a:pt x="7173" y="11159"/>
                  <a:pt x="7218" y="11197"/>
                </a:cubicBezTo>
                <a:cubicBezTo>
                  <a:pt x="7264" y="11235"/>
                  <a:pt x="7314" y="11282"/>
                  <a:pt x="7372" y="11347"/>
                </a:cubicBezTo>
                <a:cubicBezTo>
                  <a:pt x="7398" y="11381"/>
                  <a:pt x="7422" y="11419"/>
                  <a:pt x="7445" y="11462"/>
                </a:cubicBezTo>
                <a:cubicBezTo>
                  <a:pt x="7469" y="11504"/>
                  <a:pt x="7490" y="11550"/>
                  <a:pt x="7513" y="11597"/>
                </a:cubicBezTo>
                <a:cubicBezTo>
                  <a:pt x="7556" y="11620"/>
                  <a:pt x="7598" y="11644"/>
                  <a:pt x="7637" y="11661"/>
                </a:cubicBezTo>
                <a:cubicBezTo>
                  <a:pt x="7707" y="11693"/>
                  <a:pt x="7790" y="11781"/>
                  <a:pt x="7870" y="11862"/>
                </a:cubicBezTo>
                <a:cubicBezTo>
                  <a:pt x="7905" y="11897"/>
                  <a:pt x="7933" y="11935"/>
                  <a:pt x="7944" y="11965"/>
                </a:cubicBezTo>
                <a:cubicBezTo>
                  <a:pt x="7949" y="11982"/>
                  <a:pt x="7948" y="11994"/>
                  <a:pt x="7954" y="12011"/>
                </a:cubicBezTo>
                <a:cubicBezTo>
                  <a:pt x="7978" y="12077"/>
                  <a:pt x="7999" y="12101"/>
                  <a:pt x="8089" y="12177"/>
                </a:cubicBezTo>
                <a:cubicBezTo>
                  <a:pt x="8115" y="12200"/>
                  <a:pt x="8146" y="12225"/>
                  <a:pt x="8170" y="12252"/>
                </a:cubicBezTo>
                <a:cubicBezTo>
                  <a:pt x="8265" y="12356"/>
                  <a:pt x="8355" y="12433"/>
                  <a:pt x="8450" y="12512"/>
                </a:cubicBezTo>
                <a:cubicBezTo>
                  <a:pt x="8462" y="12532"/>
                  <a:pt x="8473" y="12551"/>
                  <a:pt x="8485" y="12570"/>
                </a:cubicBezTo>
                <a:cubicBezTo>
                  <a:pt x="8497" y="12590"/>
                  <a:pt x="8507" y="12612"/>
                  <a:pt x="8521" y="12635"/>
                </a:cubicBezTo>
                <a:cubicBezTo>
                  <a:pt x="8540" y="12653"/>
                  <a:pt x="8564" y="12672"/>
                  <a:pt x="8585" y="12690"/>
                </a:cubicBezTo>
                <a:cubicBezTo>
                  <a:pt x="8607" y="12709"/>
                  <a:pt x="8630" y="12728"/>
                  <a:pt x="8651" y="12747"/>
                </a:cubicBezTo>
                <a:cubicBezTo>
                  <a:pt x="8682" y="12779"/>
                  <a:pt x="8692" y="12801"/>
                  <a:pt x="8699" y="12820"/>
                </a:cubicBezTo>
                <a:cubicBezTo>
                  <a:pt x="8706" y="12839"/>
                  <a:pt x="8711" y="12854"/>
                  <a:pt x="8724" y="12872"/>
                </a:cubicBezTo>
                <a:cubicBezTo>
                  <a:pt x="8811" y="12967"/>
                  <a:pt x="8882" y="13047"/>
                  <a:pt x="8955" y="13124"/>
                </a:cubicBezTo>
                <a:cubicBezTo>
                  <a:pt x="9004" y="13177"/>
                  <a:pt x="9046" y="13227"/>
                  <a:pt x="9076" y="13280"/>
                </a:cubicBezTo>
                <a:cubicBezTo>
                  <a:pt x="9094" y="13312"/>
                  <a:pt x="9115" y="13339"/>
                  <a:pt x="9140" y="13367"/>
                </a:cubicBezTo>
                <a:cubicBezTo>
                  <a:pt x="9140" y="13434"/>
                  <a:pt x="9129" y="13491"/>
                  <a:pt x="9084" y="13511"/>
                </a:cubicBezTo>
                <a:cubicBezTo>
                  <a:pt x="9037" y="13532"/>
                  <a:pt x="9053" y="13609"/>
                  <a:pt x="9111" y="13721"/>
                </a:cubicBezTo>
                <a:cubicBezTo>
                  <a:pt x="9143" y="13784"/>
                  <a:pt x="9181" y="13847"/>
                  <a:pt x="9228" y="13911"/>
                </a:cubicBezTo>
                <a:cubicBezTo>
                  <a:pt x="9275" y="13975"/>
                  <a:pt x="9332" y="14040"/>
                  <a:pt x="9404" y="14104"/>
                </a:cubicBezTo>
                <a:cubicBezTo>
                  <a:pt x="9532" y="14217"/>
                  <a:pt x="9662" y="14351"/>
                  <a:pt x="9791" y="14469"/>
                </a:cubicBezTo>
                <a:cubicBezTo>
                  <a:pt x="9938" y="14604"/>
                  <a:pt x="10088" y="14751"/>
                  <a:pt x="10237" y="14905"/>
                </a:cubicBezTo>
                <a:cubicBezTo>
                  <a:pt x="10397" y="15072"/>
                  <a:pt x="10560" y="15226"/>
                  <a:pt x="10721" y="15387"/>
                </a:cubicBezTo>
                <a:cubicBezTo>
                  <a:pt x="10768" y="15434"/>
                  <a:pt x="10820" y="15479"/>
                  <a:pt x="10863" y="15529"/>
                </a:cubicBezTo>
                <a:cubicBezTo>
                  <a:pt x="10938" y="15614"/>
                  <a:pt x="11012" y="15680"/>
                  <a:pt x="11085" y="15742"/>
                </a:cubicBezTo>
                <a:cubicBezTo>
                  <a:pt x="11258" y="15890"/>
                  <a:pt x="11432" y="16064"/>
                  <a:pt x="11606" y="16213"/>
                </a:cubicBezTo>
                <a:cubicBezTo>
                  <a:pt x="11724" y="16314"/>
                  <a:pt x="11849" y="16429"/>
                  <a:pt x="11968" y="16532"/>
                </a:cubicBezTo>
                <a:cubicBezTo>
                  <a:pt x="12170" y="16707"/>
                  <a:pt x="12371" y="16909"/>
                  <a:pt x="12573" y="17091"/>
                </a:cubicBezTo>
                <a:cubicBezTo>
                  <a:pt x="12762" y="17261"/>
                  <a:pt x="12955" y="17442"/>
                  <a:pt x="13144" y="17620"/>
                </a:cubicBezTo>
                <a:cubicBezTo>
                  <a:pt x="13219" y="17690"/>
                  <a:pt x="13297" y="17765"/>
                  <a:pt x="13366" y="17812"/>
                </a:cubicBezTo>
                <a:cubicBezTo>
                  <a:pt x="13400" y="17835"/>
                  <a:pt x="13427" y="17863"/>
                  <a:pt x="13460" y="17901"/>
                </a:cubicBezTo>
                <a:cubicBezTo>
                  <a:pt x="13478" y="17923"/>
                  <a:pt x="13499" y="17948"/>
                  <a:pt x="13519" y="17966"/>
                </a:cubicBezTo>
                <a:cubicBezTo>
                  <a:pt x="13674" y="18110"/>
                  <a:pt x="13830" y="18258"/>
                  <a:pt x="13985" y="18399"/>
                </a:cubicBezTo>
                <a:cubicBezTo>
                  <a:pt x="14127" y="18528"/>
                  <a:pt x="14268" y="18655"/>
                  <a:pt x="14418" y="18820"/>
                </a:cubicBezTo>
                <a:cubicBezTo>
                  <a:pt x="14434" y="18816"/>
                  <a:pt x="14447" y="18810"/>
                  <a:pt x="14459" y="18807"/>
                </a:cubicBezTo>
                <a:cubicBezTo>
                  <a:pt x="14470" y="18804"/>
                  <a:pt x="14481" y="18801"/>
                  <a:pt x="14493" y="18797"/>
                </a:cubicBezTo>
                <a:cubicBezTo>
                  <a:pt x="14509" y="18818"/>
                  <a:pt x="14524" y="18842"/>
                  <a:pt x="14543" y="18862"/>
                </a:cubicBezTo>
                <a:cubicBezTo>
                  <a:pt x="14569" y="18890"/>
                  <a:pt x="14603" y="18924"/>
                  <a:pt x="14628" y="18942"/>
                </a:cubicBezTo>
                <a:cubicBezTo>
                  <a:pt x="14698" y="18993"/>
                  <a:pt x="14762" y="19043"/>
                  <a:pt x="14826" y="19138"/>
                </a:cubicBezTo>
                <a:cubicBezTo>
                  <a:pt x="14841" y="19161"/>
                  <a:pt x="14871" y="19189"/>
                  <a:pt x="14893" y="19213"/>
                </a:cubicBezTo>
                <a:cubicBezTo>
                  <a:pt x="14906" y="19226"/>
                  <a:pt x="14920" y="19235"/>
                  <a:pt x="14932" y="19248"/>
                </a:cubicBezTo>
                <a:cubicBezTo>
                  <a:pt x="14930" y="19249"/>
                  <a:pt x="14928" y="19250"/>
                  <a:pt x="14925" y="19251"/>
                </a:cubicBezTo>
                <a:cubicBezTo>
                  <a:pt x="14638" y="19388"/>
                  <a:pt x="14409" y="19591"/>
                  <a:pt x="14119" y="19724"/>
                </a:cubicBezTo>
                <a:cubicBezTo>
                  <a:pt x="13947" y="19803"/>
                  <a:pt x="13760" y="19854"/>
                  <a:pt x="13580" y="19922"/>
                </a:cubicBezTo>
                <a:cubicBezTo>
                  <a:pt x="13211" y="20062"/>
                  <a:pt x="12887" y="20266"/>
                  <a:pt x="12631" y="20514"/>
                </a:cubicBezTo>
                <a:close/>
                <a:moveTo>
                  <a:pt x="5463" y="9275"/>
                </a:moveTo>
                <a:cubicBezTo>
                  <a:pt x="5455" y="9263"/>
                  <a:pt x="5451" y="9255"/>
                  <a:pt x="5441" y="9243"/>
                </a:cubicBezTo>
                <a:cubicBezTo>
                  <a:pt x="5430" y="9229"/>
                  <a:pt x="5430" y="9219"/>
                  <a:pt x="5435" y="9213"/>
                </a:cubicBezTo>
                <a:cubicBezTo>
                  <a:pt x="5443" y="9227"/>
                  <a:pt x="5457" y="9244"/>
                  <a:pt x="5460" y="9255"/>
                </a:cubicBezTo>
                <a:cubicBezTo>
                  <a:pt x="5462" y="9263"/>
                  <a:pt x="5463" y="9267"/>
                  <a:pt x="5463" y="9275"/>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03" name="Shape 203"/>
          <p:cNvSpPr>
            <a:spLocks noGrp="1"/>
          </p:cNvSpPr>
          <p:nvPr>
            <p:ph type="body" sz="quarter" idx="15" hasCustomPrompt="1"/>
          </p:nvPr>
        </p:nvSpPr>
        <p:spPr>
          <a:xfrm>
            <a:off x="4423329" y="5026977"/>
            <a:ext cx="1651900" cy="2255279"/>
          </a:xfrm>
          <a:custGeom>
            <a:avLst/>
            <a:gdLst/>
            <a:ahLst/>
            <a:cxnLst>
              <a:cxn ang="0">
                <a:pos x="wd2" y="hd2"/>
              </a:cxn>
              <a:cxn ang="5400000">
                <a:pos x="wd2" y="hd2"/>
              </a:cxn>
              <a:cxn ang="10800000">
                <a:pos x="wd2" y="hd2"/>
              </a:cxn>
              <a:cxn ang="16200000">
                <a:pos x="wd2" y="hd2"/>
              </a:cxn>
            </a:cxnLst>
            <a:rect l="0" t="0" r="r" b="b"/>
            <a:pathLst>
              <a:path w="21569" h="21600" extrusionOk="0">
                <a:moveTo>
                  <a:pt x="21569" y="5445"/>
                </a:moveTo>
                <a:cubicBezTo>
                  <a:pt x="21445" y="5074"/>
                  <a:pt x="21387" y="4694"/>
                  <a:pt x="21395" y="4313"/>
                </a:cubicBezTo>
                <a:cubicBezTo>
                  <a:pt x="21397" y="4249"/>
                  <a:pt x="21397" y="4186"/>
                  <a:pt x="21382" y="4123"/>
                </a:cubicBezTo>
                <a:cubicBezTo>
                  <a:pt x="21357" y="4016"/>
                  <a:pt x="21284" y="3919"/>
                  <a:pt x="21223" y="3821"/>
                </a:cubicBezTo>
                <a:cubicBezTo>
                  <a:pt x="21158" y="3714"/>
                  <a:pt x="21108" y="3605"/>
                  <a:pt x="21068" y="3492"/>
                </a:cubicBezTo>
                <a:cubicBezTo>
                  <a:pt x="20992" y="3274"/>
                  <a:pt x="20952" y="3049"/>
                  <a:pt x="20880" y="2831"/>
                </a:cubicBezTo>
                <a:cubicBezTo>
                  <a:pt x="20819" y="2648"/>
                  <a:pt x="20735" y="2470"/>
                  <a:pt x="20644" y="2294"/>
                </a:cubicBezTo>
                <a:cubicBezTo>
                  <a:pt x="20571" y="2153"/>
                  <a:pt x="20491" y="2014"/>
                  <a:pt x="20432" y="1870"/>
                </a:cubicBezTo>
                <a:cubicBezTo>
                  <a:pt x="20332" y="1627"/>
                  <a:pt x="20294" y="1375"/>
                  <a:pt x="20234" y="1125"/>
                </a:cubicBezTo>
                <a:cubicBezTo>
                  <a:pt x="20143" y="743"/>
                  <a:pt x="20007" y="366"/>
                  <a:pt x="19834" y="0"/>
                </a:cubicBezTo>
                <a:cubicBezTo>
                  <a:pt x="19559" y="106"/>
                  <a:pt x="19256" y="167"/>
                  <a:pt x="18947" y="178"/>
                </a:cubicBezTo>
                <a:cubicBezTo>
                  <a:pt x="18548" y="191"/>
                  <a:pt x="18144" y="120"/>
                  <a:pt x="17759" y="201"/>
                </a:cubicBezTo>
                <a:cubicBezTo>
                  <a:pt x="17577" y="240"/>
                  <a:pt x="17403" y="312"/>
                  <a:pt x="17214" y="330"/>
                </a:cubicBezTo>
                <a:cubicBezTo>
                  <a:pt x="17042" y="347"/>
                  <a:pt x="16867" y="317"/>
                  <a:pt x="16693" y="326"/>
                </a:cubicBezTo>
                <a:cubicBezTo>
                  <a:pt x="16417" y="341"/>
                  <a:pt x="16175" y="454"/>
                  <a:pt x="15906" y="501"/>
                </a:cubicBezTo>
                <a:cubicBezTo>
                  <a:pt x="15522" y="568"/>
                  <a:pt x="15120" y="498"/>
                  <a:pt x="14728" y="526"/>
                </a:cubicBezTo>
                <a:cubicBezTo>
                  <a:pt x="14381" y="551"/>
                  <a:pt x="14056" y="650"/>
                  <a:pt x="13723" y="726"/>
                </a:cubicBezTo>
                <a:cubicBezTo>
                  <a:pt x="13270" y="830"/>
                  <a:pt x="12799" y="891"/>
                  <a:pt x="12325" y="905"/>
                </a:cubicBezTo>
                <a:cubicBezTo>
                  <a:pt x="12427" y="1027"/>
                  <a:pt x="12558" y="1137"/>
                  <a:pt x="12712" y="1226"/>
                </a:cubicBezTo>
                <a:cubicBezTo>
                  <a:pt x="12921" y="1346"/>
                  <a:pt x="13168" y="1424"/>
                  <a:pt x="13377" y="1543"/>
                </a:cubicBezTo>
                <a:cubicBezTo>
                  <a:pt x="13451" y="1584"/>
                  <a:pt x="13519" y="1629"/>
                  <a:pt x="13590" y="1673"/>
                </a:cubicBezTo>
                <a:cubicBezTo>
                  <a:pt x="13993" y="1920"/>
                  <a:pt x="14459" y="2092"/>
                  <a:pt x="14937" y="2249"/>
                </a:cubicBezTo>
                <a:cubicBezTo>
                  <a:pt x="14844" y="2304"/>
                  <a:pt x="14753" y="2358"/>
                  <a:pt x="14660" y="2412"/>
                </a:cubicBezTo>
                <a:cubicBezTo>
                  <a:pt x="14550" y="2477"/>
                  <a:pt x="14433" y="2573"/>
                  <a:pt x="14313" y="2721"/>
                </a:cubicBezTo>
                <a:cubicBezTo>
                  <a:pt x="14200" y="2861"/>
                  <a:pt x="14091" y="2996"/>
                  <a:pt x="13955" y="3126"/>
                </a:cubicBezTo>
                <a:cubicBezTo>
                  <a:pt x="13907" y="3172"/>
                  <a:pt x="13857" y="3227"/>
                  <a:pt x="13838" y="3275"/>
                </a:cubicBezTo>
                <a:cubicBezTo>
                  <a:pt x="13822" y="3314"/>
                  <a:pt x="13790" y="3360"/>
                  <a:pt x="13749" y="3409"/>
                </a:cubicBezTo>
                <a:cubicBezTo>
                  <a:pt x="13688" y="3480"/>
                  <a:pt x="13631" y="3552"/>
                  <a:pt x="13560" y="3639"/>
                </a:cubicBezTo>
                <a:cubicBezTo>
                  <a:pt x="13550" y="3654"/>
                  <a:pt x="13550" y="3661"/>
                  <a:pt x="13549" y="3673"/>
                </a:cubicBezTo>
                <a:cubicBezTo>
                  <a:pt x="13548" y="3684"/>
                  <a:pt x="13546" y="3697"/>
                  <a:pt x="13520" y="3728"/>
                </a:cubicBezTo>
                <a:cubicBezTo>
                  <a:pt x="13500" y="3748"/>
                  <a:pt x="13481" y="3769"/>
                  <a:pt x="13461" y="3789"/>
                </a:cubicBezTo>
                <a:cubicBezTo>
                  <a:pt x="13441" y="3809"/>
                  <a:pt x="13419" y="3829"/>
                  <a:pt x="13400" y="3846"/>
                </a:cubicBezTo>
                <a:cubicBezTo>
                  <a:pt x="13393" y="3864"/>
                  <a:pt x="13388" y="3880"/>
                  <a:pt x="13382" y="3895"/>
                </a:cubicBezTo>
                <a:cubicBezTo>
                  <a:pt x="13375" y="3910"/>
                  <a:pt x="13369" y="3925"/>
                  <a:pt x="13362" y="3940"/>
                </a:cubicBezTo>
                <a:cubicBezTo>
                  <a:pt x="13273" y="4024"/>
                  <a:pt x="13189" y="4106"/>
                  <a:pt x="13111" y="4201"/>
                </a:cubicBezTo>
                <a:cubicBezTo>
                  <a:pt x="13091" y="4226"/>
                  <a:pt x="13062" y="4250"/>
                  <a:pt x="13037" y="4274"/>
                </a:cubicBezTo>
                <a:cubicBezTo>
                  <a:pt x="12952" y="4353"/>
                  <a:pt x="12941" y="4376"/>
                  <a:pt x="12939" y="4417"/>
                </a:cubicBezTo>
                <a:cubicBezTo>
                  <a:pt x="12939" y="4428"/>
                  <a:pt x="12944" y="4435"/>
                  <a:pt x="12944" y="4445"/>
                </a:cubicBezTo>
                <a:cubicBezTo>
                  <a:pt x="12944" y="4464"/>
                  <a:pt x="12926" y="4493"/>
                  <a:pt x="12896" y="4526"/>
                </a:cubicBezTo>
                <a:cubicBezTo>
                  <a:pt x="12828" y="4604"/>
                  <a:pt x="12761" y="4683"/>
                  <a:pt x="12683" y="4734"/>
                </a:cubicBezTo>
                <a:cubicBezTo>
                  <a:pt x="12640" y="4762"/>
                  <a:pt x="12591" y="4797"/>
                  <a:pt x="12545" y="4830"/>
                </a:cubicBezTo>
                <a:cubicBezTo>
                  <a:pt x="12537" y="4862"/>
                  <a:pt x="12526" y="4895"/>
                  <a:pt x="12513" y="4926"/>
                </a:cubicBezTo>
                <a:cubicBezTo>
                  <a:pt x="12500" y="4957"/>
                  <a:pt x="12486" y="4987"/>
                  <a:pt x="12468" y="5016"/>
                </a:cubicBezTo>
                <a:cubicBezTo>
                  <a:pt x="12420" y="5075"/>
                  <a:pt x="12376" y="5121"/>
                  <a:pt x="12335" y="5161"/>
                </a:cubicBezTo>
                <a:cubicBezTo>
                  <a:pt x="12293" y="5201"/>
                  <a:pt x="12256" y="5234"/>
                  <a:pt x="12217" y="5266"/>
                </a:cubicBezTo>
                <a:cubicBezTo>
                  <a:pt x="12213" y="5285"/>
                  <a:pt x="12206" y="5303"/>
                  <a:pt x="12203" y="5321"/>
                </a:cubicBezTo>
                <a:cubicBezTo>
                  <a:pt x="12199" y="5338"/>
                  <a:pt x="12200" y="5355"/>
                  <a:pt x="12197" y="5372"/>
                </a:cubicBezTo>
                <a:cubicBezTo>
                  <a:pt x="12159" y="5412"/>
                  <a:pt x="12130" y="5444"/>
                  <a:pt x="12100" y="5470"/>
                </a:cubicBezTo>
                <a:cubicBezTo>
                  <a:pt x="11951" y="5600"/>
                  <a:pt x="11820" y="5748"/>
                  <a:pt x="11697" y="5903"/>
                </a:cubicBezTo>
                <a:cubicBezTo>
                  <a:pt x="11672" y="5935"/>
                  <a:pt x="11637" y="5980"/>
                  <a:pt x="11612" y="5999"/>
                </a:cubicBezTo>
                <a:cubicBezTo>
                  <a:pt x="11547" y="6050"/>
                  <a:pt x="11527" y="6088"/>
                  <a:pt x="11498" y="6139"/>
                </a:cubicBezTo>
                <a:cubicBezTo>
                  <a:pt x="11477" y="6178"/>
                  <a:pt x="11439" y="6233"/>
                  <a:pt x="11402" y="6269"/>
                </a:cubicBezTo>
                <a:cubicBezTo>
                  <a:pt x="11300" y="6372"/>
                  <a:pt x="11221" y="6500"/>
                  <a:pt x="11106" y="6588"/>
                </a:cubicBezTo>
                <a:cubicBezTo>
                  <a:pt x="11099" y="6593"/>
                  <a:pt x="11080" y="6618"/>
                  <a:pt x="11078" y="6625"/>
                </a:cubicBezTo>
                <a:cubicBezTo>
                  <a:pt x="11068" y="6659"/>
                  <a:pt x="11038" y="6691"/>
                  <a:pt x="10995" y="6729"/>
                </a:cubicBezTo>
                <a:cubicBezTo>
                  <a:pt x="10970" y="6751"/>
                  <a:pt x="10948" y="6775"/>
                  <a:pt x="10923" y="6799"/>
                </a:cubicBezTo>
                <a:cubicBezTo>
                  <a:pt x="10905" y="6817"/>
                  <a:pt x="10908" y="6826"/>
                  <a:pt x="10900" y="6842"/>
                </a:cubicBezTo>
                <a:cubicBezTo>
                  <a:pt x="10571" y="7062"/>
                  <a:pt x="10247" y="7263"/>
                  <a:pt x="9907" y="7505"/>
                </a:cubicBezTo>
                <a:cubicBezTo>
                  <a:pt x="9706" y="7647"/>
                  <a:pt x="9505" y="7792"/>
                  <a:pt x="9307" y="7927"/>
                </a:cubicBezTo>
                <a:cubicBezTo>
                  <a:pt x="9261" y="7959"/>
                  <a:pt x="9214" y="7992"/>
                  <a:pt x="9166" y="8025"/>
                </a:cubicBezTo>
                <a:cubicBezTo>
                  <a:pt x="9105" y="8069"/>
                  <a:pt x="9051" y="8129"/>
                  <a:pt x="9018" y="8188"/>
                </a:cubicBezTo>
                <a:cubicBezTo>
                  <a:pt x="8953" y="8300"/>
                  <a:pt x="8877" y="8414"/>
                  <a:pt x="8771" y="8538"/>
                </a:cubicBezTo>
                <a:cubicBezTo>
                  <a:pt x="8759" y="8553"/>
                  <a:pt x="8747" y="8568"/>
                  <a:pt x="8737" y="8583"/>
                </a:cubicBezTo>
                <a:cubicBezTo>
                  <a:pt x="8643" y="8715"/>
                  <a:pt x="8461" y="9015"/>
                  <a:pt x="8391" y="9151"/>
                </a:cubicBezTo>
                <a:cubicBezTo>
                  <a:pt x="8338" y="9252"/>
                  <a:pt x="8269" y="9355"/>
                  <a:pt x="8180" y="9471"/>
                </a:cubicBezTo>
                <a:cubicBezTo>
                  <a:pt x="8071" y="9614"/>
                  <a:pt x="7969" y="9757"/>
                  <a:pt x="7859" y="9900"/>
                </a:cubicBezTo>
                <a:cubicBezTo>
                  <a:pt x="7785" y="9997"/>
                  <a:pt x="7731" y="10075"/>
                  <a:pt x="7744" y="10119"/>
                </a:cubicBezTo>
                <a:cubicBezTo>
                  <a:pt x="7752" y="10146"/>
                  <a:pt x="7720" y="10204"/>
                  <a:pt x="7671" y="10267"/>
                </a:cubicBezTo>
                <a:cubicBezTo>
                  <a:pt x="7594" y="10370"/>
                  <a:pt x="7553" y="10452"/>
                  <a:pt x="7514" y="10534"/>
                </a:cubicBezTo>
                <a:cubicBezTo>
                  <a:pt x="7505" y="10553"/>
                  <a:pt x="7490" y="10576"/>
                  <a:pt x="7479" y="10596"/>
                </a:cubicBezTo>
                <a:cubicBezTo>
                  <a:pt x="7456" y="10617"/>
                  <a:pt x="7436" y="10637"/>
                  <a:pt x="7413" y="10659"/>
                </a:cubicBezTo>
                <a:cubicBezTo>
                  <a:pt x="7355" y="10715"/>
                  <a:pt x="7298" y="10777"/>
                  <a:pt x="7274" y="10833"/>
                </a:cubicBezTo>
                <a:cubicBezTo>
                  <a:pt x="7263" y="10859"/>
                  <a:pt x="7242" y="10889"/>
                  <a:pt x="7213" y="10919"/>
                </a:cubicBezTo>
                <a:cubicBezTo>
                  <a:pt x="7185" y="10947"/>
                  <a:pt x="7156" y="10976"/>
                  <a:pt x="7131" y="11005"/>
                </a:cubicBezTo>
                <a:cubicBezTo>
                  <a:pt x="7067" y="11080"/>
                  <a:pt x="7006" y="11158"/>
                  <a:pt x="6940" y="11227"/>
                </a:cubicBezTo>
                <a:cubicBezTo>
                  <a:pt x="6871" y="11298"/>
                  <a:pt x="6799" y="11367"/>
                  <a:pt x="6734" y="11442"/>
                </a:cubicBezTo>
                <a:cubicBezTo>
                  <a:pt x="6709" y="11471"/>
                  <a:pt x="6674" y="11507"/>
                  <a:pt x="6662" y="11530"/>
                </a:cubicBezTo>
                <a:cubicBezTo>
                  <a:pt x="6609" y="11628"/>
                  <a:pt x="6530" y="11703"/>
                  <a:pt x="6440" y="11780"/>
                </a:cubicBezTo>
                <a:cubicBezTo>
                  <a:pt x="6408" y="11807"/>
                  <a:pt x="6372" y="11847"/>
                  <a:pt x="6345" y="11882"/>
                </a:cubicBezTo>
                <a:cubicBezTo>
                  <a:pt x="6295" y="11947"/>
                  <a:pt x="6260" y="12009"/>
                  <a:pt x="6189" y="12081"/>
                </a:cubicBezTo>
                <a:cubicBezTo>
                  <a:pt x="6168" y="12101"/>
                  <a:pt x="6151" y="12139"/>
                  <a:pt x="6141" y="12162"/>
                </a:cubicBezTo>
                <a:cubicBezTo>
                  <a:pt x="6116" y="12221"/>
                  <a:pt x="6070" y="12289"/>
                  <a:pt x="6006" y="12353"/>
                </a:cubicBezTo>
                <a:cubicBezTo>
                  <a:pt x="5911" y="12449"/>
                  <a:pt x="5854" y="12552"/>
                  <a:pt x="5758" y="12644"/>
                </a:cubicBezTo>
                <a:cubicBezTo>
                  <a:pt x="5698" y="12735"/>
                  <a:pt x="5617" y="12822"/>
                  <a:pt x="5536" y="12912"/>
                </a:cubicBezTo>
                <a:cubicBezTo>
                  <a:pt x="5494" y="12958"/>
                  <a:pt x="5462" y="13013"/>
                  <a:pt x="5433" y="13061"/>
                </a:cubicBezTo>
                <a:cubicBezTo>
                  <a:pt x="5402" y="13113"/>
                  <a:pt x="5374" y="13158"/>
                  <a:pt x="5316" y="13210"/>
                </a:cubicBezTo>
                <a:cubicBezTo>
                  <a:pt x="5297" y="13228"/>
                  <a:pt x="5267" y="13260"/>
                  <a:pt x="5258" y="13276"/>
                </a:cubicBezTo>
                <a:cubicBezTo>
                  <a:pt x="5208" y="13366"/>
                  <a:pt x="5120" y="13449"/>
                  <a:pt x="5046" y="13538"/>
                </a:cubicBezTo>
                <a:cubicBezTo>
                  <a:pt x="4996" y="13597"/>
                  <a:pt x="4934" y="13672"/>
                  <a:pt x="4913" y="13715"/>
                </a:cubicBezTo>
                <a:cubicBezTo>
                  <a:pt x="4865" y="13816"/>
                  <a:pt x="4781" y="13899"/>
                  <a:pt x="4686" y="13988"/>
                </a:cubicBezTo>
                <a:cubicBezTo>
                  <a:pt x="4665" y="14008"/>
                  <a:pt x="4647" y="14029"/>
                  <a:pt x="4629" y="14047"/>
                </a:cubicBezTo>
                <a:cubicBezTo>
                  <a:pt x="4582" y="14113"/>
                  <a:pt x="4565" y="14172"/>
                  <a:pt x="4479" y="14238"/>
                </a:cubicBezTo>
                <a:cubicBezTo>
                  <a:pt x="4465" y="14249"/>
                  <a:pt x="4432" y="14290"/>
                  <a:pt x="4425" y="14306"/>
                </a:cubicBezTo>
                <a:cubicBezTo>
                  <a:pt x="4389" y="14379"/>
                  <a:pt x="4321" y="14462"/>
                  <a:pt x="4270" y="14541"/>
                </a:cubicBezTo>
                <a:cubicBezTo>
                  <a:pt x="4214" y="14627"/>
                  <a:pt x="4167" y="14709"/>
                  <a:pt x="4109" y="14806"/>
                </a:cubicBezTo>
                <a:cubicBezTo>
                  <a:pt x="4073" y="14843"/>
                  <a:pt x="4022" y="14890"/>
                  <a:pt x="3981" y="14939"/>
                </a:cubicBezTo>
                <a:cubicBezTo>
                  <a:pt x="3946" y="14982"/>
                  <a:pt x="3918" y="15026"/>
                  <a:pt x="3891" y="15069"/>
                </a:cubicBezTo>
                <a:cubicBezTo>
                  <a:pt x="3865" y="15111"/>
                  <a:pt x="3841" y="15153"/>
                  <a:pt x="3820" y="15193"/>
                </a:cubicBezTo>
                <a:cubicBezTo>
                  <a:pt x="3795" y="15241"/>
                  <a:pt x="3769" y="15286"/>
                  <a:pt x="3712" y="15343"/>
                </a:cubicBezTo>
                <a:cubicBezTo>
                  <a:pt x="3659" y="15396"/>
                  <a:pt x="3623" y="15449"/>
                  <a:pt x="3602" y="15495"/>
                </a:cubicBezTo>
                <a:cubicBezTo>
                  <a:pt x="3536" y="15634"/>
                  <a:pt x="3470" y="15777"/>
                  <a:pt x="3423" y="15902"/>
                </a:cubicBezTo>
                <a:lnTo>
                  <a:pt x="3420" y="15905"/>
                </a:lnTo>
                <a:cubicBezTo>
                  <a:pt x="3390" y="15941"/>
                  <a:pt x="3360" y="15975"/>
                  <a:pt x="3330" y="16012"/>
                </a:cubicBezTo>
                <a:cubicBezTo>
                  <a:pt x="3299" y="16050"/>
                  <a:pt x="3267" y="16092"/>
                  <a:pt x="3232" y="16135"/>
                </a:cubicBezTo>
                <a:cubicBezTo>
                  <a:pt x="3222" y="16150"/>
                  <a:pt x="3227" y="16156"/>
                  <a:pt x="3226" y="16168"/>
                </a:cubicBezTo>
                <a:cubicBezTo>
                  <a:pt x="3226" y="16180"/>
                  <a:pt x="3221" y="16195"/>
                  <a:pt x="3195" y="16225"/>
                </a:cubicBezTo>
                <a:cubicBezTo>
                  <a:pt x="3175" y="16245"/>
                  <a:pt x="3153" y="16265"/>
                  <a:pt x="3133" y="16285"/>
                </a:cubicBezTo>
                <a:cubicBezTo>
                  <a:pt x="3112" y="16305"/>
                  <a:pt x="3094" y="16326"/>
                  <a:pt x="3075" y="16344"/>
                </a:cubicBezTo>
                <a:cubicBezTo>
                  <a:pt x="3068" y="16362"/>
                  <a:pt x="3060" y="16377"/>
                  <a:pt x="3053" y="16391"/>
                </a:cubicBezTo>
                <a:cubicBezTo>
                  <a:pt x="3047" y="16406"/>
                  <a:pt x="3040" y="16421"/>
                  <a:pt x="3034" y="16436"/>
                </a:cubicBezTo>
                <a:cubicBezTo>
                  <a:pt x="2945" y="16520"/>
                  <a:pt x="2860" y="16602"/>
                  <a:pt x="2783" y="16697"/>
                </a:cubicBezTo>
                <a:cubicBezTo>
                  <a:pt x="2763" y="16721"/>
                  <a:pt x="2734" y="16746"/>
                  <a:pt x="2709" y="16770"/>
                </a:cubicBezTo>
                <a:cubicBezTo>
                  <a:pt x="2623" y="16849"/>
                  <a:pt x="2615" y="16870"/>
                  <a:pt x="2613" y="16911"/>
                </a:cubicBezTo>
                <a:cubicBezTo>
                  <a:pt x="2612" y="16921"/>
                  <a:pt x="2615" y="16931"/>
                  <a:pt x="2616" y="16941"/>
                </a:cubicBezTo>
                <a:cubicBezTo>
                  <a:pt x="2616" y="16960"/>
                  <a:pt x="2596" y="16991"/>
                  <a:pt x="2566" y="17025"/>
                </a:cubicBezTo>
                <a:cubicBezTo>
                  <a:pt x="2497" y="17102"/>
                  <a:pt x="2432" y="17179"/>
                  <a:pt x="2355" y="17230"/>
                </a:cubicBezTo>
                <a:cubicBezTo>
                  <a:pt x="2312" y="17258"/>
                  <a:pt x="2266" y="17295"/>
                  <a:pt x="2220" y="17327"/>
                </a:cubicBezTo>
                <a:cubicBezTo>
                  <a:pt x="2212" y="17359"/>
                  <a:pt x="2204" y="17390"/>
                  <a:pt x="2190" y="17421"/>
                </a:cubicBezTo>
                <a:cubicBezTo>
                  <a:pt x="2178" y="17452"/>
                  <a:pt x="2160" y="17480"/>
                  <a:pt x="2142" y="17509"/>
                </a:cubicBezTo>
                <a:cubicBezTo>
                  <a:pt x="2094" y="17569"/>
                  <a:pt x="2048" y="17617"/>
                  <a:pt x="2006" y="17657"/>
                </a:cubicBezTo>
                <a:cubicBezTo>
                  <a:pt x="1965" y="17697"/>
                  <a:pt x="1928" y="17730"/>
                  <a:pt x="1888" y="17762"/>
                </a:cubicBezTo>
                <a:cubicBezTo>
                  <a:pt x="1885" y="17781"/>
                  <a:pt x="1880" y="17796"/>
                  <a:pt x="1877" y="17814"/>
                </a:cubicBezTo>
                <a:cubicBezTo>
                  <a:pt x="1873" y="17831"/>
                  <a:pt x="1872" y="17851"/>
                  <a:pt x="1868" y="17868"/>
                </a:cubicBezTo>
                <a:cubicBezTo>
                  <a:pt x="1830" y="17908"/>
                  <a:pt x="1799" y="17943"/>
                  <a:pt x="1770" y="17968"/>
                </a:cubicBezTo>
                <a:cubicBezTo>
                  <a:pt x="1620" y="18099"/>
                  <a:pt x="1491" y="18244"/>
                  <a:pt x="1369" y="18399"/>
                </a:cubicBezTo>
                <a:cubicBezTo>
                  <a:pt x="1343" y="18431"/>
                  <a:pt x="1308" y="18476"/>
                  <a:pt x="1284" y="18495"/>
                </a:cubicBezTo>
                <a:cubicBezTo>
                  <a:pt x="1218" y="18546"/>
                  <a:pt x="1199" y="18584"/>
                  <a:pt x="1170" y="18635"/>
                </a:cubicBezTo>
                <a:cubicBezTo>
                  <a:pt x="1148" y="18674"/>
                  <a:pt x="1111" y="18729"/>
                  <a:pt x="1074" y="18765"/>
                </a:cubicBezTo>
                <a:cubicBezTo>
                  <a:pt x="971" y="18868"/>
                  <a:pt x="893" y="18996"/>
                  <a:pt x="777" y="19084"/>
                </a:cubicBezTo>
                <a:cubicBezTo>
                  <a:pt x="771" y="19089"/>
                  <a:pt x="753" y="19112"/>
                  <a:pt x="751" y="19118"/>
                </a:cubicBezTo>
                <a:cubicBezTo>
                  <a:pt x="742" y="19152"/>
                  <a:pt x="713" y="19189"/>
                  <a:pt x="670" y="19227"/>
                </a:cubicBezTo>
                <a:cubicBezTo>
                  <a:pt x="645" y="19249"/>
                  <a:pt x="619" y="19271"/>
                  <a:pt x="595" y="19295"/>
                </a:cubicBezTo>
                <a:cubicBezTo>
                  <a:pt x="564" y="19326"/>
                  <a:pt x="543" y="19362"/>
                  <a:pt x="549" y="19374"/>
                </a:cubicBezTo>
                <a:cubicBezTo>
                  <a:pt x="559" y="19393"/>
                  <a:pt x="576" y="19405"/>
                  <a:pt x="580" y="19428"/>
                </a:cubicBezTo>
                <a:cubicBezTo>
                  <a:pt x="585" y="19454"/>
                  <a:pt x="530" y="19527"/>
                  <a:pt x="480" y="19564"/>
                </a:cubicBezTo>
                <a:cubicBezTo>
                  <a:pt x="438" y="19594"/>
                  <a:pt x="395" y="19619"/>
                  <a:pt x="353" y="19651"/>
                </a:cubicBezTo>
                <a:cubicBezTo>
                  <a:pt x="331" y="19669"/>
                  <a:pt x="305" y="19694"/>
                  <a:pt x="284" y="19719"/>
                </a:cubicBezTo>
                <a:cubicBezTo>
                  <a:pt x="210" y="19803"/>
                  <a:pt x="135" y="19888"/>
                  <a:pt x="63" y="19973"/>
                </a:cubicBezTo>
                <a:cubicBezTo>
                  <a:pt x="48" y="19992"/>
                  <a:pt x="28" y="20022"/>
                  <a:pt x="27" y="20031"/>
                </a:cubicBezTo>
                <a:cubicBezTo>
                  <a:pt x="17" y="20089"/>
                  <a:pt x="-31" y="20183"/>
                  <a:pt x="30" y="20177"/>
                </a:cubicBezTo>
                <a:cubicBezTo>
                  <a:pt x="41" y="20175"/>
                  <a:pt x="50" y="20177"/>
                  <a:pt x="51" y="20186"/>
                </a:cubicBezTo>
                <a:cubicBezTo>
                  <a:pt x="54" y="20243"/>
                  <a:pt x="121" y="20222"/>
                  <a:pt x="180" y="20212"/>
                </a:cubicBezTo>
                <a:cubicBezTo>
                  <a:pt x="206" y="20208"/>
                  <a:pt x="236" y="20201"/>
                  <a:pt x="253" y="20207"/>
                </a:cubicBezTo>
                <a:cubicBezTo>
                  <a:pt x="314" y="20227"/>
                  <a:pt x="371" y="20255"/>
                  <a:pt x="433" y="20275"/>
                </a:cubicBezTo>
                <a:cubicBezTo>
                  <a:pt x="480" y="20290"/>
                  <a:pt x="530" y="20299"/>
                  <a:pt x="504" y="20388"/>
                </a:cubicBezTo>
                <a:cubicBezTo>
                  <a:pt x="501" y="20401"/>
                  <a:pt x="503" y="20406"/>
                  <a:pt x="506" y="20414"/>
                </a:cubicBezTo>
                <a:cubicBezTo>
                  <a:pt x="533" y="20489"/>
                  <a:pt x="522" y="20601"/>
                  <a:pt x="521" y="20701"/>
                </a:cubicBezTo>
                <a:cubicBezTo>
                  <a:pt x="520" y="20751"/>
                  <a:pt x="522" y="20797"/>
                  <a:pt x="549" y="20819"/>
                </a:cubicBezTo>
                <a:cubicBezTo>
                  <a:pt x="583" y="20847"/>
                  <a:pt x="618" y="20874"/>
                  <a:pt x="660" y="20893"/>
                </a:cubicBezTo>
                <a:cubicBezTo>
                  <a:pt x="769" y="20945"/>
                  <a:pt x="891" y="20984"/>
                  <a:pt x="1016" y="21016"/>
                </a:cubicBezTo>
                <a:cubicBezTo>
                  <a:pt x="1054" y="21026"/>
                  <a:pt x="1086" y="21041"/>
                  <a:pt x="1126" y="21047"/>
                </a:cubicBezTo>
                <a:cubicBezTo>
                  <a:pt x="1208" y="21059"/>
                  <a:pt x="1290" y="21070"/>
                  <a:pt x="1380" y="21071"/>
                </a:cubicBezTo>
                <a:cubicBezTo>
                  <a:pt x="1479" y="21072"/>
                  <a:pt x="1579" y="21074"/>
                  <a:pt x="1665" y="21092"/>
                </a:cubicBezTo>
                <a:cubicBezTo>
                  <a:pt x="1684" y="21096"/>
                  <a:pt x="1712" y="21091"/>
                  <a:pt x="1736" y="21089"/>
                </a:cubicBezTo>
                <a:cubicBezTo>
                  <a:pt x="1756" y="21088"/>
                  <a:pt x="1778" y="21081"/>
                  <a:pt x="1794" y="21085"/>
                </a:cubicBezTo>
                <a:cubicBezTo>
                  <a:pt x="1856" y="21100"/>
                  <a:pt x="1911" y="21121"/>
                  <a:pt x="1975" y="21135"/>
                </a:cubicBezTo>
                <a:cubicBezTo>
                  <a:pt x="2049" y="21151"/>
                  <a:pt x="2134" y="21158"/>
                  <a:pt x="2211" y="21172"/>
                </a:cubicBezTo>
                <a:cubicBezTo>
                  <a:pt x="2230" y="21176"/>
                  <a:pt x="2250" y="21180"/>
                  <a:pt x="2268" y="21185"/>
                </a:cubicBezTo>
                <a:cubicBezTo>
                  <a:pt x="2292" y="21192"/>
                  <a:pt x="2309" y="21205"/>
                  <a:pt x="2337" y="21207"/>
                </a:cubicBezTo>
                <a:cubicBezTo>
                  <a:pt x="2420" y="21213"/>
                  <a:pt x="2482" y="21238"/>
                  <a:pt x="2573" y="21233"/>
                </a:cubicBezTo>
                <a:cubicBezTo>
                  <a:pt x="2587" y="21233"/>
                  <a:pt x="2589" y="21245"/>
                  <a:pt x="2599" y="21249"/>
                </a:cubicBezTo>
                <a:cubicBezTo>
                  <a:pt x="2622" y="21260"/>
                  <a:pt x="2647" y="21274"/>
                  <a:pt x="2673" y="21281"/>
                </a:cubicBezTo>
                <a:cubicBezTo>
                  <a:pt x="2717" y="21293"/>
                  <a:pt x="2763" y="21298"/>
                  <a:pt x="2806" y="21308"/>
                </a:cubicBezTo>
                <a:cubicBezTo>
                  <a:pt x="2911" y="21334"/>
                  <a:pt x="3015" y="21359"/>
                  <a:pt x="3120" y="21386"/>
                </a:cubicBezTo>
                <a:cubicBezTo>
                  <a:pt x="3157" y="21395"/>
                  <a:pt x="3189" y="21411"/>
                  <a:pt x="3227" y="21419"/>
                </a:cubicBezTo>
                <a:cubicBezTo>
                  <a:pt x="3258" y="21425"/>
                  <a:pt x="3290" y="21429"/>
                  <a:pt x="3328" y="21427"/>
                </a:cubicBezTo>
                <a:cubicBezTo>
                  <a:pt x="3392" y="21424"/>
                  <a:pt x="3459" y="21421"/>
                  <a:pt x="3530" y="21409"/>
                </a:cubicBezTo>
                <a:cubicBezTo>
                  <a:pt x="3597" y="21397"/>
                  <a:pt x="3667" y="21381"/>
                  <a:pt x="3744" y="21356"/>
                </a:cubicBezTo>
                <a:cubicBezTo>
                  <a:pt x="3774" y="21346"/>
                  <a:pt x="3809" y="21326"/>
                  <a:pt x="3820" y="21342"/>
                </a:cubicBezTo>
                <a:cubicBezTo>
                  <a:pt x="3832" y="21361"/>
                  <a:pt x="3895" y="21311"/>
                  <a:pt x="3925" y="21306"/>
                </a:cubicBezTo>
                <a:cubicBezTo>
                  <a:pt x="3955" y="21300"/>
                  <a:pt x="3942" y="21347"/>
                  <a:pt x="3989" y="21322"/>
                </a:cubicBezTo>
                <a:cubicBezTo>
                  <a:pt x="3994" y="21319"/>
                  <a:pt x="3995" y="21318"/>
                  <a:pt x="3999" y="21316"/>
                </a:cubicBezTo>
                <a:cubicBezTo>
                  <a:pt x="4122" y="21271"/>
                  <a:pt x="4246" y="21230"/>
                  <a:pt x="4369" y="21187"/>
                </a:cubicBezTo>
                <a:cubicBezTo>
                  <a:pt x="4438" y="21162"/>
                  <a:pt x="4514" y="21129"/>
                  <a:pt x="4571" y="21125"/>
                </a:cubicBezTo>
                <a:cubicBezTo>
                  <a:pt x="4623" y="21120"/>
                  <a:pt x="4701" y="21081"/>
                  <a:pt x="4780" y="21037"/>
                </a:cubicBezTo>
                <a:cubicBezTo>
                  <a:pt x="4827" y="21011"/>
                  <a:pt x="4880" y="20979"/>
                  <a:pt x="4924" y="20958"/>
                </a:cubicBezTo>
                <a:cubicBezTo>
                  <a:pt x="4994" y="20926"/>
                  <a:pt x="5073" y="20867"/>
                  <a:pt x="5156" y="20807"/>
                </a:cubicBezTo>
                <a:cubicBezTo>
                  <a:pt x="5251" y="20738"/>
                  <a:pt x="5349" y="20656"/>
                  <a:pt x="5447" y="20572"/>
                </a:cubicBezTo>
                <a:cubicBezTo>
                  <a:pt x="5395" y="20639"/>
                  <a:pt x="5341" y="20704"/>
                  <a:pt x="5291" y="20770"/>
                </a:cubicBezTo>
                <a:cubicBezTo>
                  <a:pt x="5123" y="20991"/>
                  <a:pt x="4957" y="21212"/>
                  <a:pt x="4793" y="21432"/>
                </a:cubicBezTo>
                <a:cubicBezTo>
                  <a:pt x="4749" y="21492"/>
                  <a:pt x="4689" y="21562"/>
                  <a:pt x="4694" y="21600"/>
                </a:cubicBezTo>
                <a:cubicBezTo>
                  <a:pt x="4767" y="21554"/>
                  <a:pt x="4804" y="21483"/>
                  <a:pt x="4848" y="21426"/>
                </a:cubicBezTo>
                <a:cubicBezTo>
                  <a:pt x="5104" y="21092"/>
                  <a:pt x="5360" y="20759"/>
                  <a:pt x="5616" y="20426"/>
                </a:cubicBezTo>
                <a:cubicBezTo>
                  <a:pt x="5623" y="20420"/>
                  <a:pt x="5630" y="20413"/>
                  <a:pt x="5637" y="20407"/>
                </a:cubicBezTo>
                <a:cubicBezTo>
                  <a:pt x="5682" y="20368"/>
                  <a:pt x="5727" y="20325"/>
                  <a:pt x="5757" y="20277"/>
                </a:cubicBezTo>
                <a:cubicBezTo>
                  <a:pt x="5788" y="20227"/>
                  <a:pt x="5826" y="20189"/>
                  <a:pt x="5871" y="20148"/>
                </a:cubicBezTo>
                <a:cubicBezTo>
                  <a:pt x="5908" y="20115"/>
                  <a:pt x="5945" y="20075"/>
                  <a:pt x="5982" y="20039"/>
                </a:cubicBezTo>
                <a:cubicBezTo>
                  <a:pt x="6008" y="20014"/>
                  <a:pt x="6034" y="19990"/>
                  <a:pt x="6058" y="19964"/>
                </a:cubicBezTo>
                <a:cubicBezTo>
                  <a:pt x="6008" y="20035"/>
                  <a:pt x="5968" y="20100"/>
                  <a:pt x="5929" y="20165"/>
                </a:cubicBezTo>
                <a:cubicBezTo>
                  <a:pt x="5922" y="20179"/>
                  <a:pt x="5926" y="20188"/>
                  <a:pt x="5924" y="20199"/>
                </a:cubicBezTo>
                <a:cubicBezTo>
                  <a:pt x="5985" y="20150"/>
                  <a:pt x="6022" y="20094"/>
                  <a:pt x="6061" y="20045"/>
                </a:cubicBezTo>
                <a:cubicBezTo>
                  <a:pt x="6193" y="19874"/>
                  <a:pt x="6322" y="19706"/>
                  <a:pt x="6457" y="19536"/>
                </a:cubicBezTo>
                <a:cubicBezTo>
                  <a:pt x="6478" y="19510"/>
                  <a:pt x="6500" y="19482"/>
                  <a:pt x="6523" y="19456"/>
                </a:cubicBezTo>
                <a:cubicBezTo>
                  <a:pt x="6530" y="19449"/>
                  <a:pt x="6540" y="19442"/>
                  <a:pt x="6547" y="19435"/>
                </a:cubicBezTo>
                <a:cubicBezTo>
                  <a:pt x="6554" y="19428"/>
                  <a:pt x="6557" y="19422"/>
                  <a:pt x="6565" y="19415"/>
                </a:cubicBezTo>
                <a:cubicBezTo>
                  <a:pt x="6592" y="19395"/>
                  <a:pt x="6603" y="19408"/>
                  <a:pt x="6631" y="19389"/>
                </a:cubicBezTo>
                <a:cubicBezTo>
                  <a:pt x="6637" y="19386"/>
                  <a:pt x="6641" y="19383"/>
                  <a:pt x="6654" y="19375"/>
                </a:cubicBezTo>
                <a:cubicBezTo>
                  <a:pt x="6697" y="19324"/>
                  <a:pt x="6749" y="19268"/>
                  <a:pt x="6794" y="19211"/>
                </a:cubicBezTo>
                <a:cubicBezTo>
                  <a:pt x="6895" y="19085"/>
                  <a:pt x="6993" y="18956"/>
                  <a:pt x="7093" y="18829"/>
                </a:cubicBezTo>
                <a:cubicBezTo>
                  <a:pt x="7133" y="18779"/>
                  <a:pt x="7172" y="18728"/>
                  <a:pt x="7212" y="18678"/>
                </a:cubicBezTo>
                <a:cubicBezTo>
                  <a:pt x="7232" y="18653"/>
                  <a:pt x="7260" y="18634"/>
                  <a:pt x="7268" y="18643"/>
                </a:cubicBezTo>
                <a:cubicBezTo>
                  <a:pt x="7275" y="18652"/>
                  <a:pt x="7284" y="18658"/>
                  <a:pt x="7312" y="18632"/>
                </a:cubicBezTo>
                <a:cubicBezTo>
                  <a:pt x="7397" y="18553"/>
                  <a:pt x="7482" y="18472"/>
                  <a:pt x="7557" y="18382"/>
                </a:cubicBezTo>
                <a:cubicBezTo>
                  <a:pt x="7637" y="18288"/>
                  <a:pt x="7714" y="18192"/>
                  <a:pt x="7790" y="18097"/>
                </a:cubicBezTo>
                <a:cubicBezTo>
                  <a:pt x="7831" y="18047"/>
                  <a:pt x="7870" y="18013"/>
                  <a:pt x="7910" y="17989"/>
                </a:cubicBezTo>
                <a:cubicBezTo>
                  <a:pt x="7948" y="17967"/>
                  <a:pt x="7983" y="17947"/>
                  <a:pt x="8027" y="17912"/>
                </a:cubicBezTo>
                <a:cubicBezTo>
                  <a:pt x="8062" y="17885"/>
                  <a:pt x="8093" y="17865"/>
                  <a:pt x="8124" y="17847"/>
                </a:cubicBezTo>
                <a:cubicBezTo>
                  <a:pt x="8179" y="17816"/>
                  <a:pt x="8193" y="17835"/>
                  <a:pt x="8159" y="17896"/>
                </a:cubicBezTo>
                <a:cubicBezTo>
                  <a:pt x="8140" y="17930"/>
                  <a:pt x="8116" y="17967"/>
                  <a:pt x="8095" y="18002"/>
                </a:cubicBezTo>
                <a:cubicBezTo>
                  <a:pt x="8077" y="18032"/>
                  <a:pt x="8086" y="18042"/>
                  <a:pt x="8112" y="18032"/>
                </a:cubicBezTo>
                <a:cubicBezTo>
                  <a:pt x="8137" y="18023"/>
                  <a:pt x="8166" y="18006"/>
                  <a:pt x="8196" y="17971"/>
                </a:cubicBezTo>
                <a:cubicBezTo>
                  <a:pt x="8243" y="17914"/>
                  <a:pt x="8285" y="17858"/>
                  <a:pt x="8331" y="17802"/>
                </a:cubicBezTo>
                <a:cubicBezTo>
                  <a:pt x="8361" y="17764"/>
                  <a:pt x="8394" y="17726"/>
                  <a:pt x="8426" y="17689"/>
                </a:cubicBezTo>
                <a:cubicBezTo>
                  <a:pt x="8435" y="17678"/>
                  <a:pt x="8453" y="17664"/>
                  <a:pt x="8460" y="17662"/>
                </a:cubicBezTo>
                <a:cubicBezTo>
                  <a:pt x="8471" y="17658"/>
                  <a:pt x="8480" y="17657"/>
                  <a:pt x="8481" y="17665"/>
                </a:cubicBezTo>
                <a:cubicBezTo>
                  <a:pt x="8486" y="17695"/>
                  <a:pt x="8448" y="17753"/>
                  <a:pt x="8415" y="17806"/>
                </a:cubicBezTo>
                <a:cubicBezTo>
                  <a:pt x="8371" y="17877"/>
                  <a:pt x="8355" y="17927"/>
                  <a:pt x="8369" y="17953"/>
                </a:cubicBezTo>
                <a:cubicBezTo>
                  <a:pt x="8390" y="17992"/>
                  <a:pt x="8373" y="18055"/>
                  <a:pt x="8294" y="18165"/>
                </a:cubicBezTo>
                <a:cubicBezTo>
                  <a:pt x="8289" y="18171"/>
                  <a:pt x="8286" y="18177"/>
                  <a:pt x="8274" y="18198"/>
                </a:cubicBezTo>
                <a:cubicBezTo>
                  <a:pt x="8285" y="18211"/>
                  <a:pt x="8296" y="18223"/>
                  <a:pt x="8307" y="18232"/>
                </a:cubicBezTo>
                <a:cubicBezTo>
                  <a:pt x="8321" y="18244"/>
                  <a:pt x="8340" y="18233"/>
                  <a:pt x="8385" y="18194"/>
                </a:cubicBezTo>
                <a:cubicBezTo>
                  <a:pt x="8409" y="18173"/>
                  <a:pt x="8434" y="18154"/>
                  <a:pt x="8456" y="18131"/>
                </a:cubicBezTo>
                <a:cubicBezTo>
                  <a:pt x="8519" y="18064"/>
                  <a:pt x="8582" y="17999"/>
                  <a:pt x="8642" y="17932"/>
                </a:cubicBezTo>
                <a:cubicBezTo>
                  <a:pt x="8702" y="17864"/>
                  <a:pt x="8760" y="17794"/>
                  <a:pt x="8813" y="17722"/>
                </a:cubicBezTo>
                <a:cubicBezTo>
                  <a:pt x="9063" y="17378"/>
                  <a:pt x="9332" y="17029"/>
                  <a:pt x="9579" y="16685"/>
                </a:cubicBezTo>
                <a:cubicBezTo>
                  <a:pt x="9790" y="16392"/>
                  <a:pt x="10015" y="16095"/>
                  <a:pt x="10223" y="15803"/>
                </a:cubicBezTo>
                <a:cubicBezTo>
                  <a:pt x="10352" y="15622"/>
                  <a:pt x="10482" y="15442"/>
                  <a:pt x="10621" y="15259"/>
                </a:cubicBezTo>
                <a:cubicBezTo>
                  <a:pt x="10722" y="15127"/>
                  <a:pt x="10819" y="14996"/>
                  <a:pt x="10917" y="14864"/>
                </a:cubicBezTo>
                <a:cubicBezTo>
                  <a:pt x="10924" y="14855"/>
                  <a:pt x="10927" y="14841"/>
                  <a:pt x="10924" y="14839"/>
                </a:cubicBezTo>
                <a:cubicBezTo>
                  <a:pt x="10923" y="14839"/>
                  <a:pt x="10920" y="14840"/>
                  <a:pt x="10918" y="14840"/>
                </a:cubicBezTo>
                <a:cubicBezTo>
                  <a:pt x="10921" y="14836"/>
                  <a:pt x="10922" y="14832"/>
                  <a:pt x="10924" y="14828"/>
                </a:cubicBezTo>
                <a:cubicBezTo>
                  <a:pt x="10949" y="14784"/>
                  <a:pt x="10978" y="14742"/>
                  <a:pt x="11028" y="14705"/>
                </a:cubicBezTo>
                <a:cubicBezTo>
                  <a:pt x="11038" y="14698"/>
                  <a:pt x="11060" y="14673"/>
                  <a:pt x="11062" y="14668"/>
                </a:cubicBezTo>
                <a:cubicBezTo>
                  <a:pt x="11098" y="14562"/>
                  <a:pt x="11242" y="14420"/>
                  <a:pt x="11318" y="14301"/>
                </a:cubicBezTo>
                <a:cubicBezTo>
                  <a:pt x="11345" y="14258"/>
                  <a:pt x="11406" y="14192"/>
                  <a:pt x="11452" y="14149"/>
                </a:cubicBezTo>
                <a:cubicBezTo>
                  <a:pt x="11514" y="14092"/>
                  <a:pt x="11565" y="14052"/>
                  <a:pt x="11587" y="13991"/>
                </a:cubicBezTo>
                <a:cubicBezTo>
                  <a:pt x="11596" y="13968"/>
                  <a:pt x="11632" y="13920"/>
                  <a:pt x="11663" y="13883"/>
                </a:cubicBezTo>
                <a:cubicBezTo>
                  <a:pt x="11812" y="13706"/>
                  <a:pt x="11938" y="13536"/>
                  <a:pt x="12014" y="13382"/>
                </a:cubicBezTo>
                <a:cubicBezTo>
                  <a:pt x="12029" y="13352"/>
                  <a:pt x="12062" y="13311"/>
                  <a:pt x="12093" y="13265"/>
                </a:cubicBezTo>
                <a:cubicBezTo>
                  <a:pt x="12119" y="13247"/>
                  <a:pt x="12143" y="13229"/>
                  <a:pt x="12169" y="13211"/>
                </a:cubicBezTo>
                <a:cubicBezTo>
                  <a:pt x="12196" y="13193"/>
                  <a:pt x="12224" y="13175"/>
                  <a:pt x="12254" y="13155"/>
                </a:cubicBezTo>
                <a:cubicBezTo>
                  <a:pt x="12270" y="13116"/>
                  <a:pt x="12290" y="13074"/>
                  <a:pt x="12318" y="13027"/>
                </a:cubicBezTo>
                <a:cubicBezTo>
                  <a:pt x="12346" y="12980"/>
                  <a:pt x="12383" y="12926"/>
                  <a:pt x="12438" y="12858"/>
                </a:cubicBezTo>
                <a:cubicBezTo>
                  <a:pt x="12470" y="12826"/>
                  <a:pt x="12507" y="12794"/>
                  <a:pt x="12549" y="12760"/>
                </a:cubicBezTo>
                <a:cubicBezTo>
                  <a:pt x="12592" y="12726"/>
                  <a:pt x="12640" y="12693"/>
                  <a:pt x="12689" y="12658"/>
                </a:cubicBezTo>
                <a:cubicBezTo>
                  <a:pt x="12699" y="12618"/>
                  <a:pt x="12710" y="12579"/>
                  <a:pt x="12716" y="12545"/>
                </a:cubicBezTo>
                <a:cubicBezTo>
                  <a:pt x="12725" y="12482"/>
                  <a:pt x="12798" y="12388"/>
                  <a:pt x="12864" y="12299"/>
                </a:cubicBezTo>
                <a:cubicBezTo>
                  <a:pt x="12893" y="12260"/>
                  <a:pt x="12928" y="12226"/>
                  <a:pt x="12962" y="12205"/>
                </a:cubicBezTo>
                <a:cubicBezTo>
                  <a:pt x="12980" y="12194"/>
                  <a:pt x="12996" y="12191"/>
                  <a:pt x="13014" y="12180"/>
                </a:cubicBezTo>
                <a:cubicBezTo>
                  <a:pt x="13086" y="12136"/>
                  <a:pt x="13106" y="12112"/>
                  <a:pt x="13163" y="12017"/>
                </a:cubicBezTo>
                <a:cubicBezTo>
                  <a:pt x="13180" y="11990"/>
                  <a:pt x="13198" y="11958"/>
                  <a:pt x="13221" y="11930"/>
                </a:cubicBezTo>
                <a:cubicBezTo>
                  <a:pt x="13309" y="11821"/>
                  <a:pt x="13367" y="11726"/>
                  <a:pt x="13424" y="11628"/>
                </a:cubicBezTo>
                <a:cubicBezTo>
                  <a:pt x="13444" y="11611"/>
                  <a:pt x="13462" y="11596"/>
                  <a:pt x="13482" y="11580"/>
                </a:cubicBezTo>
                <a:cubicBezTo>
                  <a:pt x="13501" y="11563"/>
                  <a:pt x="13524" y="11548"/>
                  <a:pt x="13547" y="11528"/>
                </a:cubicBezTo>
                <a:cubicBezTo>
                  <a:pt x="13560" y="11507"/>
                  <a:pt x="13574" y="11483"/>
                  <a:pt x="13587" y="11461"/>
                </a:cubicBezTo>
                <a:cubicBezTo>
                  <a:pt x="13601" y="11438"/>
                  <a:pt x="13615" y="11414"/>
                  <a:pt x="13629" y="11391"/>
                </a:cubicBezTo>
                <a:cubicBezTo>
                  <a:pt x="13656" y="11357"/>
                  <a:pt x="13679" y="11341"/>
                  <a:pt x="13700" y="11328"/>
                </a:cubicBezTo>
                <a:cubicBezTo>
                  <a:pt x="13721" y="11315"/>
                  <a:pt x="13737" y="11306"/>
                  <a:pt x="13754" y="11289"/>
                </a:cubicBezTo>
                <a:cubicBezTo>
                  <a:pt x="13835" y="11190"/>
                  <a:pt x="13904" y="11107"/>
                  <a:pt x="13968" y="11024"/>
                </a:cubicBezTo>
                <a:cubicBezTo>
                  <a:pt x="14012" y="10969"/>
                  <a:pt x="14057" y="10919"/>
                  <a:pt x="14110" y="10876"/>
                </a:cubicBezTo>
                <a:cubicBezTo>
                  <a:pt x="14141" y="10851"/>
                  <a:pt x="14166" y="10825"/>
                  <a:pt x="14190" y="10796"/>
                </a:cubicBezTo>
                <a:cubicBezTo>
                  <a:pt x="14273" y="10769"/>
                  <a:pt x="14348" y="10753"/>
                  <a:pt x="14393" y="10777"/>
                </a:cubicBezTo>
                <a:cubicBezTo>
                  <a:pt x="14439" y="10802"/>
                  <a:pt x="14528" y="10759"/>
                  <a:pt x="14642" y="10673"/>
                </a:cubicBezTo>
                <a:cubicBezTo>
                  <a:pt x="14706" y="10625"/>
                  <a:pt x="14768" y="10573"/>
                  <a:pt x="14827" y="10514"/>
                </a:cubicBezTo>
                <a:cubicBezTo>
                  <a:pt x="14887" y="10455"/>
                  <a:pt x="14943" y="10388"/>
                  <a:pt x="14992" y="10311"/>
                </a:cubicBezTo>
                <a:cubicBezTo>
                  <a:pt x="15077" y="10176"/>
                  <a:pt x="15188" y="10030"/>
                  <a:pt x="15280" y="9892"/>
                </a:cubicBezTo>
                <a:cubicBezTo>
                  <a:pt x="15385" y="9733"/>
                  <a:pt x="15503" y="9569"/>
                  <a:pt x="15631" y="9401"/>
                </a:cubicBezTo>
                <a:cubicBezTo>
                  <a:pt x="15769" y="9221"/>
                  <a:pt x="15891" y="9044"/>
                  <a:pt x="16022" y="8865"/>
                </a:cubicBezTo>
                <a:cubicBezTo>
                  <a:pt x="16060" y="8813"/>
                  <a:pt x="16094" y="8759"/>
                  <a:pt x="16137" y="8708"/>
                </a:cubicBezTo>
                <a:cubicBezTo>
                  <a:pt x="16211" y="8621"/>
                  <a:pt x="16261" y="8542"/>
                  <a:pt x="16307" y="8466"/>
                </a:cubicBezTo>
                <a:cubicBezTo>
                  <a:pt x="16417" y="8284"/>
                  <a:pt x="16558" y="8091"/>
                  <a:pt x="16669" y="7908"/>
                </a:cubicBezTo>
                <a:cubicBezTo>
                  <a:pt x="16743" y="7784"/>
                  <a:pt x="16834" y="7650"/>
                  <a:pt x="16911" y="7524"/>
                </a:cubicBezTo>
                <a:cubicBezTo>
                  <a:pt x="17041" y="7312"/>
                  <a:pt x="17206" y="7088"/>
                  <a:pt x="17346" y="6872"/>
                </a:cubicBezTo>
                <a:cubicBezTo>
                  <a:pt x="17476" y="6671"/>
                  <a:pt x="17619" y="6462"/>
                  <a:pt x="17758" y="6257"/>
                </a:cubicBezTo>
                <a:cubicBezTo>
                  <a:pt x="17814" y="6175"/>
                  <a:pt x="17873" y="6091"/>
                  <a:pt x="17902" y="6023"/>
                </a:cubicBezTo>
                <a:cubicBezTo>
                  <a:pt x="17916" y="5989"/>
                  <a:pt x="17939" y="5959"/>
                  <a:pt x="17973" y="5920"/>
                </a:cubicBezTo>
                <a:cubicBezTo>
                  <a:pt x="17992" y="5899"/>
                  <a:pt x="18013" y="5874"/>
                  <a:pt x="18028" y="5853"/>
                </a:cubicBezTo>
                <a:cubicBezTo>
                  <a:pt x="18141" y="5685"/>
                  <a:pt x="18257" y="5515"/>
                  <a:pt x="18366" y="5349"/>
                </a:cubicBezTo>
                <a:cubicBezTo>
                  <a:pt x="18465" y="5197"/>
                  <a:pt x="18562" y="5047"/>
                  <a:pt x="18703" y="4874"/>
                </a:cubicBezTo>
                <a:cubicBezTo>
                  <a:pt x="18692" y="4865"/>
                  <a:pt x="18679" y="4858"/>
                  <a:pt x="18670" y="4851"/>
                </a:cubicBezTo>
                <a:cubicBezTo>
                  <a:pt x="18661" y="4844"/>
                  <a:pt x="18653" y="4837"/>
                  <a:pt x="18643" y="4831"/>
                </a:cubicBezTo>
                <a:cubicBezTo>
                  <a:pt x="18663" y="4811"/>
                  <a:pt x="18686" y="4791"/>
                  <a:pt x="18703" y="4769"/>
                </a:cubicBezTo>
                <a:cubicBezTo>
                  <a:pt x="18726" y="4739"/>
                  <a:pt x="18753" y="4702"/>
                  <a:pt x="18765" y="4677"/>
                </a:cubicBezTo>
                <a:cubicBezTo>
                  <a:pt x="18799" y="4607"/>
                  <a:pt x="18834" y="4542"/>
                  <a:pt x="18925" y="4458"/>
                </a:cubicBezTo>
                <a:cubicBezTo>
                  <a:pt x="18946" y="4439"/>
                  <a:pt x="18968" y="4407"/>
                  <a:pt x="18988" y="4381"/>
                </a:cubicBezTo>
                <a:cubicBezTo>
                  <a:pt x="18999" y="4367"/>
                  <a:pt x="19005" y="4353"/>
                  <a:pt x="19015" y="4339"/>
                </a:cubicBezTo>
                <a:cubicBezTo>
                  <a:pt x="19017" y="4341"/>
                  <a:pt x="19020" y="4342"/>
                  <a:pt x="19022" y="4343"/>
                </a:cubicBezTo>
                <a:cubicBezTo>
                  <a:pt x="19315" y="4489"/>
                  <a:pt x="19664" y="4568"/>
                  <a:pt x="19953" y="4718"/>
                </a:cubicBezTo>
                <a:cubicBezTo>
                  <a:pt x="20125" y="4807"/>
                  <a:pt x="20268" y="4918"/>
                  <a:pt x="20429" y="5017"/>
                </a:cubicBezTo>
                <a:cubicBezTo>
                  <a:pt x="20761" y="5220"/>
                  <a:pt x="21151" y="5365"/>
                  <a:pt x="21569" y="5445"/>
                </a:cubicBezTo>
                <a:close/>
                <a:moveTo>
                  <a:pt x="10682" y="15040"/>
                </a:moveTo>
                <a:cubicBezTo>
                  <a:pt x="10671" y="15051"/>
                  <a:pt x="10663" y="15056"/>
                  <a:pt x="10652" y="15069"/>
                </a:cubicBezTo>
                <a:cubicBezTo>
                  <a:pt x="10640" y="15082"/>
                  <a:pt x="10628" y="15086"/>
                  <a:pt x="10618" y="15085"/>
                </a:cubicBezTo>
                <a:cubicBezTo>
                  <a:pt x="10632" y="15074"/>
                  <a:pt x="10646" y="15057"/>
                  <a:pt x="10659" y="15051"/>
                </a:cubicBezTo>
                <a:cubicBezTo>
                  <a:pt x="10669" y="15046"/>
                  <a:pt x="10673" y="15043"/>
                  <a:pt x="10682" y="15040"/>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04" name="Shape 204"/>
          <p:cNvSpPr>
            <a:spLocks noGrp="1"/>
          </p:cNvSpPr>
          <p:nvPr>
            <p:ph type="body" sz="quarter" idx="16" hasCustomPrompt="1"/>
          </p:nvPr>
        </p:nvSpPr>
        <p:spPr>
          <a:xfrm>
            <a:off x="7277304" y="6129162"/>
            <a:ext cx="1981093" cy="1801543"/>
          </a:xfrm>
          <a:custGeom>
            <a:avLst/>
            <a:gdLst/>
            <a:ahLst/>
            <a:cxnLst>
              <a:cxn ang="0">
                <a:pos x="wd2" y="hd2"/>
              </a:cxn>
              <a:cxn ang="5400000">
                <a:pos x="wd2" y="hd2"/>
              </a:cxn>
              <a:cxn ang="10800000">
                <a:pos x="wd2" y="hd2"/>
              </a:cxn>
              <a:cxn ang="16200000">
                <a:pos x="wd2" y="hd2"/>
              </a:cxn>
            </a:cxnLst>
            <a:rect l="0" t="0" r="r" b="b"/>
            <a:pathLst>
              <a:path w="21568" h="21452" extrusionOk="0">
                <a:moveTo>
                  <a:pt x="11830" y="27"/>
                </a:moveTo>
                <a:cubicBezTo>
                  <a:pt x="14083" y="201"/>
                  <a:pt x="16270" y="1201"/>
                  <a:pt x="18143" y="2866"/>
                </a:cubicBezTo>
                <a:cubicBezTo>
                  <a:pt x="19287" y="3882"/>
                  <a:pt x="20236" y="5082"/>
                  <a:pt x="20777" y="6492"/>
                </a:cubicBezTo>
                <a:cubicBezTo>
                  <a:pt x="21362" y="8015"/>
                  <a:pt x="21447" y="9706"/>
                  <a:pt x="21034" y="11279"/>
                </a:cubicBezTo>
                <a:cubicBezTo>
                  <a:pt x="21031" y="11295"/>
                  <a:pt x="21033" y="11310"/>
                  <a:pt x="21031" y="11326"/>
                </a:cubicBezTo>
                <a:cubicBezTo>
                  <a:pt x="21029" y="11340"/>
                  <a:pt x="21023" y="11354"/>
                  <a:pt x="21020" y="11369"/>
                </a:cubicBezTo>
                <a:cubicBezTo>
                  <a:pt x="20992" y="11626"/>
                  <a:pt x="20956" y="11881"/>
                  <a:pt x="20911" y="12134"/>
                </a:cubicBezTo>
                <a:cubicBezTo>
                  <a:pt x="20866" y="12389"/>
                  <a:pt x="20812" y="12641"/>
                  <a:pt x="20749" y="12891"/>
                </a:cubicBezTo>
                <a:cubicBezTo>
                  <a:pt x="20776" y="12913"/>
                  <a:pt x="20804" y="12934"/>
                  <a:pt x="20829" y="12959"/>
                </a:cubicBezTo>
                <a:cubicBezTo>
                  <a:pt x="20855" y="12984"/>
                  <a:pt x="20879" y="13012"/>
                  <a:pt x="20898" y="13048"/>
                </a:cubicBezTo>
                <a:cubicBezTo>
                  <a:pt x="20838" y="13070"/>
                  <a:pt x="20784" y="13094"/>
                  <a:pt x="20726" y="13109"/>
                </a:cubicBezTo>
                <a:cubicBezTo>
                  <a:pt x="20718" y="13111"/>
                  <a:pt x="20710" y="13109"/>
                  <a:pt x="20702" y="13109"/>
                </a:cubicBezTo>
                <a:cubicBezTo>
                  <a:pt x="20680" y="13190"/>
                  <a:pt x="20653" y="13270"/>
                  <a:pt x="20627" y="13350"/>
                </a:cubicBezTo>
                <a:cubicBezTo>
                  <a:pt x="20602" y="13431"/>
                  <a:pt x="20573" y="13510"/>
                  <a:pt x="20548" y="13591"/>
                </a:cubicBezTo>
                <a:cubicBezTo>
                  <a:pt x="20732" y="13749"/>
                  <a:pt x="20886" y="13940"/>
                  <a:pt x="21049" y="14122"/>
                </a:cubicBezTo>
                <a:cubicBezTo>
                  <a:pt x="21130" y="14212"/>
                  <a:pt x="21198" y="14315"/>
                  <a:pt x="21257" y="14424"/>
                </a:cubicBezTo>
                <a:cubicBezTo>
                  <a:pt x="21315" y="14532"/>
                  <a:pt x="21384" y="14633"/>
                  <a:pt x="21448" y="14738"/>
                </a:cubicBezTo>
                <a:cubicBezTo>
                  <a:pt x="21478" y="14787"/>
                  <a:pt x="21507" y="14840"/>
                  <a:pt x="21538" y="14889"/>
                </a:cubicBezTo>
                <a:cubicBezTo>
                  <a:pt x="21546" y="14901"/>
                  <a:pt x="21554" y="14913"/>
                  <a:pt x="21559" y="14927"/>
                </a:cubicBezTo>
                <a:cubicBezTo>
                  <a:pt x="21570" y="14954"/>
                  <a:pt x="21575" y="14985"/>
                  <a:pt x="21549" y="15005"/>
                </a:cubicBezTo>
                <a:cubicBezTo>
                  <a:pt x="21534" y="15016"/>
                  <a:pt x="21509" y="15022"/>
                  <a:pt x="21493" y="15017"/>
                </a:cubicBezTo>
                <a:cubicBezTo>
                  <a:pt x="21397" y="14985"/>
                  <a:pt x="21303" y="14949"/>
                  <a:pt x="21209" y="14915"/>
                </a:cubicBezTo>
                <a:cubicBezTo>
                  <a:pt x="21170" y="14948"/>
                  <a:pt x="21139" y="14982"/>
                  <a:pt x="21105" y="15005"/>
                </a:cubicBezTo>
                <a:cubicBezTo>
                  <a:pt x="21026" y="15059"/>
                  <a:pt x="20945" y="15077"/>
                  <a:pt x="20858" y="15017"/>
                </a:cubicBezTo>
                <a:cubicBezTo>
                  <a:pt x="20825" y="14993"/>
                  <a:pt x="20785" y="14982"/>
                  <a:pt x="20749" y="14964"/>
                </a:cubicBezTo>
                <a:cubicBezTo>
                  <a:pt x="20652" y="15040"/>
                  <a:pt x="20548" y="15062"/>
                  <a:pt x="20439" y="15072"/>
                </a:cubicBezTo>
                <a:cubicBezTo>
                  <a:pt x="20329" y="15082"/>
                  <a:pt x="20240" y="15142"/>
                  <a:pt x="20189" y="15243"/>
                </a:cubicBezTo>
                <a:cubicBezTo>
                  <a:pt x="20117" y="15387"/>
                  <a:pt x="20064" y="15540"/>
                  <a:pt x="20107" y="15711"/>
                </a:cubicBezTo>
                <a:cubicBezTo>
                  <a:pt x="20120" y="15761"/>
                  <a:pt x="20130" y="15814"/>
                  <a:pt x="20152" y="15859"/>
                </a:cubicBezTo>
                <a:cubicBezTo>
                  <a:pt x="20184" y="15923"/>
                  <a:pt x="20187" y="15985"/>
                  <a:pt x="20163" y="16050"/>
                </a:cubicBezTo>
                <a:cubicBezTo>
                  <a:pt x="20150" y="16085"/>
                  <a:pt x="20132" y="16119"/>
                  <a:pt x="20128" y="16155"/>
                </a:cubicBezTo>
                <a:cubicBezTo>
                  <a:pt x="20124" y="16197"/>
                  <a:pt x="20118" y="16249"/>
                  <a:pt x="20136" y="16283"/>
                </a:cubicBezTo>
                <a:cubicBezTo>
                  <a:pt x="20181" y="16364"/>
                  <a:pt x="20210" y="16459"/>
                  <a:pt x="20285" y="16518"/>
                </a:cubicBezTo>
                <a:cubicBezTo>
                  <a:pt x="20349" y="16569"/>
                  <a:pt x="20370" y="16636"/>
                  <a:pt x="20327" y="16713"/>
                </a:cubicBezTo>
                <a:cubicBezTo>
                  <a:pt x="20288" y="16783"/>
                  <a:pt x="20288" y="16845"/>
                  <a:pt x="20319" y="16922"/>
                </a:cubicBezTo>
                <a:cubicBezTo>
                  <a:pt x="20350" y="16994"/>
                  <a:pt x="20363" y="17077"/>
                  <a:pt x="20378" y="17157"/>
                </a:cubicBezTo>
                <a:cubicBezTo>
                  <a:pt x="20388" y="17212"/>
                  <a:pt x="20362" y="17261"/>
                  <a:pt x="20317" y="17285"/>
                </a:cubicBezTo>
                <a:cubicBezTo>
                  <a:pt x="20280" y="17304"/>
                  <a:pt x="20240" y="17316"/>
                  <a:pt x="20205" y="17337"/>
                </a:cubicBezTo>
                <a:cubicBezTo>
                  <a:pt x="20190" y="17346"/>
                  <a:pt x="20178" y="17370"/>
                  <a:pt x="20176" y="17389"/>
                </a:cubicBezTo>
                <a:cubicBezTo>
                  <a:pt x="20173" y="17426"/>
                  <a:pt x="20172" y="17465"/>
                  <a:pt x="20181" y="17500"/>
                </a:cubicBezTo>
                <a:cubicBezTo>
                  <a:pt x="20212" y="17611"/>
                  <a:pt x="20178" y="17702"/>
                  <a:pt x="20118" y="17790"/>
                </a:cubicBezTo>
                <a:cubicBezTo>
                  <a:pt x="20060" y="17873"/>
                  <a:pt x="20011" y="17963"/>
                  <a:pt x="19950" y="18043"/>
                </a:cubicBezTo>
                <a:cubicBezTo>
                  <a:pt x="19901" y="18108"/>
                  <a:pt x="19876" y="18185"/>
                  <a:pt x="19849" y="18260"/>
                </a:cubicBezTo>
                <a:cubicBezTo>
                  <a:pt x="19820" y="18343"/>
                  <a:pt x="19736" y="18366"/>
                  <a:pt x="19698" y="18437"/>
                </a:cubicBezTo>
                <a:cubicBezTo>
                  <a:pt x="19684" y="18463"/>
                  <a:pt x="19674" y="18489"/>
                  <a:pt x="19658" y="18513"/>
                </a:cubicBezTo>
                <a:cubicBezTo>
                  <a:pt x="19626" y="18561"/>
                  <a:pt x="19596" y="18611"/>
                  <a:pt x="19557" y="18652"/>
                </a:cubicBezTo>
                <a:cubicBezTo>
                  <a:pt x="19527" y="18684"/>
                  <a:pt x="19502" y="18715"/>
                  <a:pt x="19494" y="18763"/>
                </a:cubicBezTo>
                <a:cubicBezTo>
                  <a:pt x="19473" y="18887"/>
                  <a:pt x="19405" y="18976"/>
                  <a:pt x="19310" y="19044"/>
                </a:cubicBezTo>
                <a:cubicBezTo>
                  <a:pt x="19219" y="19111"/>
                  <a:pt x="19142" y="19191"/>
                  <a:pt x="19077" y="19288"/>
                </a:cubicBezTo>
                <a:cubicBezTo>
                  <a:pt x="19041" y="19341"/>
                  <a:pt x="18990" y="19384"/>
                  <a:pt x="18944" y="19428"/>
                </a:cubicBezTo>
                <a:cubicBezTo>
                  <a:pt x="18880" y="19488"/>
                  <a:pt x="18808" y="19482"/>
                  <a:pt x="18734" y="19457"/>
                </a:cubicBezTo>
                <a:cubicBezTo>
                  <a:pt x="18709" y="19448"/>
                  <a:pt x="18686" y="19431"/>
                  <a:pt x="18663" y="19416"/>
                </a:cubicBezTo>
                <a:cubicBezTo>
                  <a:pt x="18497" y="19308"/>
                  <a:pt x="18316" y="19246"/>
                  <a:pt x="18126" y="19222"/>
                </a:cubicBezTo>
                <a:cubicBezTo>
                  <a:pt x="17991" y="19204"/>
                  <a:pt x="17857" y="19194"/>
                  <a:pt x="17757" y="19338"/>
                </a:cubicBezTo>
                <a:cubicBezTo>
                  <a:pt x="17716" y="19397"/>
                  <a:pt x="17646" y="19421"/>
                  <a:pt x="17571" y="19399"/>
                </a:cubicBezTo>
                <a:cubicBezTo>
                  <a:pt x="17548" y="19392"/>
                  <a:pt x="17512" y="19393"/>
                  <a:pt x="17494" y="19407"/>
                </a:cubicBezTo>
                <a:cubicBezTo>
                  <a:pt x="17396" y="19489"/>
                  <a:pt x="17296" y="19579"/>
                  <a:pt x="17290" y="19724"/>
                </a:cubicBezTo>
                <a:cubicBezTo>
                  <a:pt x="17282" y="19898"/>
                  <a:pt x="17225" y="20039"/>
                  <a:pt x="17112" y="20160"/>
                </a:cubicBezTo>
                <a:cubicBezTo>
                  <a:pt x="17056" y="20219"/>
                  <a:pt x="17027" y="20289"/>
                  <a:pt x="17051" y="20380"/>
                </a:cubicBezTo>
                <a:cubicBezTo>
                  <a:pt x="17069" y="20448"/>
                  <a:pt x="17034" y="20492"/>
                  <a:pt x="16979" y="20520"/>
                </a:cubicBezTo>
                <a:cubicBezTo>
                  <a:pt x="16967" y="20526"/>
                  <a:pt x="16953" y="20531"/>
                  <a:pt x="16939" y="20534"/>
                </a:cubicBezTo>
                <a:cubicBezTo>
                  <a:pt x="16878" y="20551"/>
                  <a:pt x="16849" y="20597"/>
                  <a:pt x="16844" y="20662"/>
                </a:cubicBezTo>
                <a:cubicBezTo>
                  <a:pt x="16834" y="20791"/>
                  <a:pt x="16744" y="20887"/>
                  <a:pt x="16727" y="21013"/>
                </a:cubicBezTo>
                <a:cubicBezTo>
                  <a:pt x="16725" y="21032"/>
                  <a:pt x="16706" y="21052"/>
                  <a:pt x="16690" y="21063"/>
                </a:cubicBezTo>
                <a:cubicBezTo>
                  <a:pt x="16581" y="21136"/>
                  <a:pt x="16527" y="21256"/>
                  <a:pt x="16475" y="21373"/>
                </a:cubicBezTo>
                <a:cubicBezTo>
                  <a:pt x="16308" y="21476"/>
                  <a:pt x="16127" y="21428"/>
                  <a:pt x="15954" y="21452"/>
                </a:cubicBezTo>
                <a:cubicBezTo>
                  <a:pt x="15948" y="21453"/>
                  <a:pt x="15939" y="21449"/>
                  <a:pt x="15933" y="21446"/>
                </a:cubicBezTo>
                <a:cubicBezTo>
                  <a:pt x="15827" y="21396"/>
                  <a:pt x="15708" y="21401"/>
                  <a:pt x="15607" y="21333"/>
                </a:cubicBezTo>
                <a:cubicBezTo>
                  <a:pt x="15579" y="21314"/>
                  <a:pt x="15544" y="21303"/>
                  <a:pt x="15511" y="21298"/>
                </a:cubicBezTo>
                <a:cubicBezTo>
                  <a:pt x="15442" y="21288"/>
                  <a:pt x="15381" y="21254"/>
                  <a:pt x="15320" y="21222"/>
                </a:cubicBezTo>
                <a:cubicBezTo>
                  <a:pt x="15118" y="21117"/>
                  <a:pt x="14911" y="21022"/>
                  <a:pt x="14733" y="20868"/>
                </a:cubicBezTo>
                <a:cubicBezTo>
                  <a:pt x="14579" y="20782"/>
                  <a:pt x="14432" y="20683"/>
                  <a:pt x="14287" y="20580"/>
                </a:cubicBezTo>
                <a:cubicBezTo>
                  <a:pt x="14142" y="20478"/>
                  <a:pt x="14000" y="20371"/>
                  <a:pt x="13854" y="20270"/>
                </a:cubicBezTo>
                <a:cubicBezTo>
                  <a:pt x="12236" y="20326"/>
                  <a:pt x="10612" y="20144"/>
                  <a:pt x="9039" y="19727"/>
                </a:cubicBezTo>
                <a:cubicBezTo>
                  <a:pt x="7526" y="19327"/>
                  <a:pt x="6008" y="18700"/>
                  <a:pt x="4739" y="17526"/>
                </a:cubicBezTo>
                <a:cubicBezTo>
                  <a:pt x="3380" y="16267"/>
                  <a:pt x="2541" y="14572"/>
                  <a:pt x="2254" y="12769"/>
                </a:cubicBezTo>
                <a:cubicBezTo>
                  <a:pt x="2153" y="12685"/>
                  <a:pt x="2050" y="12601"/>
                  <a:pt x="1949" y="12516"/>
                </a:cubicBezTo>
                <a:cubicBezTo>
                  <a:pt x="1915" y="12488"/>
                  <a:pt x="1897" y="12448"/>
                  <a:pt x="1898" y="12400"/>
                </a:cubicBezTo>
                <a:cubicBezTo>
                  <a:pt x="1900" y="12348"/>
                  <a:pt x="1903" y="12298"/>
                  <a:pt x="1901" y="12246"/>
                </a:cubicBezTo>
                <a:cubicBezTo>
                  <a:pt x="1897" y="12136"/>
                  <a:pt x="1897" y="12024"/>
                  <a:pt x="1883" y="11915"/>
                </a:cubicBezTo>
                <a:cubicBezTo>
                  <a:pt x="1862" y="11763"/>
                  <a:pt x="1857" y="11764"/>
                  <a:pt x="1715" y="11834"/>
                </a:cubicBezTo>
                <a:cubicBezTo>
                  <a:pt x="1710" y="11836"/>
                  <a:pt x="1701" y="11834"/>
                  <a:pt x="1694" y="11834"/>
                </a:cubicBezTo>
                <a:cubicBezTo>
                  <a:pt x="1656" y="11798"/>
                  <a:pt x="1673" y="11751"/>
                  <a:pt x="1678" y="11709"/>
                </a:cubicBezTo>
                <a:cubicBezTo>
                  <a:pt x="1694" y="11561"/>
                  <a:pt x="1697" y="11411"/>
                  <a:pt x="1675" y="11265"/>
                </a:cubicBezTo>
                <a:cubicBezTo>
                  <a:pt x="1666" y="11197"/>
                  <a:pt x="1670" y="11134"/>
                  <a:pt x="1675" y="11067"/>
                </a:cubicBezTo>
                <a:cubicBezTo>
                  <a:pt x="1686" y="10924"/>
                  <a:pt x="1732" y="10793"/>
                  <a:pt x="1768" y="10658"/>
                </a:cubicBezTo>
                <a:cubicBezTo>
                  <a:pt x="1788" y="10585"/>
                  <a:pt x="1803" y="10514"/>
                  <a:pt x="1747" y="10449"/>
                </a:cubicBezTo>
                <a:cubicBezTo>
                  <a:pt x="1729" y="10428"/>
                  <a:pt x="1712" y="10397"/>
                  <a:pt x="1713" y="10370"/>
                </a:cubicBezTo>
                <a:cubicBezTo>
                  <a:pt x="1714" y="10276"/>
                  <a:pt x="1654" y="10244"/>
                  <a:pt x="1590" y="10213"/>
                </a:cubicBezTo>
                <a:cubicBezTo>
                  <a:pt x="1280" y="10063"/>
                  <a:pt x="972" y="9908"/>
                  <a:pt x="659" y="9766"/>
                </a:cubicBezTo>
                <a:cubicBezTo>
                  <a:pt x="525" y="9706"/>
                  <a:pt x="407" y="9620"/>
                  <a:pt x="290" y="9534"/>
                </a:cubicBezTo>
                <a:cubicBezTo>
                  <a:pt x="193" y="9463"/>
                  <a:pt x="117" y="9368"/>
                  <a:pt x="90" y="9235"/>
                </a:cubicBezTo>
                <a:cubicBezTo>
                  <a:pt x="77" y="9170"/>
                  <a:pt x="54" y="9106"/>
                  <a:pt x="35" y="9043"/>
                </a:cubicBezTo>
                <a:cubicBezTo>
                  <a:pt x="-25" y="8849"/>
                  <a:pt x="-5" y="8661"/>
                  <a:pt x="72" y="8480"/>
                </a:cubicBezTo>
                <a:cubicBezTo>
                  <a:pt x="129" y="8344"/>
                  <a:pt x="172" y="8205"/>
                  <a:pt x="186" y="8056"/>
                </a:cubicBezTo>
                <a:cubicBezTo>
                  <a:pt x="189" y="8020"/>
                  <a:pt x="196" y="7979"/>
                  <a:pt x="215" y="7951"/>
                </a:cubicBezTo>
                <a:cubicBezTo>
                  <a:pt x="311" y="7808"/>
                  <a:pt x="387" y="7650"/>
                  <a:pt x="507" y="7524"/>
                </a:cubicBezTo>
                <a:cubicBezTo>
                  <a:pt x="624" y="7402"/>
                  <a:pt x="737" y="7271"/>
                  <a:pt x="834" y="7129"/>
                </a:cubicBezTo>
                <a:cubicBezTo>
                  <a:pt x="910" y="7018"/>
                  <a:pt x="994" y="6933"/>
                  <a:pt x="1107" y="6874"/>
                </a:cubicBezTo>
                <a:cubicBezTo>
                  <a:pt x="1217" y="6816"/>
                  <a:pt x="1331" y="6766"/>
                  <a:pt x="1426" y="6676"/>
                </a:cubicBezTo>
                <a:cubicBezTo>
                  <a:pt x="1459" y="6645"/>
                  <a:pt x="1510" y="6636"/>
                  <a:pt x="1556" y="6624"/>
                </a:cubicBezTo>
                <a:cubicBezTo>
                  <a:pt x="1617" y="6608"/>
                  <a:pt x="1672" y="6583"/>
                  <a:pt x="1715" y="6531"/>
                </a:cubicBezTo>
                <a:cubicBezTo>
                  <a:pt x="1770" y="6466"/>
                  <a:pt x="1841" y="6449"/>
                  <a:pt x="1920" y="6453"/>
                </a:cubicBezTo>
                <a:cubicBezTo>
                  <a:pt x="1980" y="6456"/>
                  <a:pt x="2045" y="6461"/>
                  <a:pt x="2103" y="6447"/>
                </a:cubicBezTo>
                <a:cubicBezTo>
                  <a:pt x="2191" y="6426"/>
                  <a:pt x="2275" y="6420"/>
                  <a:pt x="2363" y="6432"/>
                </a:cubicBezTo>
                <a:cubicBezTo>
                  <a:pt x="2417" y="6440"/>
                  <a:pt x="2475" y="6443"/>
                  <a:pt x="2522" y="6406"/>
                </a:cubicBezTo>
                <a:cubicBezTo>
                  <a:pt x="2537" y="6395"/>
                  <a:pt x="2551" y="6396"/>
                  <a:pt x="2565" y="6389"/>
                </a:cubicBezTo>
                <a:cubicBezTo>
                  <a:pt x="2576" y="6356"/>
                  <a:pt x="2586" y="6322"/>
                  <a:pt x="2596" y="6288"/>
                </a:cubicBezTo>
                <a:cubicBezTo>
                  <a:pt x="2607" y="6255"/>
                  <a:pt x="2616" y="6221"/>
                  <a:pt x="2629" y="6188"/>
                </a:cubicBezTo>
                <a:cubicBezTo>
                  <a:pt x="2599" y="6166"/>
                  <a:pt x="2571" y="6141"/>
                  <a:pt x="2541" y="6119"/>
                </a:cubicBezTo>
                <a:cubicBezTo>
                  <a:pt x="2369" y="5989"/>
                  <a:pt x="2206" y="5841"/>
                  <a:pt x="2002" y="5770"/>
                </a:cubicBezTo>
                <a:cubicBezTo>
                  <a:pt x="1948" y="5752"/>
                  <a:pt x="1908" y="5710"/>
                  <a:pt x="1885" y="5654"/>
                </a:cubicBezTo>
                <a:cubicBezTo>
                  <a:pt x="1863" y="5601"/>
                  <a:pt x="1848" y="5541"/>
                  <a:pt x="1832" y="5491"/>
                </a:cubicBezTo>
                <a:cubicBezTo>
                  <a:pt x="1848" y="5472"/>
                  <a:pt x="1857" y="5454"/>
                  <a:pt x="1867" y="5454"/>
                </a:cubicBezTo>
                <a:cubicBezTo>
                  <a:pt x="1969" y="5450"/>
                  <a:pt x="2009" y="5382"/>
                  <a:pt x="2021" y="5282"/>
                </a:cubicBezTo>
                <a:cubicBezTo>
                  <a:pt x="2024" y="5253"/>
                  <a:pt x="2033" y="5225"/>
                  <a:pt x="2037" y="5195"/>
                </a:cubicBezTo>
                <a:cubicBezTo>
                  <a:pt x="2059" y="5019"/>
                  <a:pt x="2080" y="4844"/>
                  <a:pt x="2145" y="4678"/>
                </a:cubicBezTo>
                <a:cubicBezTo>
                  <a:pt x="2156" y="4652"/>
                  <a:pt x="2161" y="4620"/>
                  <a:pt x="2161" y="4591"/>
                </a:cubicBezTo>
                <a:cubicBezTo>
                  <a:pt x="2162" y="4512"/>
                  <a:pt x="2192" y="4453"/>
                  <a:pt x="2236" y="4391"/>
                </a:cubicBezTo>
                <a:cubicBezTo>
                  <a:pt x="2359" y="4215"/>
                  <a:pt x="2474" y="4034"/>
                  <a:pt x="2637" y="3894"/>
                </a:cubicBezTo>
                <a:cubicBezTo>
                  <a:pt x="2696" y="3844"/>
                  <a:pt x="2767" y="3788"/>
                  <a:pt x="2767" y="3682"/>
                </a:cubicBezTo>
                <a:cubicBezTo>
                  <a:pt x="2767" y="3644"/>
                  <a:pt x="2806" y="3619"/>
                  <a:pt x="2841" y="3613"/>
                </a:cubicBezTo>
                <a:cubicBezTo>
                  <a:pt x="2959" y="3590"/>
                  <a:pt x="3027" y="3503"/>
                  <a:pt x="3080" y="3395"/>
                </a:cubicBezTo>
                <a:cubicBezTo>
                  <a:pt x="3092" y="3371"/>
                  <a:pt x="3082" y="3329"/>
                  <a:pt x="3056" y="3319"/>
                </a:cubicBezTo>
                <a:cubicBezTo>
                  <a:pt x="3009" y="3303"/>
                  <a:pt x="2968" y="3281"/>
                  <a:pt x="2937" y="3223"/>
                </a:cubicBezTo>
                <a:cubicBezTo>
                  <a:pt x="3035" y="3068"/>
                  <a:pt x="3167" y="2985"/>
                  <a:pt x="3322" y="2982"/>
                </a:cubicBezTo>
                <a:cubicBezTo>
                  <a:pt x="3431" y="2980"/>
                  <a:pt x="3495" y="2939"/>
                  <a:pt x="3558" y="2852"/>
                </a:cubicBezTo>
                <a:cubicBezTo>
                  <a:pt x="3612" y="2777"/>
                  <a:pt x="3678" y="2711"/>
                  <a:pt x="3736" y="2640"/>
                </a:cubicBezTo>
                <a:cubicBezTo>
                  <a:pt x="3753" y="2619"/>
                  <a:pt x="3773" y="2590"/>
                  <a:pt x="3773" y="2564"/>
                </a:cubicBezTo>
                <a:cubicBezTo>
                  <a:pt x="3774" y="2446"/>
                  <a:pt x="3848" y="2370"/>
                  <a:pt x="3916" y="2303"/>
                </a:cubicBezTo>
                <a:cubicBezTo>
                  <a:pt x="3982" y="2238"/>
                  <a:pt x="4056" y="2181"/>
                  <a:pt x="4092" y="2091"/>
                </a:cubicBezTo>
                <a:cubicBezTo>
                  <a:pt x="4129" y="1996"/>
                  <a:pt x="4223" y="1938"/>
                  <a:pt x="4230" y="1824"/>
                </a:cubicBezTo>
                <a:cubicBezTo>
                  <a:pt x="4231" y="1809"/>
                  <a:pt x="4254" y="1787"/>
                  <a:pt x="4269" y="1786"/>
                </a:cubicBezTo>
                <a:cubicBezTo>
                  <a:pt x="4326" y="1783"/>
                  <a:pt x="4352" y="1759"/>
                  <a:pt x="4360" y="1693"/>
                </a:cubicBezTo>
                <a:cubicBezTo>
                  <a:pt x="4374" y="1576"/>
                  <a:pt x="4407" y="1459"/>
                  <a:pt x="4418" y="1342"/>
                </a:cubicBezTo>
                <a:cubicBezTo>
                  <a:pt x="4428" y="1231"/>
                  <a:pt x="4421" y="1119"/>
                  <a:pt x="4421" y="1008"/>
                </a:cubicBezTo>
                <a:cubicBezTo>
                  <a:pt x="4421" y="912"/>
                  <a:pt x="4456" y="873"/>
                  <a:pt x="4546" y="883"/>
                </a:cubicBezTo>
                <a:cubicBezTo>
                  <a:pt x="4606" y="889"/>
                  <a:pt x="4664" y="908"/>
                  <a:pt x="4723" y="921"/>
                </a:cubicBezTo>
                <a:cubicBezTo>
                  <a:pt x="4763" y="929"/>
                  <a:pt x="4806" y="950"/>
                  <a:pt x="4843" y="944"/>
                </a:cubicBezTo>
                <a:cubicBezTo>
                  <a:pt x="4900" y="934"/>
                  <a:pt x="4947" y="935"/>
                  <a:pt x="4994" y="976"/>
                </a:cubicBezTo>
                <a:cubicBezTo>
                  <a:pt x="5020" y="997"/>
                  <a:pt x="5056" y="1005"/>
                  <a:pt x="5087" y="1019"/>
                </a:cubicBezTo>
                <a:cubicBezTo>
                  <a:pt x="5237" y="1089"/>
                  <a:pt x="5401" y="1106"/>
                  <a:pt x="5549" y="1182"/>
                </a:cubicBezTo>
                <a:cubicBezTo>
                  <a:pt x="5616" y="1216"/>
                  <a:pt x="5684" y="1252"/>
                  <a:pt x="5754" y="1281"/>
                </a:cubicBezTo>
                <a:cubicBezTo>
                  <a:pt x="5880" y="1333"/>
                  <a:pt x="6004" y="1387"/>
                  <a:pt x="6123" y="1458"/>
                </a:cubicBezTo>
                <a:cubicBezTo>
                  <a:pt x="7884" y="354"/>
                  <a:pt x="9873" y="-124"/>
                  <a:pt x="11830"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05" name="Shape 205"/>
          <p:cNvSpPr>
            <a:spLocks noGrp="1"/>
          </p:cNvSpPr>
          <p:nvPr>
            <p:ph type="body" sz="quarter" idx="17" hasCustomPrompt="1"/>
          </p:nvPr>
        </p:nvSpPr>
        <p:spPr>
          <a:xfrm>
            <a:off x="3670254" y="6129162"/>
            <a:ext cx="1981092" cy="1801543"/>
          </a:xfrm>
          <a:custGeom>
            <a:avLst/>
            <a:gdLst/>
            <a:ahLst/>
            <a:cxnLst>
              <a:cxn ang="0">
                <a:pos x="wd2" y="hd2"/>
              </a:cxn>
              <a:cxn ang="5400000">
                <a:pos x="wd2" y="hd2"/>
              </a:cxn>
              <a:cxn ang="10800000">
                <a:pos x="wd2" y="hd2"/>
              </a:cxn>
              <a:cxn ang="16200000">
                <a:pos x="wd2" y="hd2"/>
              </a:cxn>
            </a:cxnLst>
            <a:rect l="0" t="0" r="r" b="b"/>
            <a:pathLst>
              <a:path w="21568" h="21452" extrusionOk="0">
                <a:moveTo>
                  <a:pt x="11830" y="21425"/>
                </a:moveTo>
                <a:cubicBezTo>
                  <a:pt x="14083" y="21251"/>
                  <a:pt x="16270" y="20251"/>
                  <a:pt x="18143" y="18586"/>
                </a:cubicBezTo>
                <a:cubicBezTo>
                  <a:pt x="19287" y="17570"/>
                  <a:pt x="20236" y="16370"/>
                  <a:pt x="20777" y="14960"/>
                </a:cubicBezTo>
                <a:cubicBezTo>
                  <a:pt x="21362" y="13437"/>
                  <a:pt x="21447" y="11746"/>
                  <a:pt x="21034" y="10173"/>
                </a:cubicBezTo>
                <a:cubicBezTo>
                  <a:pt x="21031" y="10157"/>
                  <a:pt x="21033" y="10142"/>
                  <a:pt x="21031" y="10126"/>
                </a:cubicBezTo>
                <a:cubicBezTo>
                  <a:pt x="21029" y="10112"/>
                  <a:pt x="21023" y="10098"/>
                  <a:pt x="21020" y="10083"/>
                </a:cubicBezTo>
                <a:cubicBezTo>
                  <a:pt x="20992" y="9826"/>
                  <a:pt x="20956" y="9571"/>
                  <a:pt x="20911" y="9318"/>
                </a:cubicBezTo>
                <a:cubicBezTo>
                  <a:pt x="20866" y="9063"/>
                  <a:pt x="20812" y="8811"/>
                  <a:pt x="20749" y="8561"/>
                </a:cubicBezTo>
                <a:cubicBezTo>
                  <a:pt x="20776" y="8539"/>
                  <a:pt x="20804" y="8518"/>
                  <a:pt x="20829" y="8493"/>
                </a:cubicBezTo>
                <a:cubicBezTo>
                  <a:pt x="20855" y="8468"/>
                  <a:pt x="20879" y="8440"/>
                  <a:pt x="20898" y="8404"/>
                </a:cubicBezTo>
                <a:cubicBezTo>
                  <a:pt x="20838" y="8382"/>
                  <a:pt x="20784" y="8358"/>
                  <a:pt x="20726" y="8343"/>
                </a:cubicBezTo>
                <a:cubicBezTo>
                  <a:pt x="20718" y="8341"/>
                  <a:pt x="20710" y="8343"/>
                  <a:pt x="20702" y="8343"/>
                </a:cubicBezTo>
                <a:cubicBezTo>
                  <a:pt x="20680" y="8262"/>
                  <a:pt x="20653" y="8182"/>
                  <a:pt x="20627" y="8102"/>
                </a:cubicBezTo>
                <a:cubicBezTo>
                  <a:pt x="20602" y="8021"/>
                  <a:pt x="20573" y="7942"/>
                  <a:pt x="20548" y="7861"/>
                </a:cubicBezTo>
                <a:cubicBezTo>
                  <a:pt x="20732" y="7703"/>
                  <a:pt x="20886" y="7512"/>
                  <a:pt x="21049" y="7330"/>
                </a:cubicBezTo>
                <a:cubicBezTo>
                  <a:pt x="21130" y="7240"/>
                  <a:pt x="21198" y="7137"/>
                  <a:pt x="21257" y="7028"/>
                </a:cubicBezTo>
                <a:cubicBezTo>
                  <a:pt x="21315" y="6920"/>
                  <a:pt x="21384" y="6819"/>
                  <a:pt x="21448" y="6714"/>
                </a:cubicBezTo>
                <a:cubicBezTo>
                  <a:pt x="21478" y="6665"/>
                  <a:pt x="21507" y="6612"/>
                  <a:pt x="21538" y="6563"/>
                </a:cubicBezTo>
                <a:cubicBezTo>
                  <a:pt x="21546" y="6551"/>
                  <a:pt x="21554" y="6539"/>
                  <a:pt x="21559" y="6525"/>
                </a:cubicBezTo>
                <a:cubicBezTo>
                  <a:pt x="21570" y="6498"/>
                  <a:pt x="21575" y="6467"/>
                  <a:pt x="21549" y="6447"/>
                </a:cubicBezTo>
                <a:cubicBezTo>
                  <a:pt x="21534" y="6436"/>
                  <a:pt x="21509" y="6430"/>
                  <a:pt x="21493" y="6435"/>
                </a:cubicBezTo>
                <a:cubicBezTo>
                  <a:pt x="21397" y="6467"/>
                  <a:pt x="21303" y="6503"/>
                  <a:pt x="21209" y="6537"/>
                </a:cubicBezTo>
                <a:cubicBezTo>
                  <a:pt x="21170" y="6504"/>
                  <a:pt x="21139" y="6470"/>
                  <a:pt x="21105" y="6447"/>
                </a:cubicBezTo>
                <a:cubicBezTo>
                  <a:pt x="21026" y="6393"/>
                  <a:pt x="20945" y="6375"/>
                  <a:pt x="20858" y="6435"/>
                </a:cubicBezTo>
                <a:cubicBezTo>
                  <a:pt x="20825" y="6459"/>
                  <a:pt x="20785" y="6470"/>
                  <a:pt x="20749" y="6488"/>
                </a:cubicBezTo>
                <a:cubicBezTo>
                  <a:pt x="20652" y="6412"/>
                  <a:pt x="20548" y="6390"/>
                  <a:pt x="20439" y="6380"/>
                </a:cubicBezTo>
                <a:cubicBezTo>
                  <a:pt x="20329" y="6370"/>
                  <a:pt x="20240" y="6310"/>
                  <a:pt x="20189" y="6209"/>
                </a:cubicBezTo>
                <a:cubicBezTo>
                  <a:pt x="20117" y="6065"/>
                  <a:pt x="20064" y="5912"/>
                  <a:pt x="20107" y="5741"/>
                </a:cubicBezTo>
                <a:cubicBezTo>
                  <a:pt x="20120" y="5691"/>
                  <a:pt x="20130" y="5638"/>
                  <a:pt x="20152" y="5593"/>
                </a:cubicBezTo>
                <a:cubicBezTo>
                  <a:pt x="20184" y="5529"/>
                  <a:pt x="20187" y="5467"/>
                  <a:pt x="20163" y="5402"/>
                </a:cubicBezTo>
                <a:cubicBezTo>
                  <a:pt x="20150" y="5367"/>
                  <a:pt x="20132" y="5333"/>
                  <a:pt x="20128" y="5297"/>
                </a:cubicBezTo>
                <a:cubicBezTo>
                  <a:pt x="20124" y="5255"/>
                  <a:pt x="20118" y="5203"/>
                  <a:pt x="20136" y="5169"/>
                </a:cubicBezTo>
                <a:cubicBezTo>
                  <a:pt x="20181" y="5088"/>
                  <a:pt x="20210" y="4993"/>
                  <a:pt x="20285" y="4934"/>
                </a:cubicBezTo>
                <a:cubicBezTo>
                  <a:pt x="20349" y="4883"/>
                  <a:pt x="20370" y="4816"/>
                  <a:pt x="20327" y="4739"/>
                </a:cubicBezTo>
                <a:cubicBezTo>
                  <a:pt x="20288" y="4669"/>
                  <a:pt x="20288" y="4607"/>
                  <a:pt x="20319" y="4530"/>
                </a:cubicBezTo>
                <a:cubicBezTo>
                  <a:pt x="20350" y="4458"/>
                  <a:pt x="20363" y="4375"/>
                  <a:pt x="20378" y="4295"/>
                </a:cubicBezTo>
                <a:cubicBezTo>
                  <a:pt x="20388" y="4240"/>
                  <a:pt x="20362" y="4191"/>
                  <a:pt x="20317" y="4167"/>
                </a:cubicBezTo>
                <a:cubicBezTo>
                  <a:pt x="20280" y="4148"/>
                  <a:pt x="20240" y="4136"/>
                  <a:pt x="20205" y="4115"/>
                </a:cubicBezTo>
                <a:cubicBezTo>
                  <a:pt x="20190" y="4106"/>
                  <a:pt x="20178" y="4082"/>
                  <a:pt x="20176" y="4063"/>
                </a:cubicBezTo>
                <a:cubicBezTo>
                  <a:pt x="20173" y="4026"/>
                  <a:pt x="20172" y="3987"/>
                  <a:pt x="20181" y="3952"/>
                </a:cubicBezTo>
                <a:cubicBezTo>
                  <a:pt x="20212" y="3841"/>
                  <a:pt x="20178" y="3750"/>
                  <a:pt x="20118" y="3662"/>
                </a:cubicBezTo>
                <a:cubicBezTo>
                  <a:pt x="20060" y="3579"/>
                  <a:pt x="20011" y="3489"/>
                  <a:pt x="19950" y="3409"/>
                </a:cubicBezTo>
                <a:cubicBezTo>
                  <a:pt x="19901" y="3344"/>
                  <a:pt x="19876" y="3267"/>
                  <a:pt x="19849" y="3192"/>
                </a:cubicBezTo>
                <a:cubicBezTo>
                  <a:pt x="19820" y="3109"/>
                  <a:pt x="19736" y="3086"/>
                  <a:pt x="19698" y="3015"/>
                </a:cubicBezTo>
                <a:cubicBezTo>
                  <a:pt x="19684" y="2989"/>
                  <a:pt x="19674" y="2963"/>
                  <a:pt x="19658" y="2939"/>
                </a:cubicBezTo>
                <a:cubicBezTo>
                  <a:pt x="19626" y="2891"/>
                  <a:pt x="19596" y="2841"/>
                  <a:pt x="19557" y="2800"/>
                </a:cubicBezTo>
                <a:cubicBezTo>
                  <a:pt x="19527" y="2768"/>
                  <a:pt x="19502" y="2737"/>
                  <a:pt x="19494" y="2689"/>
                </a:cubicBezTo>
                <a:cubicBezTo>
                  <a:pt x="19473" y="2565"/>
                  <a:pt x="19405" y="2476"/>
                  <a:pt x="19310" y="2408"/>
                </a:cubicBezTo>
                <a:cubicBezTo>
                  <a:pt x="19219" y="2341"/>
                  <a:pt x="19142" y="2261"/>
                  <a:pt x="19077" y="2164"/>
                </a:cubicBezTo>
                <a:cubicBezTo>
                  <a:pt x="19041" y="2111"/>
                  <a:pt x="18990" y="2068"/>
                  <a:pt x="18944" y="2024"/>
                </a:cubicBezTo>
                <a:cubicBezTo>
                  <a:pt x="18880" y="1964"/>
                  <a:pt x="18808" y="1970"/>
                  <a:pt x="18734" y="1995"/>
                </a:cubicBezTo>
                <a:cubicBezTo>
                  <a:pt x="18709" y="2004"/>
                  <a:pt x="18686" y="2021"/>
                  <a:pt x="18663" y="2036"/>
                </a:cubicBezTo>
                <a:cubicBezTo>
                  <a:pt x="18497" y="2144"/>
                  <a:pt x="18316" y="2206"/>
                  <a:pt x="18126" y="2230"/>
                </a:cubicBezTo>
                <a:cubicBezTo>
                  <a:pt x="17991" y="2248"/>
                  <a:pt x="17857" y="2258"/>
                  <a:pt x="17757" y="2114"/>
                </a:cubicBezTo>
                <a:cubicBezTo>
                  <a:pt x="17716" y="2055"/>
                  <a:pt x="17646" y="2031"/>
                  <a:pt x="17571" y="2053"/>
                </a:cubicBezTo>
                <a:cubicBezTo>
                  <a:pt x="17548" y="2060"/>
                  <a:pt x="17512" y="2059"/>
                  <a:pt x="17494" y="2045"/>
                </a:cubicBezTo>
                <a:cubicBezTo>
                  <a:pt x="17396" y="1963"/>
                  <a:pt x="17296" y="1873"/>
                  <a:pt x="17290" y="1728"/>
                </a:cubicBezTo>
                <a:cubicBezTo>
                  <a:pt x="17282" y="1554"/>
                  <a:pt x="17225" y="1413"/>
                  <a:pt x="17112" y="1292"/>
                </a:cubicBezTo>
                <a:cubicBezTo>
                  <a:pt x="17056" y="1233"/>
                  <a:pt x="17027" y="1163"/>
                  <a:pt x="17051" y="1072"/>
                </a:cubicBezTo>
                <a:cubicBezTo>
                  <a:pt x="17069" y="1004"/>
                  <a:pt x="17034" y="960"/>
                  <a:pt x="16979" y="932"/>
                </a:cubicBezTo>
                <a:cubicBezTo>
                  <a:pt x="16967" y="926"/>
                  <a:pt x="16953" y="921"/>
                  <a:pt x="16939" y="918"/>
                </a:cubicBezTo>
                <a:cubicBezTo>
                  <a:pt x="16878" y="901"/>
                  <a:pt x="16849" y="855"/>
                  <a:pt x="16844" y="790"/>
                </a:cubicBezTo>
                <a:cubicBezTo>
                  <a:pt x="16834" y="661"/>
                  <a:pt x="16744" y="565"/>
                  <a:pt x="16727" y="439"/>
                </a:cubicBezTo>
                <a:cubicBezTo>
                  <a:pt x="16725" y="420"/>
                  <a:pt x="16706" y="400"/>
                  <a:pt x="16690" y="389"/>
                </a:cubicBezTo>
                <a:cubicBezTo>
                  <a:pt x="16581" y="316"/>
                  <a:pt x="16527" y="196"/>
                  <a:pt x="16475" y="79"/>
                </a:cubicBezTo>
                <a:cubicBezTo>
                  <a:pt x="16308" y="-24"/>
                  <a:pt x="16127" y="24"/>
                  <a:pt x="15954" y="0"/>
                </a:cubicBezTo>
                <a:cubicBezTo>
                  <a:pt x="15948" y="-1"/>
                  <a:pt x="15939" y="3"/>
                  <a:pt x="15933" y="6"/>
                </a:cubicBezTo>
                <a:cubicBezTo>
                  <a:pt x="15827" y="56"/>
                  <a:pt x="15708" y="51"/>
                  <a:pt x="15607" y="119"/>
                </a:cubicBezTo>
                <a:cubicBezTo>
                  <a:pt x="15579" y="138"/>
                  <a:pt x="15544" y="149"/>
                  <a:pt x="15511" y="154"/>
                </a:cubicBezTo>
                <a:cubicBezTo>
                  <a:pt x="15442" y="164"/>
                  <a:pt x="15381" y="198"/>
                  <a:pt x="15320" y="230"/>
                </a:cubicBezTo>
                <a:cubicBezTo>
                  <a:pt x="15118" y="335"/>
                  <a:pt x="14911" y="430"/>
                  <a:pt x="14733" y="584"/>
                </a:cubicBezTo>
                <a:cubicBezTo>
                  <a:pt x="14579" y="670"/>
                  <a:pt x="14432" y="769"/>
                  <a:pt x="14287" y="872"/>
                </a:cubicBezTo>
                <a:cubicBezTo>
                  <a:pt x="14142" y="974"/>
                  <a:pt x="14000" y="1081"/>
                  <a:pt x="13854" y="1182"/>
                </a:cubicBezTo>
                <a:cubicBezTo>
                  <a:pt x="12236" y="1126"/>
                  <a:pt x="10612" y="1308"/>
                  <a:pt x="9039" y="1725"/>
                </a:cubicBezTo>
                <a:cubicBezTo>
                  <a:pt x="7526" y="2125"/>
                  <a:pt x="6008" y="2752"/>
                  <a:pt x="4739" y="3926"/>
                </a:cubicBezTo>
                <a:cubicBezTo>
                  <a:pt x="3380" y="5185"/>
                  <a:pt x="2541" y="6880"/>
                  <a:pt x="2254" y="8683"/>
                </a:cubicBezTo>
                <a:cubicBezTo>
                  <a:pt x="2153" y="8767"/>
                  <a:pt x="2050" y="8851"/>
                  <a:pt x="1949" y="8936"/>
                </a:cubicBezTo>
                <a:cubicBezTo>
                  <a:pt x="1915" y="8964"/>
                  <a:pt x="1897" y="9004"/>
                  <a:pt x="1898" y="9052"/>
                </a:cubicBezTo>
                <a:cubicBezTo>
                  <a:pt x="1900" y="9104"/>
                  <a:pt x="1903" y="9154"/>
                  <a:pt x="1901" y="9206"/>
                </a:cubicBezTo>
                <a:cubicBezTo>
                  <a:pt x="1897" y="9316"/>
                  <a:pt x="1897" y="9428"/>
                  <a:pt x="1883" y="9537"/>
                </a:cubicBezTo>
                <a:cubicBezTo>
                  <a:pt x="1862" y="9689"/>
                  <a:pt x="1857" y="9688"/>
                  <a:pt x="1715" y="9618"/>
                </a:cubicBezTo>
                <a:cubicBezTo>
                  <a:pt x="1710" y="9616"/>
                  <a:pt x="1701" y="9618"/>
                  <a:pt x="1694" y="9618"/>
                </a:cubicBezTo>
                <a:cubicBezTo>
                  <a:pt x="1656" y="9654"/>
                  <a:pt x="1673" y="9701"/>
                  <a:pt x="1678" y="9743"/>
                </a:cubicBezTo>
                <a:cubicBezTo>
                  <a:pt x="1694" y="9891"/>
                  <a:pt x="1697" y="10041"/>
                  <a:pt x="1675" y="10187"/>
                </a:cubicBezTo>
                <a:cubicBezTo>
                  <a:pt x="1666" y="10255"/>
                  <a:pt x="1670" y="10318"/>
                  <a:pt x="1675" y="10385"/>
                </a:cubicBezTo>
                <a:cubicBezTo>
                  <a:pt x="1686" y="10528"/>
                  <a:pt x="1732" y="10659"/>
                  <a:pt x="1768" y="10794"/>
                </a:cubicBezTo>
                <a:cubicBezTo>
                  <a:pt x="1788" y="10867"/>
                  <a:pt x="1803" y="10938"/>
                  <a:pt x="1747" y="11003"/>
                </a:cubicBezTo>
                <a:cubicBezTo>
                  <a:pt x="1729" y="11024"/>
                  <a:pt x="1712" y="11055"/>
                  <a:pt x="1713" y="11082"/>
                </a:cubicBezTo>
                <a:cubicBezTo>
                  <a:pt x="1714" y="11176"/>
                  <a:pt x="1654" y="11208"/>
                  <a:pt x="1590" y="11239"/>
                </a:cubicBezTo>
                <a:cubicBezTo>
                  <a:pt x="1280" y="11389"/>
                  <a:pt x="972" y="11544"/>
                  <a:pt x="659" y="11686"/>
                </a:cubicBezTo>
                <a:cubicBezTo>
                  <a:pt x="525" y="11746"/>
                  <a:pt x="407" y="11832"/>
                  <a:pt x="290" y="11918"/>
                </a:cubicBezTo>
                <a:cubicBezTo>
                  <a:pt x="193" y="11989"/>
                  <a:pt x="117" y="12084"/>
                  <a:pt x="90" y="12217"/>
                </a:cubicBezTo>
                <a:cubicBezTo>
                  <a:pt x="77" y="12282"/>
                  <a:pt x="54" y="12346"/>
                  <a:pt x="35" y="12409"/>
                </a:cubicBezTo>
                <a:cubicBezTo>
                  <a:pt x="-25" y="12603"/>
                  <a:pt x="-5" y="12791"/>
                  <a:pt x="72" y="12972"/>
                </a:cubicBezTo>
                <a:cubicBezTo>
                  <a:pt x="129" y="13108"/>
                  <a:pt x="172" y="13247"/>
                  <a:pt x="186" y="13396"/>
                </a:cubicBezTo>
                <a:cubicBezTo>
                  <a:pt x="189" y="13432"/>
                  <a:pt x="196" y="13473"/>
                  <a:pt x="215" y="13501"/>
                </a:cubicBezTo>
                <a:cubicBezTo>
                  <a:pt x="311" y="13644"/>
                  <a:pt x="387" y="13802"/>
                  <a:pt x="507" y="13928"/>
                </a:cubicBezTo>
                <a:cubicBezTo>
                  <a:pt x="624" y="14050"/>
                  <a:pt x="737" y="14181"/>
                  <a:pt x="834" y="14323"/>
                </a:cubicBezTo>
                <a:cubicBezTo>
                  <a:pt x="910" y="14434"/>
                  <a:pt x="994" y="14519"/>
                  <a:pt x="1107" y="14578"/>
                </a:cubicBezTo>
                <a:cubicBezTo>
                  <a:pt x="1217" y="14636"/>
                  <a:pt x="1331" y="14686"/>
                  <a:pt x="1426" y="14776"/>
                </a:cubicBezTo>
                <a:cubicBezTo>
                  <a:pt x="1459" y="14807"/>
                  <a:pt x="1510" y="14816"/>
                  <a:pt x="1556" y="14828"/>
                </a:cubicBezTo>
                <a:cubicBezTo>
                  <a:pt x="1617" y="14844"/>
                  <a:pt x="1672" y="14869"/>
                  <a:pt x="1715" y="14921"/>
                </a:cubicBezTo>
                <a:cubicBezTo>
                  <a:pt x="1770" y="14986"/>
                  <a:pt x="1841" y="15003"/>
                  <a:pt x="1920" y="14999"/>
                </a:cubicBezTo>
                <a:cubicBezTo>
                  <a:pt x="1980" y="14996"/>
                  <a:pt x="2045" y="14991"/>
                  <a:pt x="2103" y="15005"/>
                </a:cubicBezTo>
                <a:cubicBezTo>
                  <a:pt x="2191" y="15026"/>
                  <a:pt x="2275" y="15032"/>
                  <a:pt x="2363" y="15020"/>
                </a:cubicBezTo>
                <a:cubicBezTo>
                  <a:pt x="2417" y="15012"/>
                  <a:pt x="2475" y="15009"/>
                  <a:pt x="2522" y="15046"/>
                </a:cubicBezTo>
                <a:cubicBezTo>
                  <a:pt x="2537" y="15057"/>
                  <a:pt x="2551" y="15056"/>
                  <a:pt x="2565" y="15063"/>
                </a:cubicBezTo>
                <a:cubicBezTo>
                  <a:pt x="2576" y="15096"/>
                  <a:pt x="2586" y="15130"/>
                  <a:pt x="2596" y="15164"/>
                </a:cubicBezTo>
                <a:cubicBezTo>
                  <a:pt x="2607" y="15197"/>
                  <a:pt x="2616" y="15231"/>
                  <a:pt x="2629" y="15264"/>
                </a:cubicBezTo>
                <a:cubicBezTo>
                  <a:pt x="2599" y="15286"/>
                  <a:pt x="2571" y="15311"/>
                  <a:pt x="2541" y="15333"/>
                </a:cubicBezTo>
                <a:cubicBezTo>
                  <a:pt x="2369" y="15463"/>
                  <a:pt x="2206" y="15611"/>
                  <a:pt x="2002" y="15682"/>
                </a:cubicBezTo>
                <a:cubicBezTo>
                  <a:pt x="1948" y="15700"/>
                  <a:pt x="1908" y="15742"/>
                  <a:pt x="1885" y="15798"/>
                </a:cubicBezTo>
                <a:cubicBezTo>
                  <a:pt x="1863" y="15851"/>
                  <a:pt x="1848" y="15911"/>
                  <a:pt x="1832" y="15961"/>
                </a:cubicBezTo>
                <a:cubicBezTo>
                  <a:pt x="1848" y="15980"/>
                  <a:pt x="1857" y="15998"/>
                  <a:pt x="1867" y="15998"/>
                </a:cubicBezTo>
                <a:cubicBezTo>
                  <a:pt x="1969" y="16002"/>
                  <a:pt x="2009" y="16070"/>
                  <a:pt x="2021" y="16170"/>
                </a:cubicBezTo>
                <a:cubicBezTo>
                  <a:pt x="2024" y="16199"/>
                  <a:pt x="2033" y="16227"/>
                  <a:pt x="2037" y="16257"/>
                </a:cubicBezTo>
                <a:cubicBezTo>
                  <a:pt x="2059" y="16433"/>
                  <a:pt x="2080" y="16608"/>
                  <a:pt x="2145" y="16774"/>
                </a:cubicBezTo>
                <a:cubicBezTo>
                  <a:pt x="2156" y="16800"/>
                  <a:pt x="2161" y="16832"/>
                  <a:pt x="2161" y="16861"/>
                </a:cubicBezTo>
                <a:cubicBezTo>
                  <a:pt x="2162" y="16940"/>
                  <a:pt x="2192" y="16999"/>
                  <a:pt x="2236" y="17061"/>
                </a:cubicBezTo>
                <a:cubicBezTo>
                  <a:pt x="2359" y="17237"/>
                  <a:pt x="2474" y="17418"/>
                  <a:pt x="2637" y="17558"/>
                </a:cubicBezTo>
                <a:cubicBezTo>
                  <a:pt x="2696" y="17608"/>
                  <a:pt x="2767" y="17664"/>
                  <a:pt x="2767" y="17770"/>
                </a:cubicBezTo>
                <a:cubicBezTo>
                  <a:pt x="2767" y="17808"/>
                  <a:pt x="2806" y="17833"/>
                  <a:pt x="2841" y="17839"/>
                </a:cubicBezTo>
                <a:cubicBezTo>
                  <a:pt x="2959" y="17862"/>
                  <a:pt x="3027" y="17949"/>
                  <a:pt x="3080" y="18057"/>
                </a:cubicBezTo>
                <a:cubicBezTo>
                  <a:pt x="3092" y="18081"/>
                  <a:pt x="3082" y="18123"/>
                  <a:pt x="3056" y="18133"/>
                </a:cubicBezTo>
                <a:cubicBezTo>
                  <a:pt x="3009" y="18149"/>
                  <a:pt x="2968" y="18171"/>
                  <a:pt x="2937" y="18229"/>
                </a:cubicBezTo>
                <a:cubicBezTo>
                  <a:pt x="3035" y="18384"/>
                  <a:pt x="3167" y="18467"/>
                  <a:pt x="3322" y="18470"/>
                </a:cubicBezTo>
                <a:cubicBezTo>
                  <a:pt x="3431" y="18472"/>
                  <a:pt x="3495" y="18513"/>
                  <a:pt x="3558" y="18600"/>
                </a:cubicBezTo>
                <a:cubicBezTo>
                  <a:pt x="3612" y="18675"/>
                  <a:pt x="3678" y="18741"/>
                  <a:pt x="3736" y="18812"/>
                </a:cubicBezTo>
                <a:cubicBezTo>
                  <a:pt x="3753" y="18833"/>
                  <a:pt x="3773" y="18862"/>
                  <a:pt x="3773" y="18888"/>
                </a:cubicBezTo>
                <a:cubicBezTo>
                  <a:pt x="3774" y="19006"/>
                  <a:pt x="3848" y="19082"/>
                  <a:pt x="3916" y="19149"/>
                </a:cubicBezTo>
                <a:cubicBezTo>
                  <a:pt x="3982" y="19214"/>
                  <a:pt x="4056" y="19271"/>
                  <a:pt x="4092" y="19361"/>
                </a:cubicBezTo>
                <a:cubicBezTo>
                  <a:pt x="4129" y="19456"/>
                  <a:pt x="4223" y="19514"/>
                  <a:pt x="4230" y="19628"/>
                </a:cubicBezTo>
                <a:cubicBezTo>
                  <a:pt x="4231" y="19643"/>
                  <a:pt x="4254" y="19665"/>
                  <a:pt x="4269" y="19666"/>
                </a:cubicBezTo>
                <a:cubicBezTo>
                  <a:pt x="4326" y="19669"/>
                  <a:pt x="4352" y="19693"/>
                  <a:pt x="4360" y="19759"/>
                </a:cubicBezTo>
                <a:cubicBezTo>
                  <a:pt x="4374" y="19876"/>
                  <a:pt x="4407" y="19993"/>
                  <a:pt x="4418" y="20110"/>
                </a:cubicBezTo>
                <a:cubicBezTo>
                  <a:pt x="4428" y="20221"/>
                  <a:pt x="4421" y="20333"/>
                  <a:pt x="4421" y="20444"/>
                </a:cubicBezTo>
                <a:cubicBezTo>
                  <a:pt x="4421" y="20540"/>
                  <a:pt x="4456" y="20579"/>
                  <a:pt x="4546" y="20569"/>
                </a:cubicBezTo>
                <a:cubicBezTo>
                  <a:pt x="4606" y="20563"/>
                  <a:pt x="4664" y="20544"/>
                  <a:pt x="4723" y="20531"/>
                </a:cubicBezTo>
                <a:cubicBezTo>
                  <a:pt x="4763" y="20523"/>
                  <a:pt x="4806" y="20502"/>
                  <a:pt x="4843" y="20508"/>
                </a:cubicBezTo>
                <a:cubicBezTo>
                  <a:pt x="4900" y="20518"/>
                  <a:pt x="4947" y="20517"/>
                  <a:pt x="4994" y="20476"/>
                </a:cubicBezTo>
                <a:cubicBezTo>
                  <a:pt x="5020" y="20455"/>
                  <a:pt x="5056" y="20447"/>
                  <a:pt x="5087" y="20433"/>
                </a:cubicBezTo>
                <a:cubicBezTo>
                  <a:pt x="5237" y="20363"/>
                  <a:pt x="5401" y="20346"/>
                  <a:pt x="5549" y="20270"/>
                </a:cubicBezTo>
                <a:cubicBezTo>
                  <a:pt x="5616" y="20236"/>
                  <a:pt x="5684" y="20200"/>
                  <a:pt x="5754" y="20171"/>
                </a:cubicBezTo>
                <a:cubicBezTo>
                  <a:pt x="5880" y="20119"/>
                  <a:pt x="6004" y="20065"/>
                  <a:pt x="6123" y="19994"/>
                </a:cubicBezTo>
                <a:cubicBezTo>
                  <a:pt x="7884" y="21098"/>
                  <a:pt x="9873" y="21576"/>
                  <a:pt x="11830" y="21425"/>
                </a:cubicBezTo>
                <a:close/>
              </a:path>
            </a:pathLst>
          </a:custGeom>
          <a:blipFill>
            <a:blip r:embed="rId5">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206" name="Shape 206"/>
          <p:cNvSpPr>
            <a:spLocks noGrp="1"/>
          </p:cNvSpPr>
          <p:nvPr>
            <p:ph type="body" sz="quarter" idx="18" hasCustomPrompt="1"/>
          </p:nvPr>
        </p:nvSpPr>
        <p:spPr>
          <a:xfrm>
            <a:off x="5486479" y="3113957"/>
            <a:ext cx="1981042" cy="1801497"/>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7"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6">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07" name="Shape 207"/>
          <p:cNvSpPr>
            <a:spLocks noGrp="1"/>
          </p:cNvSpPr>
          <p:nvPr>
            <p:ph type="body" sz="quarter" idx="19"/>
          </p:nvPr>
        </p:nvSpPr>
        <p:spPr>
          <a:xfrm>
            <a:off x="1270000" y="5766794"/>
            <a:ext cx="2413000" cy="889001"/>
          </a:xfrm>
          <a:prstGeom prst="rect">
            <a:avLst/>
          </a:prstGeom>
        </p:spPr>
        <p:txBody>
          <a:bodyPr lIns="0" tIns="0" rIns="0" bIns="0">
            <a:noAutofit/>
          </a:bodyPr>
          <a:lstStyle>
            <a:lvl1pPr algn="r"/>
          </a:lstStyle>
          <a:p>
            <a:r>
              <a:t>Donec id elit non mi porta gravida at eget lorem ipsum metus.</a:t>
            </a:r>
          </a:p>
        </p:txBody>
      </p:sp>
      <p:sp>
        <p:nvSpPr>
          <p:cNvPr id="208" name="Shape 208"/>
          <p:cNvSpPr>
            <a:spLocks noGrp="1"/>
          </p:cNvSpPr>
          <p:nvPr>
            <p:ph type="body" sz="quarter" idx="20"/>
          </p:nvPr>
        </p:nvSpPr>
        <p:spPr>
          <a:xfrm>
            <a:off x="1270000" y="5421872"/>
            <a:ext cx="2413000" cy="323950"/>
          </a:xfrm>
          <a:prstGeom prst="rect">
            <a:avLst/>
          </a:prstGeom>
        </p:spPr>
        <p:txBody>
          <a:bodyPr lIns="0" tIns="0" rIns="0" bIns="0" anchor="ctr">
            <a:noAutofit/>
          </a:bodyPr>
          <a:lstStyle>
            <a:lvl1pPr algn="r">
              <a:spcBef>
                <a:spcPts val="0"/>
              </a:spcBef>
              <a:defRPr sz="2000" cap="all" spc="100">
                <a:solidFill>
                  <a:srgbClr val="B16AD7"/>
                </a:solidFill>
              </a:defRPr>
            </a:lvl1pPr>
          </a:lstStyle>
          <a:p>
            <a:r>
              <a:t>Ultricies</a:t>
            </a:r>
          </a:p>
        </p:txBody>
      </p:sp>
      <p:sp>
        <p:nvSpPr>
          <p:cNvPr id="209" name="Shape 209"/>
          <p:cNvSpPr>
            <a:spLocks noGrp="1"/>
          </p:cNvSpPr>
          <p:nvPr>
            <p:ph type="body" sz="quarter" idx="21"/>
          </p:nvPr>
        </p:nvSpPr>
        <p:spPr>
          <a:xfrm>
            <a:off x="7683500" y="3458879"/>
            <a:ext cx="2286000" cy="889001"/>
          </a:xfrm>
          <a:prstGeom prst="rect">
            <a:avLst/>
          </a:prstGeom>
        </p:spPr>
        <p:txBody>
          <a:bodyPr lIns="0" tIns="0" rIns="0" bIns="0">
            <a:noAutofit/>
          </a:bodyPr>
          <a:lstStyle>
            <a:lvl1pPr algn="l"/>
          </a:lstStyle>
          <a:p>
            <a:r>
              <a:t>Cras justo odio, dolor dapibus ac facilisis in, egestas eget quam.</a:t>
            </a:r>
          </a:p>
        </p:txBody>
      </p:sp>
      <p:sp>
        <p:nvSpPr>
          <p:cNvPr id="210" name="Shape 210"/>
          <p:cNvSpPr>
            <a:spLocks noGrp="1"/>
          </p:cNvSpPr>
          <p:nvPr>
            <p:ph type="body" sz="quarter" idx="22"/>
          </p:nvPr>
        </p:nvSpPr>
        <p:spPr>
          <a:xfrm>
            <a:off x="7683500" y="3113957"/>
            <a:ext cx="2286000" cy="323950"/>
          </a:xfrm>
          <a:prstGeom prst="rect">
            <a:avLst/>
          </a:prstGeom>
        </p:spPr>
        <p:txBody>
          <a:bodyPr lIns="0" tIns="0" rIns="0" bIns="0" anchor="ctr">
            <a:noAutofit/>
          </a:bodyPr>
          <a:lstStyle>
            <a:lvl1pPr algn="l">
              <a:spcBef>
                <a:spcPts val="0"/>
              </a:spcBef>
              <a:defRPr sz="2000" cap="all" spc="100">
                <a:solidFill>
                  <a:srgbClr val="B16AD7"/>
                </a:solidFill>
              </a:defRPr>
            </a:lvl1pPr>
          </a:lstStyle>
          <a:p>
            <a:r>
              <a:t>Aenean</a:t>
            </a:r>
          </a:p>
        </p:txBody>
      </p:sp>
      <p:sp>
        <p:nvSpPr>
          <p:cNvPr id="211" name="Shape 211"/>
          <p:cNvSpPr>
            <a:spLocks noGrp="1"/>
          </p:cNvSpPr>
          <p:nvPr>
            <p:ph type="body" sz="quarter" idx="23"/>
          </p:nvPr>
        </p:nvSpPr>
        <p:spPr>
          <a:xfrm>
            <a:off x="9321800" y="5686283"/>
            <a:ext cx="2413000" cy="889001"/>
          </a:xfrm>
          <a:prstGeom prst="rect">
            <a:avLst/>
          </a:prstGeom>
        </p:spPr>
        <p:txBody>
          <a:bodyPr lIns="0" tIns="0" rIns="0" bIns="0">
            <a:noAutofit/>
          </a:bodyPr>
          <a:lstStyle>
            <a:lvl1pPr algn="l"/>
          </a:lstStyle>
          <a:p>
            <a:r>
              <a:t>Etiam porta sem amet malesuada magna sit mollis euismod.</a:t>
            </a:r>
          </a:p>
        </p:txBody>
      </p:sp>
      <p:sp>
        <p:nvSpPr>
          <p:cNvPr id="212" name="Shape 212"/>
          <p:cNvSpPr>
            <a:spLocks noGrp="1"/>
          </p:cNvSpPr>
          <p:nvPr>
            <p:ph type="body" sz="quarter" idx="24"/>
          </p:nvPr>
        </p:nvSpPr>
        <p:spPr>
          <a:xfrm>
            <a:off x="9321800" y="5341360"/>
            <a:ext cx="2413000" cy="323951"/>
          </a:xfrm>
          <a:prstGeom prst="rect">
            <a:avLst/>
          </a:prstGeom>
        </p:spPr>
        <p:txBody>
          <a:bodyPr lIns="0" tIns="0" rIns="0" bIns="0" anchor="ctr">
            <a:noAutofit/>
          </a:bodyPr>
          <a:lstStyle>
            <a:lvl1pPr algn="l">
              <a:spcBef>
                <a:spcPts val="0"/>
              </a:spcBef>
              <a:defRPr sz="2000" cap="all" spc="100">
                <a:solidFill>
                  <a:srgbClr val="B16AD7"/>
                </a:solidFill>
              </a:defRPr>
            </a:lvl1pPr>
          </a:lstStyle>
          <a:p>
            <a:r>
              <a:t>Purus</a:t>
            </a:r>
          </a:p>
        </p:txBody>
      </p:sp>
      <p:sp>
        <p:nvSpPr>
          <p:cNvPr id="213" name="Shape 213"/>
          <p:cNvSpPr>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12">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20" name="Shape 220"/>
          <p:cNvSpPr>
            <a:spLocks noGrp="1"/>
          </p:cNvSpPr>
          <p:nvPr>
            <p:ph type="sldNum" sz="quarter" idx="2"/>
          </p:nvPr>
        </p:nvSpPr>
        <p:spPr>
          <a:prstGeom prst="rect">
            <a:avLst/>
          </a:prstGeom>
        </p:spPr>
        <p:txBody>
          <a:bodyPr/>
          <a:lstStyle/>
          <a:p>
            <a:fld id="{86CB4B4D-7CA3-9044-876B-883B54F8677D}" type="slidenum">
              <a:t>‹#›</a:t>
            </a:fld>
            <a:endParaRPr/>
          </a:p>
        </p:txBody>
      </p:sp>
      <p:sp>
        <p:nvSpPr>
          <p:cNvPr id="221" name="Shape 221"/>
          <p:cNvSpPr>
            <a:spLocks noGrp="1"/>
          </p:cNvSpPr>
          <p:nvPr>
            <p:ph type="title"/>
          </p:nvPr>
        </p:nvSpPr>
        <p:spPr>
          <a:prstGeom prst="rect">
            <a:avLst/>
          </a:prstGeom>
        </p:spPr>
        <p:txBody>
          <a:bodyPr/>
          <a:lstStyle/>
          <a:p>
            <a:r>
              <a:t>Title Text</a:t>
            </a:r>
          </a:p>
        </p:txBody>
      </p:sp>
      <p:sp>
        <p:nvSpPr>
          <p:cNvPr id="222" name="Shape 222"/>
          <p:cNvSpPr>
            <a:spLocks noGrp="1"/>
          </p:cNvSpPr>
          <p:nvPr>
            <p:ph type="body" sz="quarter" idx="1"/>
          </p:nvPr>
        </p:nvSpPr>
        <p:spPr>
          <a:xfrm>
            <a:off x="7302500" y="3349202"/>
            <a:ext cx="4445000" cy="4298833"/>
          </a:xfrm>
          <a:prstGeom prst="rect">
            <a:avLst/>
          </a:prstGeom>
        </p:spPr>
        <p:txBody>
          <a:bodyPr lIns="0" tIns="0" rIns="0" bIns="0">
            <a:noAutofit/>
          </a:bodyPr>
          <a:lstStyle>
            <a:lvl1pPr algn="l"/>
            <a:lvl2pPr algn="l"/>
            <a:lvl3pPr algn="l"/>
            <a:lvl4pPr algn="l"/>
            <a:lvl5pPr algn="l"/>
          </a:lstStyle>
          <a:p>
            <a:r>
              <a:t>Body Level One</a:t>
            </a:r>
          </a:p>
          <a:p>
            <a:pPr lvl="1"/>
            <a:r>
              <a:t>Body Level Two</a:t>
            </a:r>
          </a:p>
          <a:p>
            <a:pPr lvl="2"/>
            <a:r>
              <a:t>Body Level Three</a:t>
            </a:r>
          </a:p>
          <a:p>
            <a:pPr lvl="3"/>
            <a:r>
              <a:t>Body Level Four</a:t>
            </a:r>
          </a:p>
          <a:p>
            <a:pPr lvl="4"/>
            <a:r>
              <a:t>Body Level Five</a:t>
            </a:r>
          </a:p>
        </p:txBody>
      </p:sp>
      <p:sp>
        <p:nvSpPr>
          <p:cNvPr id="223" name="Shape 223"/>
          <p:cNvSpPr>
            <a:spLocks noGrp="1"/>
          </p:cNvSpPr>
          <p:nvPr>
            <p:ph type="body" sz="quarter" idx="13"/>
          </p:nvPr>
        </p:nvSpPr>
        <p:spPr>
          <a:xfrm>
            <a:off x="7302500" y="2798079"/>
            <a:ext cx="4432300" cy="323950"/>
          </a:xfrm>
          <a:prstGeom prst="rect">
            <a:avLst/>
          </a:prstGeom>
        </p:spPr>
        <p:txBody>
          <a:bodyPr lIns="0" tIns="0" rIns="0" bIns="0" anchor="ctr">
            <a:noAutofit/>
          </a:bodyPr>
          <a:lstStyle>
            <a:lvl1pPr algn="l">
              <a:spcBef>
                <a:spcPts val="0"/>
              </a:spcBef>
              <a:defRPr sz="2000" cap="all" spc="100">
                <a:solidFill>
                  <a:srgbClr val="B16AD7"/>
                </a:solidFill>
              </a:defRPr>
            </a:lvl1pPr>
          </a:lstStyle>
          <a:p>
            <a:r>
              <a:t>Ultricies Dapibus Fringilla</a:t>
            </a:r>
          </a:p>
        </p:txBody>
      </p:sp>
      <p:sp>
        <p:nvSpPr>
          <p:cNvPr id="224" name="Shape 224"/>
          <p:cNvSpPr>
            <a:spLocks noGrp="1"/>
          </p:cNvSpPr>
          <p:nvPr>
            <p:ph type="pic" sz="quarter" idx="14"/>
          </p:nvPr>
        </p:nvSpPr>
        <p:spPr>
          <a:xfrm>
            <a:off x="1270000" y="2798211"/>
            <a:ext cx="2540000" cy="2309797"/>
          </a:xfrm>
          <a:prstGeom prst="rect">
            <a:avLst/>
          </a:prstGeom>
        </p:spPr>
        <p:txBody>
          <a:bodyPr lIns="91439" tIns="45719" rIns="91439" bIns="45719">
            <a:noAutofit/>
          </a:bodyPr>
          <a:lstStyle/>
          <a:p>
            <a:endParaRPr/>
          </a:p>
        </p:txBody>
      </p:sp>
      <p:sp>
        <p:nvSpPr>
          <p:cNvPr id="225" name="Shape 225"/>
          <p:cNvSpPr>
            <a:spLocks noGrp="1"/>
          </p:cNvSpPr>
          <p:nvPr>
            <p:ph type="pic" sz="quarter" idx="15"/>
          </p:nvPr>
        </p:nvSpPr>
        <p:spPr>
          <a:xfrm>
            <a:off x="1269871" y="5312811"/>
            <a:ext cx="2540001" cy="2309796"/>
          </a:xfrm>
          <a:prstGeom prst="rect">
            <a:avLst/>
          </a:prstGeom>
        </p:spPr>
        <p:txBody>
          <a:bodyPr lIns="91439" tIns="45719" rIns="91439" bIns="45719">
            <a:noAutofit/>
          </a:bodyPr>
          <a:lstStyle/>
          <a:p>
            <a:endParaRPr/>
          </a:p>
        </p:txBody>
      </p:sp>
      <p:sp>
        <p:nvSpPr>
          <p:cNvPr id="226" name="Shape 226"/>
          <p:cNvSpPr>
            <a:spLocks noGrp="1"/>
          </p:cNvSpPr>
          <p:nvPr>
            <p:ph type="pic" sz="quarter" idx="16"/>
          </p:nvPr>
        </p:nvSpPr>
        <p:spPr>
          <a:xfrm>
            <a:off x="4051300" y="5312811"/>
            <a:ext cx="2540000" cy="2309796"/>
          </a:xfrm>
          <a:prstGeom prst="rect">
            <a:avLst/>
          </a:prstGeom>
        </p:spPr>
        <p:txBody>
          <a:bodyPr lIns="91439" tIns="45719" rIns="91439" bIns="45719">
            <a:noAutofit/>
          </a:bodyPr>
          <a:lstStyle/>
          <a:p>
            <a:endParaRPr/>
          </a:p>
        </p:txBody>
      </p:sp>
      <p:sp>
        <p:nvSpPr>
          <p:cNvPr id="227" name="Shape 227"/>
          <p:cNvSpPr>
            <a:spLocks noGrp="1"/>
          </p:cNvSpPr>
          <p:nvPr>
            <p:ph type="pic" sz="quarter" idx="17"/>
          </p:nvPr>
        </p:nvSpPr>
        <p:spPr>
          <a:xfrm>
            <a:off x="4051300" y="2798211"/>
            <a:ext cx="2540000" cy="2309797"/>
          </a:xfrm>
          <a:prstGeom prst="rect">
            <a:avLst/>
          </a:prstGeom>
        </p:spPr>
        <p:txBody>
          <a:bodyPr lIns="91439" tIns="45719" rIns="91439" bIns="45719">
            <a:noAutofit/>
          </a:bodyPr>
          <a:lstStyle/>
          <a:p>
            <a:endParaRPr/>
          </a:p>
        </p:txBody>
      </p:sp>
    </p:spTree>
  </p:cSld>
  <p:clrMapOvr>
    <a:masterClrMapping/>
  </p:clrMapOvr>
  <p:transition xmlns:p14="http://schemas.microsoft.com/office/powerpoint/2010/mai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13">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34" name="Shape 234"/>
          <p:cNvSpPr>
            <a:spLocks noGrp="1"/>
          </p:cNvSpPr>
          <p:nvPr>
            <p:ph type="body" sz="quarter" idx="13" hasCustomPrompt="1"/>
          </p:nvPr>
        </p:nvSpPr>
        <p:spPr>
          <a:xfrm>
            <a:off x="6019702" y="6834268"/>
            <a:ext cx="5715001" cy="381001"/>
          </a:xfrm>
          <a:custGeom>
            <a:avLst/>
            <a:gdLst/>
            <a:ahLst/>
            <a:cxnLst>
              <a:cxn ang="0">
                <a:pos x="wd2" y="hd2"/>
              </a:cxn>
              <a:cxn ang="5400000">
                <a:pos x="wd2" y="hd2"/>
              </a:cxn>
              <a:cxn ang="10800000">
                <a:pos x="wd2" y="hd2"/>
              </a:cxn>
              <a:cxn ang="16200000">
                <a:pos x="wd2" y="hd2"/>
              </a:cxn>
            </a:cxnLst>
            <a:rect l="0" t="0" r="r" b="b"/>
            <a:pathLst>
              <a:path w="21592" h="21582" extrusionOk="0">
                <a:moveTo>
                  <a:pt x="16330" y="0"/>
                </a:moveTo>
                <a:cubicBezTo>
                  <a:pt x="16255" y="-1"/>
                  <a:pt x="16179" y="8"/>
                  <a:pt x="16103" y="37"/>
                </a:cubicBezTo>
                <a:cubicBezTo>
                  <a:pt x="15743" y="179"/>
                  <a:pt x="15373" y="283"/>
                  <a:pt x="15014" y="431"/>
                </a:cubicBezTo>
                <a:cubicBezTo>
                  <a:pt x="14708" y="558"/>
                  <a:pt x="14394" y="661"/>
                  <a:pt x="14089" y="793"/>
                </a:cubicBezTo>
                <a:cubicBezTo>
                  <a:pt x="13901" y="875"/>
                  <a:pt x="13714" y="954"/>
                  <a:pt x="13520" y="1014"/>
                </a:cubicBezTo>
                <a:cubicBezTo>
                  <a:pt x="13379" y="1057"/>
                  <a:pt x="13241" y="1106"/>
                  <a:pt x="13102" y="1155"/>
                </a:cubicBezTo>
                <a:cubicBezTo>
                  <a:pt x="13092" y="1158"/>
                  <a:pt x="13079" y="1178"/>
                  <a:pt x="13079" y="1190"/>
                </a:cubicBezTo>
                <a:cubicBezTo>
                  <a:pt x="13079" y="1193"/>
                  <a:pt x="13081" y="1195"/>
                  <a:pt x="13082" y="1198"/>
                </a:cubicBezTo>
                <a:cubicBezTo>
                  <a:pt x="13084" y="1202"/>
                  <a:pt x="13086" y="1205"/>
                  <a:pt x="13087" y="1207"/>
                </a:cubicBezTo>
                <a:cubicBezTo>
                  <a:pt x="13082" y="1212"/>
                  <a:pt x="13076" y="1215"/>
                  <a:pt x="13071" y="1219"/>
                </a:cubicBezTo>
                <a:cubicBezTo>
                  <a:pt x="13027" y="1257"/>
                  <a:pt x="12985" y="1273"/>
                  <a:pt x="12938" y="1227"/>
                </a:cubicBezTo>
                <a:cubicBezTo>
                  <a:pt x="12928" y="1218"/>
                  <a:pt x="12899" y="1216"/>
                  <a:pt x="12894" y="1224"/>
                </a:cubicBezTo>
                <a:cubicBezTo>
                  <a:pt x="12798" y="1375"/>
                  <a:pt x="12635" y="1327"/>
                  <a:pt x="12514" y="1405"/>
                </a:cubicBezTo>
                <a:cubicBezTo>
                  <a:pt x="12471" y="1433"/>
                  <a:pt x="12398" y="1424"/>
                  <a:pt x="12348" y="1403"/>
                </a:cubicBezTo>
                <a:cubicBezTo>
                  <a:pt x="12280" y="1374"/>
                  <a:pt x="12231" y="1346"/>
                  <a:pt x="12175" y="1428"/>
                </a:cubicBezTo>
                <a:cubicBezTo>
                  <a:pt x="12154" y="1459"/>
                  <a:pt x="12101" y="1468"/>
                  <a:pt x="12061" y="1472"/>
                </a:cubicBezTo>
                <a:cubicBezTo>
                  <a:pt x="11868" y="1493"/>
                  <a:pt x="11691" y="1560"/>
                  <a:pt x="11543" y="1718"/>
                </a:cubicBezTo>
                <a:cubicBezTo>
                  <a:pt x="11514" y="1748"/>
                  <a:pt x="11470" y="1757"/>
                  <a:pt x="11423" y="1782"/>
                </a:cubicBezTo>
                <a:cubicBezTo>
                  <a:pt x="11399" y="1754"/>
                  <a:pt x="11375" y="1726"/>
                  <a:pt x="11352" y="1698"/>
                </a:cubicBezTo>
                <a:cubicBezTo>
                  <a:pt x="11327" y="1670"/>
                  <a:pt x="11302" y="1640"/>
                  <a:pt x="11275" y="1609"/>
                </a:cubicBezTo>
                <a:cubicBezTo>
                  <a:pt x="11239" y="1655"/>
                  <a:pt x="11202" y="1701"/>
                  <a:pt x="11155" y="1738"/>
                </a:cubicBezTo>
                <a:cubicBezTo>
                  <a:pt x="11108" y="1775"/>
                  <a:pt x="11051" y="1803"/>
                  <a:pt x="10978" y="1814"/>
                </a:cubicBezTo>
                <a:cubicBezTo>
                  <a:pt x="10941" y="1806"/>
                  <a:pt x="10901" y="1783"/>
                  <a:pt x="10860" y="1751"/>
                </a:cubicBezTo>
                <a:cubicBezTo>
                  <a:pt x="10818" y="1718"/>
                  <a:pt x="10774" y="1675"/>
                  <a:pt x="10729" y="1628"/>
                </a:cubicBezTo>
                <a:cubicBezTo>
                  <a:pt x="10694" y="1695"/>
                  <a:pt x="10660" y="1756"/>
                  <a:pt x="10631" y="1822"/>
                </a:cubicBezTo>
                <a:cubicBezTo>
                  <a:pt x="10579" y="1940"/>
                  <a:pt x="10480" y="1969"/>
                  <a:pt x="10386" y="2002"/>
                </a:cubicBezTo>
                <a:cubicBezTo>
                  <a:pt x="10345" y="2017"/>
                  <a:pt x="10304" y="1995"/>
                  <a:pt x="10276" y="1953"/>
                </a:cubicBezTo>
                <a:cubicBezTo>
                  <a:pt x="10260" y="1930"/>
                  <a:pt x="10252" y="1901"/>
                  <a:pt x="10236" y="1879"/>
                </a:cubicBezTo>
                <a:cubicBezTo>
                  <a:pt x="10176" y="1792"/>
                  <a:pt x="10150" y="1794"/>
                  <a:pt x="10055" y="1864"/>
                </a:cubicBezTo>
                <a:cubicBezTo>
                  <a:pt x="10028" y="1884"/>
                  <a:pt x="9996" y="1911"/>
                  <a:pt x="9966" y="1916"/>
                </a:cubicBezTo>
                <a:cubicBezTo>
                  <a:pt x="9849" y="1936"/>
                  <a:pt x="9754" y="2009"/>
                  <a:pt x="9656" y="2087"/>
                </a:cubicBezTo>
                <a:cubicBezTo>
                  <a:pt x="9636" y="2073"/>
                  <a:pt x="9616" y="2060"/>
                  <a:pt x="9596" y="2046"/>
                </a:cubicBezTo>
                <a:cubicBezTo>
                  <a:pt x="9576" y="2033"/>
                  <a:pt x="9555" y="2019"/>
                  <a:pt x="9532" y="2002"/>
                </a:cubicBezTo>
                <a:cubicBezTo>
                  <a:pt x="9511" y="2017"/>
                  <a:pt x="9488" y="2034"/>
                  <a:pt x="9466" y="2050"/>
                </a:cubicBezTo>
                <a:cubicBezTo>
                  <a:pt x="9443" y="2066"/>
                  <a:pt x="9420" y="2083"/>
                  <a:pt x="9396" y="2099"/>
                </a:cubicBezTo>
                <a:cubicBezTo>
                  <a:pt x="9360" y="2109"/>
                  <a:pt x="9338" y="2087"/>
                  <a:pt x="9320" y="2062"/>
                </a:cubicBezTo>
                <a:cubicBezTo>
                  <a:pt x="9302" y="2037"/>
                  <a:pt x="9289" y="2009"/>
                  <a:pt x="9270" y="2005"/>
                </a:cubicBezTo>
                <a:cubicBezTo>
                  <a:pt x="9162" y="2023"/>
                  <a:pt x="9071" y="2035"/>
                  <a:pt x="8983" y="2057"/>
                </a:cubicBezTo>
                <a:cubicBezTo>
                  <a:pt x="8923" y="2072"/>
                  <a:pt x="8870" y="2074"/>
                  <a:pt x="8817" y="2035"/>
                </a:cubicBezTo>
                <a:cubicBezTo>
                  <a:pt x="8785" y="2011"/>
                  <a:pt x="8754" y="2001"/>
                  <a:pt x="8723" y="2005"/>
                </a:cubicBezTo>
                <a:cubicBezTo>
                  <a:pt x="8672" y="1850"/>
                  <a:pt x="8632" y="1693"/>
                  <a:pt x="8634" y="1522"/>
                </a:cubicBezTo>
                <a:cubicBezTo>
                  <a:pt x="8636" y="1345"/>
                  <a:pt x="8570" y="1215"/>
                  <a:pt x="8461" y="1115"/>
                </a:cubicBezTo>
                <a:cubicBezTo>
                  <a:pt x="8400" y="1059"/>
                  <a:pt x="8336" y="1017"/>
                  <a:pt x="8268" y="999"/>
                </a:cubicBezTo>
                <a:cubicBezTo>
                  <a:pt x="8200" y="981"/>
                  <a:pt x="8127" y="991"/>
                  <a:pt x="8050" y="1041"/>
                </a:cubicBezTo>
                <a:cubicBezTo>
                  <a:pt x="7913" y="1130"/>
                  <a:pt x="7759" y="1173"/>
                  <a:pt x="7617" y="1254"/>
                </a:cubicBezTo>
                <a:cubicBezTo>
                  <a:pt x="7455" y="1347"/>
                  <a:pt x="7284" y="1415"/>
                  <a:pt x="7106" y="1467"/>
                </a:cubicBezTo>
                <a:cubicBezTo>
                  <a:pt x="6915" y="1523"/>
                  <a:pt x="6731" y="1619"/>
                  <a:pt x="6543" y="1690"/>
                </a:cubicBezTo>
                <a:cubicBezTo>
                  <a:pt x="6488" y="1711"/>
                  <a:pt x="6435" y="1747"/>
                  <a:pt x="6379" y="1752"/>
                </a:cubicBezTo>
                <a:cubicBezTo>
                  <a:pt x="6283" y="1760"/>
                  <a:pt x="6204" y="1807"/>
                  <a:pt x="6127" y="1864"/>
                </a:cubicBezTo>
                <a:cubicBezTo>
                  <a:pt x="5945" y="1998"/>
                  <a:pt x="5743" y="2083"/>
                  <a:pt x="5560" y="2218"/>
                </a:cubicBezTo>
                <a:cubicBezTo>
                  <a:pt x="5436" y="2309"/>
                  <a:pt x="5298" y="2379"/>
                  <a:pt x="5171" y="2468"/>
                </a:cubicBezTo>
                <a:cubicBezTo>
                  <a:pt x="4958" y="2620"/>
                  <a:pt x="4722" y="2713"/>
                  <a:pt x="4502" y="2847"/>
                </a:cubicBezTo>
                <a:cubicBezTo>
                  <a:pt x="4297" y="2973"/>
                  <a:pt x="4083" y="3074"/>
                  <a:pt x="3872" y="3184"/>
                </a:cubicBezTo>
                <a:cubicBezTo>
                  <a:pt x="3789" y="3228"/>
                  <a:pt x="3701" y="3269"/>
                  <a:pt x="3638" y="3350"/>
                </a:cubicBezTo>
                <a:cubicBezTo>
                  <a:pt x="3606" y="3392"/>
                  <a:pt x="3572" y="3400"/>
                  <a:pt x="3529" y="3400"/>
                </a:cubicBezTo>
                <a:cubicBezTo>
                  <a:pt x="3505" y="3400"/>
                  <a:pt x="3481" y="3403"/>
                  <a:pt x="3459" y="3415"/>
                </a:cubicBezTo>
                <a:cubicBezTo>
                  <a:pt x="3286" y="3508"/>
                  <a:pt x="3111" y="3597"/>
                  <a:pt x="2941" y="3697"/>
                </a:cubicBezTo>
                <a:cubicBezTo>
                  <a:pt x="2786" y="3789"/>
                  <a:pt x="2633" y="3886"/>
                  <a:pt x="2447" y="3918"/>
                </a:cubicBezTo>
                <a:cubicBezTo>
                  <a:pt x="2444" y="3968"/>
                  <a:pt x="2441" y="4011"/>
                  <a:pt x="2439" y="4052"/>
                </a:cubicBezTo>
                <a:cubicBezTo>
                  <a:pt x="2437" y="4091"/>
                  <a:pt x="2436" y="4131"/>
                  <a:pt x="2434" y="4171"/>
                </a:cubicBezTo>
                <a:cubicBezTo>
                  <a:pt x="2411" y="4167"/>
                  <a:pt x="2388" y="4160"/>
                  <a:pt x="2366" y="4166"/>
                </a:cubicBezTo>
                <a:cubicBezTo>
                  <a:pt x="2334" y="4173"/>
                  <a:pt x="2294" y="4186"/>
                  <a:pt x="2270" y="4213"/>
                </a:cubicBezTo>
                <a:cubicBezTo>
                  <a:pt x="2203" y="4288"/>
                  <a:pt x="2139" y="4346"/>
                  <a:pt x="2039" y="4300"/>
                </a:cubicBezTo>
                <a:cubicBezTo>
                  <a:pt x="2016" y="4289"/>
                  <a:pt x="1984" y="4305"/>
                  <a:pt x="1956" y="4314"/>
                </a:cubicBezTo>
                <a:cubicBezTo>
                  <a:pt x="1888" y="4337"/>
                  <a:pt x="1825" y="4384"/>
                  <a:pt x="1761" y="4421"/>
                </a:cubicBezTo>
                <a:cubicBezTo>
                  <a:pt x="1698" y="4457"/>
                  <a:pt x="1623" y="4456"/>
                  <a:pt x="1553" y="4475"/>
                </a:cubicBezTo>
                <a:cubicBezTo>
                  <a:pt x="1525" y="4483"/>
                  <a:pt x="1498" y="4503"/>
                  <a:pt x="1472" y="4518"/>
                </a:cubicBezTo>
                <a:cubicBezTo>
                  <a:pt x="1445" y="4533"/>
                  <a:pt x="1416" y="4537"/>
                  <a:pt x="1389" y="4518"/>
                </a:cubicBezTo>
                <a:cubicBezTo>
                  <a:pt x="1331" y="4476"/>
                  <a:pt x="1278" y="4498"/>
                  <a:pt x="1227" y="4535"/>
                </a:cubicBezTo>
                <a:cubicBezTo>
                  <a:pt x="1165" y="4579"/>
                  <a:pt x="1106" y="4630"/>
                  <a:pt x="1046" y="4679"/>
                </a:cubicBezTo>
                <a:cubicBezTo>
                  <a:pt x="998" y="4718"/>
                  <a:pt x="954" y="4763"/>
                  <a:pt x="900" y="4780"/>
                </a:cubicBezTo>
                <a:cubicBezTo>
                  <a:pt x="739" y="4831"/>
                  <a:pt x="648" y="4972"/>
                  <a:pt x="568" y="5127"/>
                </a:cubicBezTo>
                <a:cubicBezTo>
                  <a:pt x="453" y="5350"/>
                  <a:pt x="397" y="5598"/>
                  <a:pt x="337" y="5846"/>
                </a:cubicBezTo>
                <a:cubicBezTo>
                  <a:pt x="329" y="5878"/>
                  <a:pt x="327" y="5916"/>
                  <a:pt x="327" y="5950"/>
                </a:cubicBezTo>
                <a:cubicBezTo>
                  <a:pt x="327" y="6104"/>
                  <a:pt x="292" y="6257"/>
                  <a:pt x="312" y="6413"/>
                </a:cubicBezTo>
                <a:cubicBezTo>
                  <a:pt x="318" y="6454"/>
                  <a:pt x="307" y="6498"/>
                  <a:pt x="300" y="6540"/>
                </a:cubicBezTo>
                <a:cubicBezTo>
                  <a:pt x="253" y="6816"/>
                  <a:pt x="183" y="7087"/>
                  <a:pt x="206" y="7375"/>
                </a:cubicBezTo>
                <a:cubicBezTo>
                  <a:pt x="210" y="7424"/>
                  <a:pt x="189" y="7477"/>
                  <a:pt x="183" y="7528"/>
                </a:cubicBezTo>
                <a:cubicBezTo>
                  <a:pt x="171" y="7639"/>
                  <a:pt x="160" y="7749"/>
                  <a:pt x="148" y="7860"/>
                </a:cubicBezTo>
                <a:cubicBezTo>
                  <a:pt x="136" y="7972"/>
                  <a:pt x="128" y="8080"/>
                  <a:pt x="111" y="8190"/>
                </a:cubicBezTo>
                <a:cubicBezTo>
                  <a:pt x="32" y="8700"/>
                  <a:pt x="5" y="9219"/>
                  <a:pt x="25" y="9736"/>
                </a:cubicBezTo>
                <a:cubicBezTo>
                  <a:pt x="31" y="9883"/>
                  <a:pt x="28" y="10026"/>
                  <a:pt x="17" y="10172"/>
                </a:cubicBezTo>
                <a:cubicBezTo>
                  <a:pt x="6" y="10326"/>
                  <a:pt x="-8" y="10481"/>
                  <a:pt x="5" y="10633"/>
                </a:cubicBezTo>
                <a:cubicBezTo>
                  <a:pt x="32" y="10960"/>
                  <a:pt x="13" y="11289"/>
                  <a:pt x="19" y="11617"/>
                </a:cubicBezTo>
                <a:cubicBezTo>
                  <a:pt x="26" y="12020"/>
                  <a:pt x="3" y="12425"/>
                  <a:pt x="28" y="12829"/>
                </a:cubicBezTo>
                <a:cubicBezTo>
                  <a:pt x="41" y="13043"/>
                  <a:pt x="57" y="13255"/>
                  <a:pt x="44" y="13470"/>
                </a:cubicBezTo>
                <a:cubicBezTo>
                  <a:pt x="41" y="13522"/>
                  <a:pt x="48" y="13575"/>
                  <a:pt x="50" y="13627"/>
                </a:cubicBezTo>
                <a:cubicBezTo>
                  <a:pt x="63" y="13946"/>
                  <a:pt x="79" y="14265"/>
                  <a:pt x="90" y="14583"/>
                </a:cubicBezTo>
                <a:cubicBezTo>
                  <a:pt x="108" y="15082"/>
                  <a:pt x="144" y="15577"/>
                  <a:pt x="219" y="16070"/>
                </a:cubicBezTo>
                <a:cubicBezTo>
                  <a:pt x="240" y="16212"/>
                  <a:pt x="280" y="16349"/>
                  <a:pt x="262" y="16501"/>
                </a:cubicBezTo>
                <a:cubicBezTo>
                  <a:pt x="253" y="16582"/>
                  <a:pt x="281" y="16673"/>
                  <a:pt x="298" y="16756"/>
                </a:cubicBezTo>
                <a:cubicBezTo>
                  <a:pt x="323" y="16881"/>
                  <a:pt x="367" y="17004"/>
                  <a:pt x="381" y="17130"/>
                </a:cubicBezTo>
                <a:cubicBezTo>
                  <a:pt x="406" y="17357"/>
                  <a:pt x="489" y="17556"/>
                  <a:pt x="560" y="17762"/>
                </a:cubicBezTo>
                <a:cubicBezTo>
                  <a:pt x="570" y="17794"/>
                  <a:pt x="580" y="17828"/>
                  <a:pt x="597" y="17854"/>
                </a:cubicBezTo>
                <a:cubicBezTo>
                  <a:pt x="737" y="18062"/>
                  <a:pt x="869" y="18281"/>
                  <a:pt x="1042" y="18451"/>
                </a:cubicBezTo>
                <a:cubicBezTo>
                  <a:pt x="1178" y="18585"/>
                  <a:pt x="1287" y="18738"/>
                  <a:pt x="1374" y="18917"/>
                </a:cubicBezTo>
                <a:cubicBezTo>
                  <a:pt x="1580" y="19342"/>
                  <a:pt x="1802" y="19757"/>
                  <a:pt x="2029" y="20166"/>
                </a:cubicBezTo>
                <a:cubicBezTo>
                  <a:pt x="2118" y="20326"/>
                  <a:pt x="2236" y="20403"/>
                  <a:pt x="2397" y="20364"/>
                </a:cubicBezTo>
                <a:cubicBezTo>
                  <a:pt x="2547" y="20328"/>
                  <a:pt x="2694" y="20306"/>
                  <a:pt x="2846" y="20362"/>
                </a:cubicBezTo>
                <a:cubicBezTo>
                  <a:pt x="2900" y="20381"/>
                  <a:pt x="2961" y="20381"/>
                  <a:pt x="3006" y="20322"/>
                </a:cubicBezTo>
                <a:cubicBezTo>
                  <a:pt x="3042" y="20273"/>
                  <a:pt x="3088" y="20255"/>
                  <a:pt x="3141" y="20250"/>
                </a:cubicBezTo>
                <a:cubicBezTo>
                  <a:pt x="3219" y="20243"/>
                  <a:pt x="3296" y="20227"/>
                  <a:pt x="3390" y="20210"/>
                </a:cubicBezTo>
                <a:cubicBezTo>
                  <a:pt x="3406" y="20201"/>
                  <a:pt x="3411" y="20175"/>
                  <a:pt x="3420" y="20150"/>
                </a:cubicBezTo>
                <a:cubicBezTo>
                  <a:pt x="3429" y="20125"/>
                  <a:pt x="3442" y="20102"/>
                  <a:pt x="3475" y="20099"/>
                </a:cubicBezTo>
                <a:cubicBezTo>
                  <a:pt x="3498" y="20105"/>
                  <a:pt x="3522" y="20112"/>
                  <a:pt x="3545" y="20118"/>
                </a:cubicBezTo>
                <a:cubicBezTo>
                  <a:pt x="3568" y="20124"/>
                  <a:pt x="3590" y="20130"/>
                  <a:pt x="3610" y="20136"/>
                </a:cubicBezTo>
                <a:cubicBezTo>
                  <a:pt x="3627" y="20115"/>
                  <a:pt x="3642" y="20097"/>
                  <a:pt x="3656" y="20080"/>
                </a:cubicBezTo>
                <a:cubicBezTo>
                  <a:pt x="3670" y="20062"/>
                  <a:pt x="3684" y="20045"/>
                  <a:pt x="3698" y="20027"/>
                </a:cubicBezTo>
                <a:cubicBezTo>
                  <a:pt x="3796" y="20064"/>
                  <a:pt x="3892" y="20097"/>
                  <a:pt x="3995" y="20079"/>
                </a:cubicBezTo>
                <a:cubicBezTo>
                  <a:pt x="4021" y="20075"/>
                  <a:pt x="4050" y="20090"/>
                  <a:pt x="4078" y="20101"/>
                </a:cubicBezTo>
                <a:cubicBezTo>
                  <a:pt x="4172" y="20140"/>
                  <a:pt x="4193" y="20120"/>
                  <a:pt x="4226" y="20030"/>
                </a:cubicBezTo>
                <a:cubicBezTo>
                  <a:pt x="4234" y="20006"/>
                  <a:pt x="4239" y="19977"/>
                  <a:pt x="4246" y="19955"/>
                </a:cubicBezTo>
                <a:cubicBezTo>
                  <a:pt x="4261" y="19911"/>
                  <a:pt x="4290" y="19883"/>
                  <a:pt x="4327" y="19883"/>
                </a:cubicBezTo>
                <a:cubicBezTo>
                  <a:pt x="4413" y="19884"/>
                  <a:pt x="4500" y="19881"/>
                  <a:pt x="4569" y="19965"/>
                </a:cubicBezTo>
                <a:cubicBezTo>
                  <a:pt x="4607" y="20012"/>
                  <a:pt x="4651" y="20053"/>
                  <a:pt x="4693" y="20099"/>
                </a:cubicBezTo>
                <a:cubicBezTo>
                  <a:pt x="4721" y="20044"/>
                  <a:pt x="4750" y="19997"/>
                  <a:pt x="4779" y="19958"/>
                </a:cubicBezTo>
                <a:cubicBezTo>
                  <a:pt x="4807" y="19921"/>
                  <a:pt x="4836" y="19892"/>
                  <a:pt x="4866" y="19871"/>
                </a:cubicBezTo>
                <a:cubicBezTo>
                  <a:pt x="4930" y="19859"/>
                  <a:pt x="4982" y="19865"/>
                  <a:pt x="5028" y="19881"/>
                </a:cubicBezTo>
                <a:cubicBezTo>
                  <a:pt x="5075" y="19898"/>
                  <a:pt x="5115" y="19924"/>
                  <a:pt x="5155" y="19953"/>
                </a:cubicBezTo>
                <a:cubicBezTo>
                  <a:pt x="5170" y="19920"/>
                  <a:pt x="5185" y="19888"/>
                  <a:pt x="5201" y="19855"/>
                </a:cubicBezTo>
                <a:cubicBezTo>
                  <a:pt x="5215" y="19825"/>
                  <a:pt x="5230" y="19795"/>
                  <a:pt x="5244" y="19764"/>
                </a:cubicBezTo>
                <a:cubicBezTo>
                  <a:pt x="5289" y="19772"/>
                  <a:pt x="5326" y="19769"/>
                  <a:pt x="5356" y="19787"/>
                </a:cubicBezTo>
                <a:cubicBezTo>
                  <a:pt x="5513" y="19876"/>
                  <a:pt x="5676" y="19878"/>
                  <a:pt x="5843" y="19839"/>
                </a:cubicBezTo>
                <a:cubicBezTo>
                  <a:pt x="5877" y="19831"/>
                  <a:pt x="5924" y="19821"/>
                  <a:pt x="5949" y="19841"/>
                </a:cubicBezTo>
                <a:cubicBezTo>
                  <a:pt x="6012" y="19894"/>
                  <a:pt x="6048" y="19858"/>
                  <a:pt x="6098" y="19814"/>
                </a:cubicBezTo>
                <a:cubicBezTo>
                  <a:pt x="6136" y="19781"/>
                  <a:pt x="6195" y="19749"/>
                  <a:pt x="6237" y="19759"/>
                </a:cubicBezTo>
                <a:cubicBezTo>
                  <a:pt x="6355" y="19790"/>
                  <a:pt x="6481" y="19703"/>
                  <a:pt x="6593" y="19802"/>
                </a:cubicBezTo>
                <a:cubicBezTo>
                  <a:pt x="6599" y="19807"/>
                  <a:pt x="6626" y="19795"/>
                  <a:pt x="6632" y="19784"/>
                </a:cubicBezTo>
                <a:cubicBezTo>
                  <a:pt x="6662" y="19732"/>
                  <a:pt x="6699" y="19728"/>
                  <a:pt x="6745" y="19752"/>
                </a:cubicBezTo>
                <a:cubicBezTo>
                  <a:pt x="6771" y="19766"/>
                  <a:pt x="6798" y="19778"/>
                  <a:pt x="6826" y="19787"/>
                </a:cubicBezTo>
                <a:cubicBezTo>
                  <a:pt x="6846" y="19793"/>
                  <a:pt x="6854" y="19763"/>
                  <a:pt x="6869" y="19747"/>
                </a:cubicBezTo>
                <a:cubicBezTo>
                  <a:pt x="7162" y="20100"/>
                  <a:pt x="7437" y="20473"/>
                  <a:pt x="7750" y="20803"/>
                </a:cubicBezTo>
                <a:cubicBezTo>
                  <a:pt x="7936" y="20997"/>
                  <a:pt x="8124" y="21189"/>
                  <a:pt x="8303" y="21392"/>
                </a:cubicBezTo>
                <a:cubicBezTo>
                  <a:pt x="8345" y="21440"/>
                  <a:pt x="8387" y="21486"/>
                  <a:pt x="8430" y="21531"/>
                </a:cubicBezTo>
                <a:cubicBezTo>
                  <a:pt x="8487" y="21590"/>
                  <a:pt x="8555" y="21599"/>
                  <a:pt x="8613" y="21551"/>
                </a:cubicBezTo>
                <a:cubicBezTo>
                  <a:pt x="8724" y="21460"/>
                  <a:pt x="8841" y="21394"/>
                  <a:pt x="8977" y="21383"/>
                </a:cubicBezTo>
                <a:cubicBezTo>
                  <a:pt x="8992" y="21381"/>
                  <a:pt x="9007" y="21372"/>
                  <a:pt x="9022" y="21365"/>
                </a:cubicBezTo>
                <a:cubicBezTo>
                  <a:pt x="9160" y="21304"/>
                  <a:pt x="9462" y="21093"/>
                  <a:pt x="9594" y="20964"/>
                </a:cubicBezTo>
                <a:cubicBezTo>
                  <a:pt x="9692" y="20868"/>
                  <a:pt x="9797" y="20802"/>
                  <a:pt x="9920" y="20766"/>
                </a:cubicBezTo>
                <a:cubicBezTo>
                  <a:pt x="10072" y="20721"/>
                  <a:pt x="10221" y="20661"/>
                  <a:pt x="10373" y="20617"/>
                </a:cubicBezTo>
                <a:cubicBezTo>
                  <a:pt x="10476" y="20587"/>
                  <a:pt x="10558" y="20541"/>
                  <a:pt x="10587" y="20406"/>
                </a:cubicBezTo>
                <a:cubicBezTo>
                  <a:pt x="10605" y="20323"/>
                  <a:pt x="10661" y="20276"/>
                  <a:pt x="10729" y="20255"/>
                </a:cubicBezTo>
                <a:cubicBezTo>
                  <a:pt x="10837" y="20221"/>
                  <a:pt x="10917" y="20137"/>
                  <a:pt x="10995" y="20049"/>
                </a:cubicBezTo>
                <a:cubicBezTo>
                  <a:pt x="11013" y="20029"/>
                  <a:pt x="11035" y="20017"/>
                  <a:pt x="11055" y="20000"/>
                </a:cubicBezTo>
                <a:cubicBezTo>
                  <a:pt x="11080" y="20009"/>
                  <a:pt x="11104" y="20019"/>
                  <a:pt x="11130" y="20027"/>
                </a:cubicBezTo>
                <a:cubicBezTo>
                  <a:pt x="11195" y="20048"/>
                  <a:pt x="11262" y="20050"/>
                  <a:pt x="11315" y="19982"/>
                </a:cubicBezTo>
                <a:cubicBezTo>
                  <a:pt x="11339" y="19951"/>
                  <a:pt x="11372" y="19946"/>
                  <a:pt x="11406" y="19953"/>
                </a:cubicBezTo>
                <a:cubicBezTo>
                  <a:pt x="11439" y="19959"/>
                  <a:pt x="11469" y="19970"/>
                  <a:pt x="11502" y="19968"/>
                </a:cubicBezTo>
                <a:cubicBezTo>
                  <a:pt x="11583" y="19963"/>
                  <a:pt x="11669" y="19932"/>
                  <a:pt x="11747" y="19948"/>
                </a:cubicBezTo>
                <a:cubicBezTo>
                  <a:pt x="11827" y="19964"/>
                  <a:pt x="11906" y="19993"/>
                  <a:pt x="11988" y="19990"/>
                </a:cubicBezTo>
                <a:cubicBezTo>
                  <a:pt x="12020" y="19989"/>
                  <a:pt x="12061" y="19993"/>
                  <a:pt x="12084" y="19973"/>
                </a:cubicBezTo>
                <a:cubicBezTo>
                  <a:pt x="12180" y="19884"/>
                  <a:pt x="12267" y="19924"/>
                  <a:pt x="12360" y="19980"/>
                </a:cubicBezTo>
                <a:cubicBezTo>
                  <a:pt x="12393" y="20000"/>
                  <a:pt x="12440" y="20005"/>
                  <a:pt x="12476" y="19995"/>
                </a:cubicBezTo>
                <a:cubicBezTo>
                  <a:pt x="12546" y="19975"/>
                  <a:pt x="12607" y="19913"/>
                  <a:pt x="12688" y="19933"/>
                </a:cubicBezTo>
                <a:cubicBezTo>
                  <a:pt x="12712" y="19939"/>
                  <a:pt x="12748" y="19903"/>
                  <a:pt x="12769" y="19876"/>
                </a:cubicBezTo>
                <a:cubicBezTo>
                  <a:pt x="12825" y="19806"/>
                  <a:pt x="12894" y="19766"/>
                  <a:pt x="12967" y="19784"/>
                </a:cubicBezTo>
                <a:cubicBezTo>
                  <a:pt x="13077" y="19812"/>
                  <a:pt x="13180" y="19726"/>
                  <a:pt x="13287" y="19762"/>
                </a:cubicBezTo>
                <a:cubicBezTo>
                  <a:pt x="13380" y="19709"/>
                  <a:pt x="13476" y="19716"/>
                  <a:pt x="13576" y="19720"/>
                </a:cubicBezTo>
                <a:cubicBezTo>
                  <a:pt x="13627" y="19722"/>
                  <a:pt x="13684" y="19676"/>
                  <a:pt x="13732" y="19641"/>
                </a:cubicBezTo>
                <a:cubicBezTo>
                  <a:pt x="13783" y="19602"/>
                  <a:pt x="13828" y="19575"/>
                  <a:pt x="13890" y="19606"/>
                </a:cubicBezTo>
                <a:cubicBezTo>
                  <a:pt x="13911" y="19616"/>
                  <a:pt x="13947" y="19624"/>
                  <a:pt x="13962" y="19611"/>
                </a:cubicBezTo>
                <a:cubicBezTo>
                  <a:pt x="14051" y="19533"/>
                  <a:pt x="14149" y="19560"/>
                  <a:pt x="14245" y="19551"/>
                </a:cubicBezTo>
                <a:cubicBezTo>
                  <a:pt x="14309" y="19545"/>
                  <a:pt x="14390" y="19539"/>
                  <a:pt x="14432" y="19492"/>
                </a:cubicBezTo>
                <a:cubicBezTo>
                  <a:pt x="14528" y="19384"/>
                  <a:pt x="14625" y="19404"/>
                  <a:pt x="14729" y="19445"/>
                </a:cubicBezTo>
                <a:cubicBezTo>
                  <a:pt x="14752" y="19454"/>
                  <a:pt x="14775" y="19461"/>
                  <a:pt x="14796" y="19467"/>
                </a:cubicBezTo>
                <a:cubicBezTo>
                  <a:pt x="14865" y="19437"/>
                  <a:pt x="14918" y="19346"/>
                  <a:pt x="15002" y="19418"/>
                </a:cubicBezTo>
                <a:cubicBezTo>
                  <a:pt x="15015" y="19429"/>
                  <a:pt x="15057" y="19419"/>
                  <a:pt x="15072" y="19403"/>
                </a:cubicBezTo>
                <a:cubicBezTo>
                  <a:pt x="15142" y="19327"/>
                  <a:pt x="15233" y="19308"/>
                  <a:pt x="15313" y="19259"/>
                </a:cubicBezTo>
                <a:cubicBezTo>
                  <a:pt x="15401" y="19205"/>
                  <a:pt x="15483" y="19138"/>
                  <a:pt x="15579" y="19068"/>
                </a:cubicBezTo>
                <a:cubicBezTo>
                  <a:pt x="15621" y="19077"/>
                  <a:pt x="15678" y="19102"/>
                  <a:pt x="15731" y="19095"/>
                </a:cubicBezTo>
                <a:cubicBezTo>
                  <a:pt x="15777" y="19090"/>
                  <a:pt x="15821" y="19053"/>
                  <a:pt x="15864" y="19024"/>
                </a:cubicBezTo>
                <a:cubicBezTo>
                  <a:pt x="15907" y="18994"/>
                  <a:pt x="15948" y="18961"/>
                  <a:pt x="15987" y="18924"/>
                </a:cubicBezTo>
                <a:cubicBezTo>
                  <a:pt x="16034" y="18880"/>
                  <a:pt x="16080" y="18845"/>
                  <a:pt x="16145" y="18862"/>
                </a:cubicBezTo>
                <a:cubicBezTo>
                  <a:pt x="16206" y="18879"/>
                  <a:pt x="16259" y="18848"/>
                  <a:pt x="16303" y="18798"/>
                </a:cubicBezTo>
                <a:cubicBezTo>
                  <a:pt x="16435" y="18647"/>
                  <a:pt x="16572" y="18498"/>
                  <a:pt x="16687" y="18330"/>
                </a:cubicBezTo>
                <a:cubicBezTo>
                  <a:pt x="16688" y="18329"/>
                  <a:pt x="16688" y="18330"/>
                  <a:pt x="16689" y="18330"/>
                </a:cubicBezTo>
                <a:cubicBezTo>
                  <a:pt x="16728" y="18325"/>
                  <a:pt x="16766" y="18320"/>
                  <a:pt x="16807" y="18313"/>
                </a:cubicBezTo>
                <a:cubicBezTo>
                  <a:pt x="16848" y="18306"/>
                  <a:pt x="16890" y="18298"/>
                  <a:pt x="16936" y="18290"/>
                </a:cubicBezTo>
                <a:cubicBezTo>
                  <a:pt x="16952" y="18281"/>
                  <a:pt x="16957" y="18253"/>
                  <a:pt x="16966" y="18227"/>
                </a:cubicBezTo>
                <a:cubicBezTo>
                  <a:pt x="16975" y="18201"/>
                  <a:pt x="16989" y="18176"/>
                  <a:pt x="17022" y="18174"/>
                </a:cubicBezTo>
                <a:cubicBezTo>
                  <a:pt x="17045" y="18181"/>
                  <a:pt x="17068" y="18188"/>
                  <a:pt x="17092" y="18195"/>
                </a:cubicBezTo>
                <a:cubicBezTo>
                  <a:pt x="17115" y="18202"/>
                  <a:pt x="17138" y="18210"/>
                  <a:pt x="17159" y="18216"/>
                </a:cubicBezTo>
                <a:cubicBezTo>
                  <a:pt x="17175" y="18195"/>
                  <a:pt x="17189" y="18177"/>
                  <a:pt x="17203" y="18159"/>
                </a:cubicBezTo>
                <a:cubicBezTo>
                  <a:pt x="17217" y="18142"/>
                  <a:pt x="17230" y="18124"/>
                  <a:pt x="17244" y="18107"/>
                </a:cubicBezTo>
                <a:cubicBezTo>
                  <a:pt x="17342" y="18143"/>
                  <a:pt x="17439" y="18179"/>
                  <a:pt x="17541" y="18161"/>
                </a:cubicBezTo>
                <a:cubicBezTo>
                  <a:pt x="17568" y="18157"/>
                  <a:pt x="17597" y="18170"/>
                  <a:pt x="17624" y="18181"/>
                </a:cubicBezTo>
                <a:cubicBezTo>
                  <a:pt x="17718" y="18220"/>
                  <a:pt x="17739" y="18202"/>
                  <a:pt x="17772" y="18112"/>
                </a:cubicBezTo>
                <a:cubicBezTo>
                  <a:pt x="17780" y="18088"/>
                  <a:pt x="17785" y="18058"/>
                  <a:pt x="17793" y="18035"/>
                </a:cubicBezTo>
                <a:cubicBezTo>
                  <a:pt x="17807" y="17989"/>
                  <a:pt x="17839" y="17963"/>
                  <a:pt x="17876" y="17963"/>
                </a:cubicBezTo>
                <a:cubicBezTo>
                  <a:pt x="17961" y="17963"/>
                  <a:pt x="18047" y="17960"/>
                  <a:pt x="18115" y="18045"/>
                </a:cubicBezTo>
                <a:cubicBezTo>
                  <a:pt x="18153" y="18092"/>
                  <a:pt x="18197" y="18130"/>
                  <a:pt x="18240" y="18176"/>
                </a:cubicBezTo>
                <a:cubicBezTo>
                  <a:pt x="18267" y="18121"/>
                  <a:pt x="18296" y="18075"/>
                  <a:pt x="18325" y="18037"/>
                </a:cubicBezTo>
                <a:cubicBezTo>
                  <a:pt x="18354" y="18000"/>
                  <a:pt x="18383" y="17971"/>
                  <a:pt x="18412" y="17951"/>
                </a:cubicBezTo>
                <a:cubicBezTo>
                  <a:pt x="18476" y="17939"/>
                  <a:pt x="18528" y="17945"/>
                  <a:pt x="18574" y="17961"/>
                </a:cubicBezTo>
                <a:cubicBezTo>
                  <a:pt x="18621" y="17977"/>
                  <a:pt x="18661" y="18004"/>
                  <a:pt x="18701" y="18032"/>
                </a:cubicBezTo>
                <a:cubicBezTo>
                  <a:pt x="18716" y="18000"/>
                  <a:pt x="18732" y="17967"/>
                  <a:pt x="18747" y="17935"/>
                </a:cubicBezTo>
                <a:cubicBezTo>
                  <a:pt x="18761" y="17905"/>
                  <a:pt x="18776" y="17874"/>
                  <a:pt x="18790" y="17844"/>
                </a:cubicBezTo>
                <a:cubicBezTo>
                  <a:pt x="18835" y="17851"/>
                  <a:pt x="18874" y="17849"/>
                  <a:pt x="18905" y="17866"/>
                </a:cubicBezTo>
                <a:cubicBezTo>
                  <a:pt x="19061" y="17955"/>
                  <a:pt x="19222" y="17958"/>
                  <a:pt x="19389" y="17918"/>
                </a:cubicBezTo>
                <a:cubicBezTo>
                  <a:pt x="19423" y="17910"/>
                  <a:pt x="19471" y="17901"/>
                  <a:pt x="19495" y="17921"/>
                </a:cubicBezTo>
                <a:cubicBezTo>
                  <a:pt x="19559" y="17973"/>
                  <a:pt x="19596" y="17940"/>
                  <a:pt x="19646" y="17896"/>
                </a:cubicBezTo>
                <a:cubicBezTo>
                  <a:pt x="19685" y="17863"/>
                  <a:pt x="19742" y="17831"/>
                  <a:pt x="19784" y="17842"/>
                </a:cubicBezTo>
                <a:cubicBezTo>
                  <a:pt x="19901" y="17872"/>
                  <a:pt x="20030" y="17783"/>
                  <a:pt x="20141" y="17881"/>
                </a:cubicBezTo>
                <a:cubicBezTo>
                  <a:pt x="20147" y="17887"/>
                  <a:pt x="20172" y="17874"/>
                  <a:pt x="20179" y="17864"/>
                </a:cubicBezTo>
                <a:cubicBezTo>
                  <a:pt x="20209" y="17811"/>
                  <a:pt x="20245" y="17808"/>
                  <a:pt x="20291" y="17832"/>
                </a:cubicBezTo>
                <a:cubicBezTo>
                  <a:pt x="20317" y="17845"/>
                  <a:pt x="20344" y="17858"/>
                  <a:pt x="20372" y="17866"/>
                </a:cubicBezTo>
                <a:cubicBezTo>
                  <a:pt x="20407" y="17877"/>
                  <a:pt x="20444" y="17846"/>
                  <a:pt x="20451" y="17802"/>
                </a:cubicBezTo>
                <a:cubicBezTo>
                  <a:pt x="20461" y="17735"/>
                  <a:pt x="20465" y="17664"/>
                  <a:pt x="20482" y="17599"/>
                </a:cubicBezTo>
                <a:cubicBezTo>
                  <a:pt x="20500" y="17528"/>
                  <a:pt x="20578" y="17503"/>
                  <a:pt x="20625" y="17549"/>
                </a:cubicBezTo>
                <a:cubicBezTo>
                  <a:pt x="20664" y="17587"/>
                  <a:pt x="20699" y="17636"/>
                  <a:pt x="20740" y="17671"/>
                </a:cubicBezTo>
                <a:cubicBezTo>
                  <a:pt x="20762" y="17689"/>
                  <a:pt x="20792" y="17699"/>
                  <a:pt x="20819" y="17698"/>
                </a:cubicBezTo>
                <a:cubicBezTo>
                  <a:pt x="20912" y="17695"/>
                  <a:pt x="21004" y="17690"/>
                  <a:pt x="21097" y="17680"/>
                </a:cubicBezTo>
                <a:cubicBezTo>
                  <a:pt x="21117" y="17678"/>
                  <a:pt x="21147" y="17663"/>
                  <a:pt x="21155" y="17646"/>
                </a:cubicBezTo>
                <a:cubicBezTo>
                  <a:pt x="21204" y="17536"/>
                  <a:pt x="21295" y="17447"/>
                  <a:pt x="21268" y="17301"/>
                </a:cubicBezTo>
                <a:cubicBezTo>
                  <a:pt x="21263" y="17277"/>
                  <a:pt x="21261" y="17245"/>
                  <a:pt x="21268" y="17222"/>
                </a:cubicBezTo>
                <a:cubicBezTo>
                  <a:pt x="21311" y="17082"/>
                  <a:pt x="21269" y="16955"/>
                  <a:pt x="21238" y="16823"/>
                </a:cubicBezTo>
                <a:cubicBezTo>
                  <a:pt x="21225" y="16766"/>
                  <a:pt x="21211" y="16706"/>
                  <a:pt x="21209" y="16647"/>
                </a:cubicBezTo>
                <a:cubicBezTo>
                  <a:pt x="21202" y="16441"/>
                  <a:pt x="21202" y="16234"/>
                  <a:pt x="21195" y="16028"/>
                </a:cubicBezTo>
                <a:cubicBezTo>
                  <a:pt x="21189" y="15872"/>
                  <a:pt x="21179" y="15718"/>
                  <a:pt x="21257" y="15579"/>
                </a:cubicBezTo>
                <a:cubicBezTo>
                  <a:pt x="21269" y="15559"/>
                  <a:pt x="21271" y="15530"/>
                  <a:pt x="21276" y="15505"/>
                </a:cubicBezTo>
                <a:cubicBezTo>
                  <a:pt x="21324" y="15261"/>
                  <a:pt x="21415" y="15036"/>
                  <a:pt x="21494" y="14806"/>
                </a:cubicBezTo>
                <a:cubicBezTo>
                  <a:pt x="21533" y="14693"/>
                  <a:pt x="21568" y="14580"/>
                  <a:pt x="21575" y="14459"/>
                </a:cubicBezTo>
                <a:cubicBezTo>
                  <a:pt x="21584" y="14305"/>
                  <a:pt x="21592" y="14150"/>
                  <a:pt x="21592" y="13996"/>
                </a:cubicBezTo>
                <a:cubicBezTo>
                  <a:pt x="21591" y="13591"/>
                  <a:pt x="21576" y="13188"/>
                  <a:pt x="21554" y="12784"/>
                </a:cubicBezTo>
                <a:cubicBezTo>
                  <a:pt x="21548" y="12664"/>
                  <a:pt x="21548" y="12541"/>
                  <a:pt x="21538" y="12422"/>
                </a:cubicBezTo>
                <a:cubicBezTo>
                  <a:pt x="21516" y="12184"/>
                  <a:pt x="21495" y="11945"/>
                  <a:pt x="21463" y="11709"/>
                </a:cubicBezTo>
                <a:cubicBezTo>
                  <a:pt x="21427" y="11447"/>
                  <a:pt x="21392" y="11185"/>
                  <a:pt x="21374" y="10921"/>
                </a:cubicBezTo>
                <a:cubicBezTo>
                  <a:pt x="21369" y="10861"/>
                  <a:pt x="21356" y="10799"/>
                  <a:pt x="21347" y="10742"/>
                </a:cubicBezTo>
                <a:cubicBezTo>
                  <a:pt x="21338" y="10693"/>
                  <a:pt x="21324" y="10644"/>
                  <a:pt x="21322" y="10594"/>
                </a:cubicBezTo>
                <a:cubicBezTo>
                  <a:pt x="21310" y="10397"/>
                  <a:pt x="21306" y="10198"/>
                  <a:pt x="21292" y="10001"/>
                </a:cubicBezTo>
                <a:cubicBezTo>
                  <a:pt x="21277" y="9770"/>
                  <a:pt x="21252" y="9543"/>
                  <a:pt x="21234" y="9307"/>
                </a:cubicBezTo>
                <a:cubicBezTo>
                  <a:pt x="21230" y="9249"/>
                  <a:pt x="21226" y="9190"/>
                  <a:pt x="21224" y="9129"/>
                </a:cubicBezTo>
                <a:cubicBezTo>
                  <a:pt x="21221" y="9051"/>
                  <a:pt x="21222" y="8972"/>
                  <a:pt x="21214" y="8896"/>
                </a:cubicBezTo>
                <a:cubicBezTo>
                  <a:pt x="21187" y="8667"/>
                  <a:pt x="21185" y="8437"/>
                  <a:pt x="21147" y="8210"/>
                </a:cubicBezTo>
                <a:cubicBezTo>
                  <a:pt x="21142" y="8177"/>
                  <a:pt x="21151" y="8142"/>
                  <a:pt x="21151" y="8108"/>
                </a:cubicBezTo>
                <a:cubicBezTo>
                  <a:pt x="21151" y="8022"/>
                  <a:pt x="21151" y="7935"/>
                  <a:pt x="21147" y="7850"/>
                </a:cubicBezTo>
                <a:cubicBezTo>
                  <a:pt x="21140" y="7710"/>
                  <a:pt x="21128" y="7574"/>
                  <a:pt x="21120" y="7437"/>
                </a:cubicBezTo>
                <a:cubicBezTo>
                  <a:pt x="21101" y="7102"/>
                  <a:pt x="21082" y="6770"/>
                  <a:pt x="21064" y="6436"/>
                </a:cubicBezTo>
                <a:cubicBezTo>
                  <a:pt x="21057" y="6316"/>
                  <a:pt x="21057" y="6191"/>
                  <a:pt x="21049" y="6074"/>
                </a:cubicBezTo>
                <a:cubicBezTo>
                  <a:pt x="21043" y="5980"/>
                  <a:pt x="21035" y="5884"/>
                  <a:pt x="21020" y="5791"/>
                </a:cubicBezTo>
                <a:cubicBezTo>
                  <a:pt x="20994" y="5631"/>
                  <a:pt x="20965" y="5470"/>
                  <a:pt x="20929" y="5313"/>
                </a:cubicBezTo>
                <a:cubicBezTo>
                  <a:pt x="20895" y="5165"/>
                  <a:pt x="20856" y="5017"/>
                  <a:pt x="20808" y="4874"/>
                </a:cubicBezTo>
                <a:cubicBezTo>
                  <a:pt x="20790" y="4818"/>
                  <a:pt x="20762" y="4773"/>
                  <a:pt x="20771" y="4708"/>
                </a:cubicBezTo>
                <a:cubicBezTo>
                  <a:pt x="20781" y="4632"/>
                  <a:pt x="20718" y="4588"/>
                  <a:pt x="20702" y="4523"/>
                </a:cubicBezTo>
                <a:cubicBezTo>
                  <a:pt x="20687" y="4456"/>
                  <a:pt x="20729" y="4384"/>
                  <a:pt x="20692" y="4319"/>
                </a:cubicBezTo>
                <a:cubicBezTo>
                  <a:pt x="20688" y="4312"/>
                  <a:pt x="20686" y="4305"/>
                  <a:pt x="20684" y="4297"/>
                </a:cubicBezTo>
                <a:cubicBezTo>
                  <a:pt x="20603" y="4081"/>
                  <a:pt x="20524" y="3857"/>
                  <a:pt x="20445" y="3635"/>
                </a:cubicBezTo>
                <a:cubicBezTo>
                  <a:pt x="20400" y="3510"/>
                  <a:pt x="20347" y="3388"/>
                  <a:pt x="20322" y="3251"/>
                </a:cubicBezTo>
                <a:cubicBezTo>
                  <a:pt x="20299" y="3125"/>
                  <a:pt x="20242" y="3015"/>
                  <a:pt x="20179" y="2909"/>
                </a:cubicBezTo>
                <a:cubicBezTo>
                  <a:pt x="20141" y="2846"/>
                  <a:pt x="20096" y="2786"/>
                  <a:pt x="20064" y="2719"/>
                </a:cubicBezTo>
                <a:cubicBezTo>
                  <a:pt x="20013" y="2611"/>
                  <a:pt x="19936" y="2536"/>
                  <a:pt x="19858" y="2458"/>
                </a:cubicBezTo>
                <a:cubicBezTo>
                  <a:pt x="19770" y="2370"/>
                  <a:pt x="19669" y="2304"/>
                  <a:pt x="19568" y="2243"/>
                </a:cubicBezTo>
                <a:cubicBezTo>
                  <a:pt x="19639" y="2225"/>
                  <a:pt x="19711" y="2215"/>
                  <a:pt x="19782" y="2193"/>
                </a:cubicBezTo>
                <a:cubicBezTo>
                  <a:pt x="20016" y="2122"/>
                  <a:pt x="20248" y="2044"/>
                  <a:pt x="20480" y="1963"/>
                </a:cubicBezTo>
                <a:cubicBezTo>
                  <a:pt x="20543" y="1941"/>
                  <a:pt x="20618" y="1932"/>
                  <a:pt x="20646" y="1834"/>
                </a:cubicBezTo>
                <a:cubicBezTo>
                  <a:pt x="20583" y="1748"/>
                  <a:pt x="20516" y="1809"/>
                  <a:pt x="20455" y="1827"/>
                </a:cubicBezTo>
                <a:cubicBezTo>
                  <a:pt x="20100" y="1929"/>
                  <a:pt x="19747" y="2038"/>
                  <a:pt x="19393" y="2141"/>
                </a:cubicBezTo>
                <a:cubicBezTo>
                  <a:pt x="19385" y="2135"/>
                  <a:pt x="19378" y="2131"/>
                  <a:pt x="19370" y="2126"/>
                </a:cubicBezTo>
                <a:cubicBezTo>
                  <a:pt x="19323" y="2099"/>
                  <a:pt x="19272" y="2084"/>
                  <a:pt x="19225" y="2116"/>
                </a:cubicBezTo>
                <a:cubicBezTo>
                  <a:pt x="19174" y="2151"/>
                  <a:pt x="19130" y="2137"/>
                  <a:pt x="19081" y="2114"/>
                </a:cubicBezTo>
                <a:cubicBezTo>
                  <a:pt x="19041" y="2095"/>
                  <a:pt x="18998" y="2083"/>
                  <a:pt x="18957" y="2069"/>
                </a:cubicBezTo>
                <a:cubicBezTo>
                  <a:pt x="18927" y="2060"/>
                  <a:pt x="18898" y="2054"/>
                  <a:pt x="18869" y="2052"/>
                </a:cubicBezTo>
                <a:cubicBezTo>
                  <a:pt x="18943" y="2022"/>
                  <a:pt x="19007" y="1967"/>
                  <a:pt x="19073" y="1916"/>
                </a:cubicBezTo>
                <a:cubicBezTo>
                  <a:pt x="19086" y="1906"/>
                  <a:pt x="19091" y="1879"/>
                  <a:pt x="19100" y="1859"/>
                </a:cubicBezTo>
                <a:cubicBezTo>
                  <a:pt x="19039" y="1814"/>
                  <a:pt x="18984" y="1837"/>
                  <a:pt x="18932" y="1851"/>
                </a:cubicBezTo>
                <a:cubicBezTo>
                  <a:pt x="18750" y="1900"/>
                  <a:pt x="18569" y="1961"/>
                  <a:pt x="18387" y="2000"/>
                </a:cubicBezTo>
                <a:cubicBezTo>
                  <a:pt x="18359" y="2006"/>
                  <a:pt x="18330" y="2007"/>
                  <a:pt x="18302" y="2007"/>
                </a:cubicBezTo>
                <a:cubicBezTo>
                  <a:pt x="18294" y="2006"/>
                  <a:pt x="18286" y="2003"/>
                  <a:pt x="18278" y="2001"/>
                </a:cubicBezTo>
                <a:cubicBezTo>
                  <a:pt x="18270" y="1999"/>
                  <a:pt x="18262" y="1996"/>
                  <a:pt x="18254" y="1993"/>
                </a:cubicBezTo>
                <a:cubicBezTo>
                  <a:pt x="18228" y="1966"/>
                  <a:pt x="18235" y="1912"/>
                  <a:pt x="18210" y="1881"/>
                </a:cubicBezTo>
                <a:cubicBezTo>
                  <a:pt x="18206" y="1875"/>
                  <a:pt x="18201" y="1868"/>
                  <a:pt x="18190" y="1854"/>
                </a:cubicBezTo>
                <a:cubicBezTo>
                  <a:pt x="18134" y="1860"/>
                  <a:pt x="18071" y="1861"/>
                  <a:pt x="18011" y="1874"/>
                </a:cubicBezTo>
                <a:cubicBezTo>
                  <a:pt x="17875" y="1902"/>
                  <a:pt x="17739" y="1936"/>
                  <a:pt x="17604" y="1968"/>
                </a:cubicBezTo>
                <a:cubicBezTo>
                  <a:pt x="17549" y="1980"/>
                  <a:pt x="17496" y="1994"/>
                  <a:pt x="17441" y="2005"/>
                </a:cubicBezTo>
                <a:cubicBezTo>
                  <a:pt x="17415" y="2011"/>
                  <a:pt x="17389" y="1984"/>
                  <a:pt x="17394" y="1943"/>
                </a:cubicBezTo>
                <a:cubicBezTo>
                  <a:pt x="17398" y="1905"/>
                  <a:pt x="17399" y="1873"/>
                  <a:pt x="17369" y="1859"/>
                </a:cubicBezTo>
                <a:cubicBezTo>
                  <a:pt x="17276" y="1817"/>
                  <a:pt x="17182" y="1786"/>
                  <a:pt x="17084" y="1797"/>
                </a:cubicBezTo>
                <a:cubicBezTo>
                  <a:pt x="16981" y="1808"/>
                  <a:pt x="16878" y="1826"/>
                  <a:pt x="16776" y="1846"/>
                </a:cubicBezTo>
                <a:cubicBezTo>
                  <a:pt x="16722" y="1857"/>
                  <a:pt x="16681" y="1836"/>
                  <a:pt x="16648" y="1784"/>
                </a:cubicBezTo>
                <a:cubicBezTo>
                  <a:pt x="16616" y="1737"/>
                  <a:pt x="16587" y="1690"/>
                  <a:pt x="16544" y="1656"/>
                </a:cubicBezTo>
                <a:cubicBezTo>
                  <a:pt x="16509" y="1629"/>
                  <a:pt x="16482" y="1586"/>
                  <a:pt x="16456" y="1544"/>
                </a:cubicBezTo>
                <a:cubicBezTo>
                  <a:pt x="16412" y="1471"/>
                  <a:pt x="16421" y="1394"/>
                  <a:pt x="16481" y="1341"/>
                </a:cubicBezTo>
                <a:cubicBezTo>
                  <a:pt x="16515" y="1311"/>
                  <a:pt x="16552" y="1291"/>
                  <a:pt x="16587" y="1264"/>
                </a:cubicBezTo>
                <a:cubicBezTo>
                  <a:pt x="16618" y="1241"/>
                  <a:pt x="16623" y="1197"/>
                  <a:pt x="16606" y="1150"/>
                </a:cubicBezTo>
                <a:cubicBezTo>
                  <a:pt x="16590" y="1107"/>
                  <a:pt x="16565" y="1074"/>
                  <a:pt x="16527" y="1078"/>
                </a:cubicBezTo>
                <a:cubicBezTo>
                  <a:pt x="16465" y="1085"/>
                  <a:pt x="16405" y="1102"/>
                  <a:pt x="16344" y="1113"/>
                </a:cubicBezTo>
                <a:cubicBezTo>
                  <a:pt x="16304" y="1120"/>
                  <a:pt x="16262" y="1128"/>
                  <a:pt x="16221" y="1130"/>
                </a:cubicBezTo>
                <a:cubicBezTo>
                  <a:pt x="16210" y="1131"/>
                  <a:pt x="16192" y="1117"/>
                  <a:pt x="16188" y="1105"/>
                </a:cubicBezTo>
                <a:cubicBezTo>
                  <a:pt x="16181" y="1084"/>
                  <a:pt x="16177" y="1057"/>
                  <a:pt x="16182" y="1036"/>
                </a:cubicBezTo>
                <a:cubicBezTo>
                  <a:pt x="16204" y="955"/>
                  <a:pt x="16264" y="921"/>
                  <a:pt x="16317" y="885"/>
                </a:cubicBezTo>
                <a:cubicBezTo>
                  <a:pt x="16389" y="837"/>
                  <a:pt x="16433" y="762"/>
                  <a:pt x="16448" y="667"/>
                </a:cubicBezTo>
                <a:cubicBezTo>
                  <a:pt x="16471" y="521"/>
                  <a:pt x="16526" y="417"/>
                  <a:pt x="16641" y="372"/>
                </a:cubicBezTo>
                <a:cubicBezTo>
                  <a:pt x="16648" y="370"/>
                  <a:pt x="16653" y="365"/>
                  <a:pt x="16675" y="347"/>
                </a:cubicBezTo>
                <a:cubicBezTo>
                  <a:pt x="16680" y="289"/>
                  <a:pt x="16686" y="237"/>
                  <a:pt x="16689" y="186"/>
                </a:cubicBezTo>
                <a:cubicBezTo>
                  <a:pt x="16693" y="121"/>
                  <a:pt x="16678" y="91"/>
                  <a:pt x="16631" y="62"/>
                </a:cubicBezTo>
                <a:cubicBezTo>
                  <a:pt x="16606" y="47"/>
                  <a:pt x="16580" y="26"/>
                  <a:pt x="16554" y="23"/>
                </a:cubicBezTo>
                <a:cubicBezTo>
                  <a:pt x="16479" y="14"/>
                  <a:pt x="16404" y="2"/>
                  <a:pt x="16330" y="0"/>
                </a:cubicBezTo>
                <a:close/>
                <a:moveTo>
                  <a:pt x="13324" y="1356"/>
                </a:moveTo>
                <a:cubicBezTo>
                  <a:pt x="13337" y="1360"/>
                  <a:pt x="13346" y="1375"/>
                  <a:pt x="13360" y="1376"/>
                </a:cubicBezTo>
                <a:cubicBezTo>
                  <a:pt x="13374" y="1376"/>
                  <a:pt x="13382" y="1398"/>
                  <a:pt x="13385" y="1425"/>
                </a:cubicBezTo>
                <a:cubicBezTo>
                  <a:pt x="13370" y="1417"/>
                  <a:pt x="13353" y="1418"/>
                  <a:pt x="13343" y="1400"/>
                </a:cubicBezTo>
                <a:cubicBezTo>
                  <a:pt x="13335" y="1386"/>
                  <a:pt x="13330" y="1374"/>
                  <a:pt x="13324" y="1356"/>
                </a:cubicBezTo>
                <a:close/>
                <a:moveTo>
                  <a:pt x="1094" y="5415"/>
                </a:moveTo>
                <a:lnTo>
                  <a:pt x="1102" y="5437"/>
                </a:lnTo>
                <a:lnTo>
                  <a:pt x="1087" y="5437"/>
                </a:lnTo>
                <a:lnTo>
                  <a:pt x="1094" y="5415"/>
                </a:ln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35" name="Shape 235"/>
          <p:cNvSpPr>
            <a:spLocks noGrp="1"/>
          </p:cNvSpPr>
          <p:nvPr>
            <p:ph type="body" sz="quarter" idx="14" hasCustomPrompt="1"/>
          </p:nvPr>
        </p:nvSpPr>
        <p:spPr>
          <a:xfrm>
            <a:off x="6019702" y="6126527"/>
            <a:ext cx="5715001" cy="381001"/>
          </a:xfrm>
          <a:custGeom>
            <a:avLst/>
            <a:gdLst/>
            <a:ahLst/>
            <a:cxnLst>
              <a:cxn ang="0">
                <a:pos x="wd2" y="hd2"/>
              </a:cxn>
              <a:cxn ang="5400000">
                <a:pos x="wd2" y="hd2"/>
              </a:cxn>
              <a:cxn ang="10800000">
                <a:pos x="wd2" y="hd2"/>
              </a:cxn>
              <a:cxn ang="16200000">
                <a:pos x="wd2" y="hd2"/>
              </a:cxn>
            </a:cxnLst>
            <a:rect l="0" t="0" r="r" b="b"/>
            <a:pathLst>
              <a:path w="21592" h="21582" extrusionOk="0">
                <a:moveTo>
                  <a:pt x="5262" y="0"/>
                </a:moveTo>
                <a:cubicBezTo>
                  <a:pt x="5337" y="-1"/>
                  <a:pt x="5413" y="8"/>
                  <a:pt x="5489" y="37"/>
                </a:cubicBezTo>
                <a:cubicBezTo>
                  <a:pt x="5849" y="179"/>
                  <a:pt x="6219" y="283"/>
                  <a:pt x="6578" y="431"/>
                </a:cubicBezTo>
                <a:cubicBezTo>
                  <a:pt x="6884" y="558"/>
                  <a:pt x="7198" y="661"/>
                  <a:pt x="7503" y="793"/>
                </a:cubicBezTo>
                <a:cubicBezTo>
                  <a:pt x="7691" y="875"/>
                  <a:pt x="7878" y="954"/>
                  <a:pt x="8072" y="1014"/>
                </a:cubicBezTo>
                <a:cubicBezTo>
                  <a:pt x="8213" y="1057"/>
                  <a:pt x="8351" y="1106"/>
                  <a:pt x="8490" y="1155"/>
                </a:cubicBezTo>
                <a:cubicBezTo>
                  <a:pt x="8500" y="1158"/>
                  <a:pt x="8513" y="1178"/>
                  <a:pt x="8513" y="1190"/>
                </a:cubicBezTo>
                <a:cubicBezTo>
                  <a:pt x="8513" y="1193"/>
                  <a:pt x="8511" y="1195"/>
                  <a:pt x="8510" y="1198"/>
                </a:cubicBezTo>
                <a:cubicBezTo>
                  <a:pt x="8508" y="1202"/>
                  <a:pt x="8506" y="1205"/>
                  <a:pt x="8505" y="1207"/>
                </a:cubicBezTo>
                <a:cubicBezTo>
                  <a:pt x="8510" y="1212"/>
                  <a:pt x="8516" y="1215"/>
                  <a:pt x="8521" y="1219"/>
                </a:cubicBezTo>
                <a:cubicBezTo>
                  <a:pt x="8565" y="1257"/>
                  <a:pt x="8607" y="1273"/>
                  <a:pt x="8654" y="1227"/>
                </a:cubicBezTo>
                <a:cubicBezTo>
                  <a:pt x="8664" y="1218"/>
                  <a:pt x="8693" y="1216"/>
                  <a:pt x="8698" y="1224"/>
                </a:cubicBezTo>
                <a:cubicBezTo>
                  <a:pt x="8794" y="1375"/>
                  <a:pt x="8957" y="1327"/>
                  <a:pt x="9078" y="1405"/>
                </a:cubicBezTo>
                <a:cubicBezTo>
                  <a:pt x="9121" y="1433"/>
                  <a:pt x="9194" y="1424"/>
                  <a:pt x="9244" y="1403"/>
                </a:cubicBezTo>
                <a:cubicBezTo>
                  <a:pt x="9312" y="1374"/>
                  <a:pt x="9361" y="1346"/>
                  <a:pt x="9417" y="1428"/>
                </a:cubicBezTo>
                <a:cubicBezTo>
                  <a:pt x="9438" y="1459"/>
                  <a:pt x="9491" y="1468"/>
                  <a:pt x="9531" y="1472"/>
                </a:cubicBezTo>
                <a:cubicBezTo>
                  <a:pt x="9724" y="1493"/>
                  <a:pt x="9901" y="1560"/>
                  <a:pt x="10049" y="1718"/>
                </a:cubicBezTo>
                <a:cubicBezTo>
                  <a:pt x="10078" y="1748"/>
                  <a:pt x="10122" y="1757"/>
                  <a:pt x="10169" y="1782"/>
                </a:cubicBezTo>
                <a:cubicBezTo>
                  <a:pt x="10193" y="1754"/>
                  <a:pt x="10217" y="1726"/>
                  <a:pt x="10240" y="1698"/>
                </a:cubicBezTo>
                <a:cubicBezTo>
                  <a:pt x="10265" y="1670"/>
                  <a:pt x="10290" y="1640"/>
                  <a:pt x="10317" y="1609"/>
                </a:cubicBezTo>
                <a:cubicBezTo>
                  <a:pt x="10353" y="1655"/>
                  <a:pt x="10390" y="1701"/>
                  <a:pt x="10437" y="1738"/>
                </a:cubicBezTo>
                <a:cubicBezTo>
                  <a:pt x="10484" y="1775"/>
                  <a:pt x="10541" y="1803"/>
                  <a:pt x="10614" y="1814"/>
                </a:cubicBezTo>
                <a:cubicBezTo>
                  <a:pt x="10651" y="1806"/>
                  <a:pt x="10691" y="1783"/>
                  <a:pt x="10732" y="1751"/>
                </a:cubicBezTo>
                <a:cubicBezTo>
                  <a:pt x="10774" y="1718"/>
                  <a:pt x="10818" y="1675"/>
                  <a:pt x="10863" y="1628"/>
                </a:cubicBezTo>
                <a:cubicBezTo>
                  <a:pt x="10898" y="1695"/>
                  <a:pt x="10932" y="1756"/>
                  <a:pt x="10961" y="1822"/>
                </a:cubicBezTo>
                <a:cubicBezTo>
                  <a:pt x="11013" y="1940"/>
                  <a:pt x="11112" y="1969"/>
                  <a:pt x="11206" y="2002"/>
                </a:cubicBezTo>
                <a:cubicBezTo>
                  <a:pt x="11247" y="2017"/>
                  <a:pt x="11288" y="1995"/>
                  <a:pt x="11316" y="1953"/>
                </a:cubicBezTo>
                <a:cubicBezTo>
                  <a:pt x="11332" y="1930"/>
                  <a:pt x="11340" y="1901"/>
                  <a:pt x="11356" y="1879"/>
                </a:cubicBezTo>
                <a:cubicBezTo>
                  <a:pt x="11416" y="1792"/>
                  <a:pt x="11442" y="1794"/>
                  <a:pt x="11537" y="1864"/>
                </a:cubicBezTo>
                <a:cubicBezTo>
                  <a:pt x="11564" y="1884"/>
                  <a:pt x="11596" y="1911"/>
                  <a:pt x="11626" y="1916"/>
                </a:cubicBezTo>
                <a:cubicBezTo>
                  <a:pt x="11743" y="1936"/>
                  <a:pt x="11838" y="2009"/>
                  <a:pt x="11936" y="2087"/>
                </a:cubicBezTo>
                <a:cubicBezTo>
                  <a:pt x="11956" y="2073"/>
                  <a:pt x="11976" y="2060"/>
                  <a:pt x="11996" y="2046"/>
                </a:cubicBezTo>
                <a:cubicBezTo>
                  <a:pt x="12016" y="2033"/>
                  <a:pt x="12037" y="2019"/>
                  <a:pt x="12060" y="2002"/>
                </a:cubicBezTo>
                <a:cubicBezTo>
                  <a:pt x="12081" y="2017"/>
                  <a:pt x="12104" y="2034"/>
                  <a:pt x="12126" y="2050"/>
                </a:cubicBezTo>
                <a:cubicBezTo>
                  <a:pt x="12149" y="2066"/>
                  <a:pt x="12172" y="2083"/>
                  <a:pt x="12196" y="2099"/>
                </a:cubicBezTo>
                <a:cubicBezTo>
                  <a:pt x="12232" y="2109"/>
                  <a:pt x="12254" y="2087"/>
                  <a:pt x="12272" y="2062"/>
                </a:cubicBezTo>
                <a:cubicBezTo>
                  <a:pt x="12290" y="2037"/>
                  <a:pt x="12303" y="2009"/>
                  <a:pt x="12322" y="2005"/>
                </a:cubicBezTo>
                <a:cubicBezTo>
                  <a:pt x="12430" y="2023"/>
                  <a:pt x="12521" y="2035"/>
                  <a:pt x="12609" y="2057"/>
                </a:cubicBezTo>
                <a:cubicBezTo>
                  <a:pt x="12669" y="2072"/>
                  <a:pt x="12722" y="2074"/>
                  <a:pt x="12775" y="2035"/>
                </a:cubicBezTo>
                <a:cubicBezTo>
                  <a:pt x="12807" y="2011"/>
                  <a:pt x="12838" y="2001"/>
                  <a:pt x="12869" y="2005"/>
                </a:cubicBezTo>
                <a:cubicBezTo>
                  <a:pt x="12920" y="1850"/>
                  <a:pt x="12960" y="1693"/>
                  <a:pt x="12958" y="1522"/>
                </a:cubicBezTo>
                <a:cubicBezTo>
                  <a:pt x="12956" y="1345"/>
                  <a:pt x="13022" y="1215"/>
                  <a:pt x="13131" y="1115"/>
                </a:cubicBezTo>
                <a:cubicBezTo>
                  <a:pt x="13192" y="1059"/>
                  <a:pt x="13256" y="1017"/>
                  <a:pt x="13324" y="999"/>
                </a:cubicBezTo>
                <a:cubicBezTo>
                  <a:pt x="13392" y="981"/>
                  <a:pt x="13465" y="991"/>
                  <a:pt x="13542" y="1041"/>
                </a:cubicBezTo>
                <a:cubicBezTo>
                  <a:pt x="13679" y="1130"/>
                  <a:pt x="13833" y="1173"/>
                  <a:pt x="13975" y="1254"/>
                </a:cubicBezTo>
                <a:cubicBezTo>
                  <a:pt x="14137" y="1347"/>
                  <a:pt x="14308" y="1415"/>
                  <a:pt x="14486" y="1467"/>
                </a:cubicBezTo>
                <a:cubicBezTo>
                  <a:pt x="14677" y="1523"/>
                  <a:pt x="14861" y="1619"/>
                  <a:pt x="15049" y="1690"/>
                </a:cubicBezTo>
                <a:cubicBezTo>
                  <a:pt x="15104" y="1711"/>
                  <a:pt x="15157" y="1747"/>
                  <a:pt x="15213" y="1752"/>
                </a:cubicBezTo>
                <a:cubicBezTo>
                  <a:pt x="15309" y="1760"/>
                  <a:pt x="15388" y="1807"/>
                  <a:pt x="15465" y="1864"/>
                </a:cubicBezTo>
                <a:cubicBezTo>
                  <a:pt x="15647" y="1998"/>
                  <a:pt x="15849" y="2083"/>
                  <a:pt x="16032" y="2218"/>
                </a:cubicBezTo>
                <a:cubicBezTo>
                  <a:pt x="16156" y="2309"/>
                  <a:pt x="16294" y="2379"/>
                  <a:pt x="16421" y="2468"/>
                </a:cubicBezTo>
                <a:cubicBezTo>
                  <a:pt x="16634" y="2620"/>
                  <a:pt x="16870" y="2713"/>
                  <a:pt x="17090" y="2847"/>
                </a:cubicBezTo>
                <a:cubicBezTo>
                  <a:pt x="17295" y="2973"/>
                  <a:pt x="17509" y="3074"/>
                  <a:pt x="17720" y="3184"/>
                </a:cubicBezTo>
                <a:cubicBezTo>
                  <a:pt x="17803" y="3228"/>
                  <a:pt x="17891" y="3269"/>
                  <a:pt x="17954" y="3350"/>
                </a:cubicBezTo>
                <a:cubicBezTo>
                  <a:pt x="17986" y="3392"/>
                  <a:pt x="18020" y="3400"/>
                  <a:pt x="18063" y="3400"/>
                </a:cubicBezTo>
                <a:cubicBezTo>
                  <a:pt x="18087" y="3400"/>
                  <a:pt x="18111" y="3403"/>
                  <a:pt x="18133" y="3415"/>
                </a:cubicBezTo>
                <a:cubicBezTo>
                  <a:pt x="18306" y="3508"/>
                  <a:pt x="18481" y="3597"/>
                  <a:pt x="18651" y="3697"/>
                </a:cubicBezTo>
                <a:cubicBezTo>
                  <a:pt x="18806" y="3789"/>
                  <a:pt x="18959" y="3886"/>
                  <a:pt x="19145" y="3918"/>
                </a:cubicBezTo>
                <a:cubicBezTo>
                  <a:pt x="19148" y="3968"/>
                  <a:pt x="19151" y="4011"/>
                  <a:pt x="19153" y="4052"/>
                </a:cubicBezTo>
                <a:cubicBezTo>
                  <a:pt x="19155" y="4091"/>
                  <a:pt x="19156" y="4131"/>
                  <a:pt x="19158" y="4171"/>
                </a:cubicBezTo>
                <a:cubicBezTo>
                  <a:pt x="19181" y="4167"/>
                  <a:pt x="19204" y="4160"/>
                  <a:pt x="19226" y="4166"/>
                </a:cubicBezTo>
                <a:cubicBezTo>
                  <a:pt x="19258" y="4173"/>
                  <a:pt x="19298" y="4186"/>
                  <a:pt x="19322" y="4213"/>
                </a:cubicBezTo>
                <a:cubicBezTo>
                  <a:pt x="19389" y="4288"/>
                  <a:pt x="19453" y="4346"/>
                  <a:pt x="19553" y="4300"/>
                </a:cubicBezTo>
                <a:cubicBezTo>
                  <a:pt x="19576" y="4289"/>
                  <a:pt x="19608" y="4305"/>
                  <a:pt x="19636" y="4314"/>
                </a:cubicBezTo>
                <a:cubicBezTo>
                  <a:pt x="19704" y="4337"/>
                  <a:pt x="19767" y="4384"/>
                  <a:pt x="19831" y="4421"/>
                </a:cubicBezTo>
                <a:cubicBezTo>
                  <a:pt x="19894" y="4457"/>
                  <a:pt x="19969" y="4456"/>
                  <a:pt x="20039" y="4475"/>
                </a:cubicBezTo>
                <a:cubicBezTo>
                  <a:pt x="20067" y="4483"/>
                  <a:pt x="20094" y="4503"/>
                  <a:pt x="20120" y="4518"/>
                </a:cubicBezTo>
                <a:cubicBezTo>
                  <a:pt x="20147" y="4533"/>
                  <a:pt x="20176" y="4537"/>
                  <a:pt x="20203" y="4518"/>
                </a:cubicBezTo>
                <a:cubicBezTo>
                  <a:pt x="20261" y="4476"/>
                  <a:pt x="20314" y="4498"/>
                  <a:pt x="20365" y="4535"/>
                </a:cubicBezTo>
                <a:cubicBezTo>
                  <a:pt x="20427" y="4579"/>
                  <a:pt x="20486" y="4630"/>
                  <a:pt x="20546" y="4679"/>
                </a:cubicBezTo>
                <a:cubicBezTo>
                  <a:pt x="20594" y="4718"/>
                  <a:pt x="20638" y="4763"/>
                  <a:pt x="20692" y="4780"/>
                </a:cubicBezTo>
                <a:cubicBezTo>
                  <a:pt x="20853" y="4831"/>
                  <a:pt x="20944" y="4972"/>
                  <a:pt x="21024" y="5127"/>
                </a:cubicBezTo>
                <a:cubicBezTo>
                  <a:pt x="21139" y="5350"/>
                  <a:pt x="21195" y="5598"/>
                  <a:pt x="21255" y="5846"/>
                </a:cubicBezTo>
                <a:cubicBezTo>
                  <a:pt x="21263" y="5878"/>
                  <a:pt x="21265" y="5916"/>
                  <a:pt x="21265" y="5950"/>
                </a:cubicBezTo>
                <a:cubicBezTo>
                  <a:pt x="21265" y="6104"/>
                  <a:pt x="21300" y="6257"/>
                  <a:pt x="21280" y="6413"/>
                </a:cubicBezTo>
                <a:cubicBezTo>
                  <a:pt x="21274" y="6454"/>
                  <a:pt x="21285" y="6498"/>
                  <a:pt x="21292" y="6540"/>
                </a:cubicBezTo>
                <a:cubicBezTo>
                  <a:pt x="21339" y="6816"/>
                  <a:pt x="21409" y="7087"/>
                  <a:pt x="21386" y="7375"/>
                </a:cubicBezTo>
                <a:cubicBezTo>
                  <a:pt x="21382" y="7424"/>
                  <a:pt x="21403" y="7477"/>
                  <a:pt x="21409" y="7528"/>
                </a:cubicBezTo>
                <a:cubicBezTo>
                  <a:pt x="21421" y="7639"/>
                  <a:pt x="21432" y="7749"/>
                  <a:pt x="21444" y="7860"/>
                </a:cubicBezTo>
                <a:cubicBezTo>
                  <a:pt x="21456" y="7972"/>
                  <a:pt x="21464" y="8080"/>
                  <a:pt x="21481" y="8190"/>
                </a:cubicBezTo>
                <a:cubicBezTo>
                  <a:pt x="21560" y="8700"/>
                  <a:pt x="21587" y="9219"/>
                  <a:pt x="21567" y="9736"/>
                </a:cubicBezTo>
                <a:cubicBezTo>
                  <a:pt x="21561" y="9883"/>
                  <a:pt x="21564" y="10026"/>
                  <a:pt x="21575" y="10172"/>
                </a:cubicBezTo>
                <a:cubicBezTo>
                  <a:pt x="21586" y="10326"/>
                  <a:pt x="21600" y="10481"/>
                  <a:pt x="21587" y="10633"/>
                </a:cubicBezTo>
                <a:cubicBezTo>
                  <a:pt x="21560" y="10960"/>
                  <a:pt x="21579" y="11289"/>
                  <a:pt x="21573" y="11617"/>
                </a:cubicBezTo>
                <a:cubicBezTo>
                  <a:pt x="21566" y="12020"/>
                  <a:pt x="21589" y="12425"/>
                  <a:pt x="21564" y="12829"/>
                </a:cubicBezTo>
                <a:cubicBezTo>
                  <a:pt x="21551" y="13043"/>
                  <a:pt x="21535" y="13255"/>
                  <a:pt x="21548" y="13470"/>
                </a:cubicBezTo>
                <a:cubicBezTo>
                  <a:pt x="21551" y="13522"/>
                  <a:pt x="21544" y="13575"/>
                  <a:pt x="21542" y="13627"/>
                </a:cubicBezTo>
                <a:cubicBezTo>
                  <a:pt x="21529" y="13946"/>
                  <a:pt x="21513" y="14265"/>
                  <a:pt x="21502" y="14583"/>
                </a:cubicBezTo>
                <a:cubicBezTo>
                  <a:pt x="21484" y="15082"/>
                  <a:pt x="21448" y="15577"/>
                  <a:pt x="21373" y="16070"/>
                </a:cubicBezTo>
                <a:cubicBezTo>
                  <a:pt x="21352" y="16212"/>
                  <a:pt x="21312" y="16349"/>
                  <a:pt x="21330" y="16501"/>
                </a:cubicBezTo>
                <a:cubicBezTo>
                  <a:pt x="21339" y="16582"/>
                  <a:pt x="21311" y="16673"/>
                  <a:pt x="21294" y="16756"/>
                </a:cubicBezTo>
                <a:cubicBezTo>
                  <a:pt x="21269" y="16881"/>
                  <a:pt x="21225" y="17004"/>
                  <a:pt x="21211" y="17130"/>
                </a:cubicBezTo>
                <a:cubicBezTo>
                  <a:pt x="21186" y="17357"/>
                  <a:pt x="21103" y="17556"/>
                  <a:pt x="21032" y="17762"/>
                </a:cubicBezTo>
                <a:cubicBezTo>
                  <a:pt x="21022" y="17794"/>
                  <a:pt x="21012" y="17828"/>
                  <a:pt x="20995" y="17854"/>
                </a:cubicBezTo>
                <a:cubicBezTo>
                  <a:pt x="20855" y="18062"/>
                  <a:pt x="20723" y="18281"/>
                  <a:pt x="20550" y="18451"/>
                </a:cubicBezTo>
                <a:cubicBezTo>
                  <a:pt x="20414" y="18585"/>
                  <a:pt x="20305" y="18738"/>
                  <a:pt x="20218" y="18917"/>
                </a:cubicBezTo>
                <a:cubicBezTo>
                  <a:pt x="20012" y="19342"/>
                  <a:pt x="19790" y="19757"/>
                  <a:pt x="19563" y="20166"/>
                </a:cubicBezTo>
                <a:cubicBezTo>
                  <a:pt x="19474" y="20326"/>
                  <a:pt x="19356" y="20403"/>
                  <a:pt x="19195" y="20364"/>
                </a:cubicBezTo>
                <a:cubicBezTo>
                  <a:pt x="19045" y="20328"/>
                  <a:pt x="18898" y="20306"/>
                  <a:pt x="18746" y="20362"/>
                </a:cubicBezTo>
                <a:cubicBezTo>
                  <a:pt x="18692" y="20381"/>
                  <a:pt x="18631" y="20381"/>
                  <a:pt x="18586" y="20322"/>
                </a:cubicBezTo>
                <a:cubicBezTo>
                  <a:pt x="18550" y="20273"/>
                  <a:pt x="18504" y="20255"/>
                  <a:pt x="18451" y="20250"/>
                </a:cubicBezTo>
                <a:cubicBezTo>
                  <a:pt x="18373" y="20243"/>
                  <a:pt x="18296" y="20227"/>
                  <a:pt x="18202" y="20210"/>
                </a:cubicBezTo>
                <a:cubicBezTo>
                  <a:pt x="18186" y="20201"/>
                  <a:pt x="18181" y="20175"/>
                  <a:pt x="18172" y="20150"/>
                </a:cubicBezTo>
                <a:cubicBezTo>
                  <a:pt x="18163" y="20125"/>
                  <a:pt x="18150" y="20102"/>
                  <a:pt x="18117" y="20099"/>
                </a:cubicBezTo>
                <a:cubicBezTo>
                  <a:pt x="18094" y="20105"/>
                  <a:pt x="18070" y="20112"/>
                  <a:pt x="18047" y="20118"/>
                </a:cubicBezTo>
                <a:cubicBezTo>
                  <a:pt x="18024" y="20124"/>
                  <a:pt x="18002" y="20130"/>
                  <a:pt x="17982" y="20136"/>
                </a:cubicBezTo>
                <a:cubicBezTo>
                  <a:pt x="17965" y="20115"/>
                  <a:pt x="17950" y="20097"/>
                  <a:pt x="17936" y="20080"/>
                </a:cubicBezTo>
                <a:cubicBezTo>
                  <a:pt x="17922" y="20062"/>
                  <a:pt x="17908" y="20045"/>
                  <a:pt x="17894" y="20027"/>
                </a:cubicBezTo>
                <a:cubicBezTo>
                  <a:pt x="17796" y="20064"/>
                  <a:pt x="17700" y="20097"/>
                  <a:pt x="17597" y="20079"/>
                </a:cubicBezTo>
                <a:cubicBezTo>
                  <a:pt x="17571" y="20075"/>
                  <a:pt x="17542" y="20090"/>
                  <a:pt x="17514" y="20101"/>
                </a:cubicBezTo>
                <a:cubicBezTo>
                  <a:pt x="17420" y="20140"/>
                  <a:pt x="17399" y="20120"/>
                  <a:pt x="17366" y="20030"/>
                </a:cubicBezTo>
                <a:cubicBezTo>
                  <a:pt x="17358" y="20006"/>
                  <a:pt x="17353" y="19977"/>
                  <a:pt x="17346" y="19955"/>
                </a:cubicBezTo>
                <a:cubicBezTo>
                  <a:pt x="17331" y="19911"/>
                  <a:pt x="17302" y="19883"/>
                  <a:pt x="17265" y="19883"/>
                </a:cubicBezTo>
                <a:cubicBezTo>
                  <a:pt x="17179" y="19884"/>
                  <a:pt x="17092" y="19881"/>
                  <a:pt x="17023" y="19965"/>
                </a:cubicBezTo>
                <a:cubicBezTo>
                  <a:pt x="16985" y="20012"/>
                  <a:pt x="16941" y="20053"/>
                  <a:pt x="16899" y="20099"/>
                </a:cubicBezTo>
                <a:cubicBezTo>
                  <a:pt x="16871" y="20044"/>
                  <a:pt x="16842" y="19997"/>
                  <a:pt x="16813" y="19958"/>
                </a:cubicBezTo>
                <a:cubicBezTo>
                  <a:pt x="16785" y="19921"/>
                  <a:pt x="16756" y="19892"/>
                  <a:pt x="16726" y="19871"/>
                </a:cubicBezTo>
                <a:cubicBezTo>
                  <a:pt x="16662" y="19859"/>
                  <a:pt x="16610" y="19865"/>
                  <a:pt x="16564" y="19881"/>
                </a:cubicBezTo>
                <a:cubicBezTo>
                  <a:pt x="16517" y="19898"/>
                  <a:pt x="16477" y="19924"/>
                  <a:pt x="16437" y="19953"/>
                </a:cubicBezTo>
                <a:cubicBezTo>
                  <a:pt x="16422" y="19920"/>
                  <a:pt x="16407" y="19888"/>
                  <a:pt x="16391" y="19855"/>
                </a:cubicBezTo>
                <a:cubicBezTo>
                  <a:pt x="16377" y="19825"/>
                  <a:pt x="16362" y="19795"/>
                  <a:pt x="16348" y="19764"/>
                </a:cubicBezTo>
                <a:cubicBezTo>
                  <a:pt x="16303" y="19772"/>
                  <a:pt x="16266" y="19769"/>
                  <a:pt x="16236" y="19787"/>
                </a:cubicBezTo>
                <a:cubicBezTo>
                  <a:pt x="16079" y="19876"/>
                  <a:pt x="15916" y="19878"/>
                  <a:pt x="15749" y="19839"/>
                </a:cubicBezTo>
                <a:cubicBezTo>
                  <a:pt x="15715" y="19831"/>
                  <a:pt x="15668" y="19821"/>
                  <a:pt x="15643" y="19841"/>
                </a:cubicBezTo>
                <a:cubicBezTo>
                  <a:pt x="15580" y="19894"/>
                  <a:pt x="15544" y="19858"/>
                  <a:pt x="15494" y="19814"/>
                </a:cubicBezTo>
                <a:cubicBezTo>
                  <a:pt x="15456" y="19781"/>
                  <a:pt x="15397" y="19749"/>
                  <a:pt x="15355" y="19759"/>
                </a:cubicBezTo>
                <a:cubicBezTo>
                  <a:pt x="15237" y="19790"/>
                  <a:pt x="15111" y="19703"/>
                  <a:pt x="14999" y="19802"/>
                </a:cubicBezTo>
                <a:cubicBezTo>
                  <a:pt x="14993" y="19807"/>
                  <a:pt x="14966" y="19795"/>
                  <a:pt x="14960" y="19784"/>
                </a:cubicBezTo>
                <a:cubicBezTo>
                  <a:pt x="14930" y="19732"/>
                  <a:pt x="14893" y="19728"/>
                  <a:pt x="14847" y="19752"/>
                </a:cubicBezTo>
                <a:cubicBezTo>
                  <a:pt x="14821" y="19766"/>
                  <a:pt x="14794" y="19778"/>
                  <a:pt x="14766" y="19787"/>
                </a:cubicBezTo>
                <a:cubicBezTo>
                  <a:pt x="14746" y="19793"/>
                  <a:pt x="14738" y="19763"/>
                  <a:pt x="14723" y="19747"/>
                </a:cubicBezTo>
                <a:cubicBezTo>
                  <a:pt x="14430" y="20100"/>
                  <a:pt x="14155" y="20473"/>
                  <a:pt x="13842" y="20803"/>
                </a:cubicBezTo>
                <a:cubicBezTo>
                  <a:pt x="13656" y="20997"/>
                  <a:pt x="13468" y="21189"/>
                  <a:pt x="13289" y="21392"/>
                </a:cubicBezTo>
                <a:cubicBezTo>
                  <a:pt x="13247" y="21440"/>
                  <a:pt x="13205" y="21486"/>
                  <a:pt x="13162" y="21531"/>
                </a:cubicBezTo>
                <a:cubicBezTo>
                  <a:pt x="13105" y="21590"/>
                  <a:pt x="13037" y="21599"/>
                  <a:pt x="12979" y="21551"/>
                </a:cubicBezTo>
                <a:cubicBezTo>
                  <a:pt x="12868" y="21460"/>
                  <a:pt x="12751" y="21394"/>
                  <a:pt x="12615" y="21383"/>
                </a:cubicBezTo>
                <a:cubicBezTo>
                  <a:pt x="12600" y="21381"/>
                  <a:pt x="12585" y="21372"/>
                  <a:pt x="12570" y="21365"/>
                </a:cubicBezTo>
                <a:cubicBezTo>
                  <a:pt x="12432" y="21304"/>
                  <a:pt x="12130" y="21093"/>
                  <a:pt x="11998" y="20964"/>
                </a:cubicBezTo>
                <a:cubicBezTo>
                  <a:pt x="11900" y="20868"/>
                  <a:pt x="11795" y="20802"/>
                  <a:pt x="11672" y="20766"/>
                </a:cubicBezTo>
                <a:cubicBezTo>
                  <a:pt x="11520" y="20721"/>
                  <a:pt x="11371" y="20661"/>
                  <a:pt x="11219" y="20617"/>
                </a:cubicBezTo>
                <a:cubicBezTo>
                  <a:pt x="11116" y="20587"/>
                  <a:pt x="11034" y="20541"/>
                  <a:pt x="11005" y="20406"/>
                </a:cubicBezTo>
                <a:cubicBezTo>
                  <a:pt x="10987" y="20323"/>
                  <a:pt x="10931" y="20276"/>
                  <a:pt x="10863" y="20255"/>
                </a:cubicBezTo>
                <a:cubicBezTo>
                  <a:pt x="10755" y="20221"/>
                  <a:pt x="10675" y="20137"/>
                  <a:pt x="10597" y="20049"/>
                </a:cubicBezTo>
                <a:cubicBezTo>
                  <a:pt x="10579" y="20029"/>
                  <a:pt x="10557" y="20017"/>
                  <a:pt x="10537" y="20000"/>
                </a:cubicBezTo>
                <a:cubicBezTo>
                  <a:pt x="10512" y="20009"/>
                  <a:pt x="10488" y="20019"/>
                  <a:pt x="10462" y="20027"/>
                </a:cubicBezTo>
                <a:cubicBezTo>
                  <a:pt x="10397" y="20048"/>
                  <a:pt x="10330" y="20050"/>
                  <a:pt x="10277" y="19982"/>
                </a:cubicBezTo>
                <a:cubicBezTo>
                  <a:pt x="10253" y="19951"/>
                  <a:pt x="10220" y="19946"/>
                  <a:pt x="10186" y="19953"/>
                </a:cubicBezTo>
                <a:cubicBezTo>
                  <a:pt x="10153" y="19959"/>
                  <a:pt x="10123" y="19970"/>
                  <a:pt x="10090" y="19968"/>
                </a:cubicBezTo>
                <a:cubicBezTo>
                  <a:pt x="10009" y="19963"/>
                  <a:pt x="9923" y="19932"/>
                  <a:pt x="9845" y="19948"/>
                </a:cubicBezTo>
                <a:cubicBezTo>
                  <a:pt x="9765" y="19964"/>
                  <a:pt x="9686" y="19993"/>
                  <a:pt x="9604" y="19990"/>
                </a:cubicBezTo>
                <a:cubicBezTo>
                  <a:pt x="9572" y="19989"/>
                  <a:pt x="9531" y="19993"/>
                  <a:pt x="9508" y="19973"/>
                </a:cubicBezTo>
                <a:cubicBezTo>
                  <a:pt x="9412" y="19884"/>
                  <a:pt x="9325" y="19924"/>
                  <a:pt x="9232" y="19980"/>
                </a:cubicBezTo>
                <a:cubicBezTo>
                  <a:pt x="9199" y="20000"/>
                  <a:pt x="9152" y="20005"/>
                  <a:pt x="9116" y="19995"/>
                </a:cubicBezTo>
                <a:cubicBezTo>
                  <a:pt x="9046" y="19975"/>
                  <a:pt x="8985" y="19913"/>
                  <a:pt x="8904" y="19933"/>
                </a:cubicBezTo>
                <a:cubicBezTo>
                  <a:pt x="8880" y="19939"/>
                  <a:pt x="8844" y="19903"/>
                  <a:pt x="8823" y="19876"/>
                </a:cubicBezTo>
                <a:cubicBezTo>
                  <a:pt x="8767" y="19806"/>
                  <a:pt x="8698" y="19766"/>
                  <a:pt x="8625" y="19784"/>
                </a:cubicBezTo>
                <a:cubicBezTo>
                  <a:pt x="8515" y="19812"/>
                  <a:pt x="8412" y="19726"/>
                  <a:pt x="8305" y="19762"/>
                </a:cubicBezTo>
                <a:cubicBezTo>
                  <a:pt x="8212" y="19709"/>
                  <a:pt x="8116" y="19716"/>
                  <a:pt x="8016" y="19720"/>
                </a:cubicBezTo>
                <a:cubicBezTo>
                  <a:pt x="7965" y="19722"/>
                  <a:pt x="7908" y="19676"/>
                  <a:pt x="7860" y="19641"/>
                </a:cubicBezTo>
                <a:cubicBezTo>
                  <a:pt x="7809" y="19602"/>
                  <a:pt x="7764" y="19575"/>
                  <a:pt x="7702" y="19606"/>
                </a:cubicBezTo>
                <a:cubicBezTo>
                  <a:pt x="7681" y="19616"/>
                  <a:pt x="7645" y="19624"/>
                  <a:pt x="7630" y="19611"/>
                </a:cubicBezTo>
                <a:cubicBezTo>
                  <a:pt x="7541" y="19533"/>
                  <a:pt x="7443" y="19560"/>
                  <a:pt x="7347" y="19551"/>
                </a:cubicBezTo>
                <a:cubicBezTo>
                  <a:pt x="7283" y="19545"/>
                  <a:pt x="7202" y="19539"/>
                  <a:pt x="7160" y="19492"/>
                </a:cubicBezTo>
                <a:cubicBezTo>
                  <a:pt x="7064" y="19384"/>
                  <a:pt x="6967" y="19404"/>
                  <a:pt x="6863" y="19445"/>
                </a:cubicBezTo>
                <a:cubicBezTo>
                  <a:pt x="6840" y="19454"/>
                  <a:pt x="6817" y="19461"/>
                  <a:pt x="6796" y="19467"/>
                </a:cubicBezTo>
                <a:cubicBezTo>
                  <a:pt x="6727" y="19437"/>
                  <a:pt x="6674" y="19346"/>
                  <a:pt x="6590" y="19418"/>
                </a:cubicBezTo>
                <a:cubicBezTo>
                  <a:pt x="6577" y="19429"/>
                  <a:pt x="6535" y="19419"/>
                  <a:pt x="6520" y="19403"/>
                </a:cubicBezTo>
                <a:cubicBezTo>
                  <a:pt x="6450" y="19327"/>
                  <a:pt x="6359" y="19308"/>
                  <a:pt x="6279" y="19259"/>
                </a:cubicBezTo>
                <a:cubicBezTo>
                  <a:pt x="6191" y="19205"/>
                  <a:pt x="6109" y="19138"/>
                  <a:pt x="6013" y="19068"/>
                </a:cubicBezTo>
                <a:cubicBezTo>
                  <a:pt x="5971" y="19077"/>
                  <a:pt x="5914" y="19102"/>
                  <a:pt x="5861" y="19095"/>
                </a:cubicBezTo>
                <a:cubicBezTo>
                  <a:pt x="5815" y="19090"/>
                  <a:pt x="5771" y="19053"/>
                  <a:pt x="5728" y="19024"/>
                </a:cubicBezTo>
                <a:cubicBezTo>
                  <a:pt x="5685" y="18994"/>
                  <a:pt x="5644" y="18961"/>
                  <a:pt x="5605" y="18924"/>
                </a:cubicBezTo>
                <a:cubicBezTo>
                  <a:pt x="5558" y="18880"/>
                  <a:pt x="5512" y="18845"/>
                  <a:pt x="5447" y="18862"/>
                </a:cubicBezTo>
                <a:cubicBezTo>
                  <a:pt x="5386" y="18879"/>
                  <a:pt x="5333" y="18848"/>
                  <a:pt x="5289" y="18798"/>
                </a:cubicBezTo>
                <a:cubicBezTo>
                  <a:pt x="5157" y="18647"/>
                  <a:pt x="5020" y="18498"/>
                  <a:pt x="4905" y="18330"/>
                </a:cubicBezTo>
                <a:cubicBezTo>
                  <a:pt x="4904" y="18329"/>
                  <a:pt x="4904" y="18330"/>
                  <a:pt x="4903" y="18330"/>
                </a:cubicBezTo>
                <a:cubicBezTo>
                  <a:pt x="4864" y="18325"/>
                  <a:pt x="4826" y="18320"/>
                  <a:pt x="4785" y="18313"/>
                </a:cubicBezTo>
                <a:cubicBezTo>
                  <a:pt x="4744" y="18306"/>
                  <a:pt x="4702" y="18298"/>
                  <a:pt x="4656" y="18290"/>
                </a:cubicBezTo>
                <a:cubicBezTo>
                  <a:pt x="4640" y="18281"/>
                  <a:pt x="4635" y="18253"/>
                  <a:pt x="4626" y="18227"/>
                </a:cubicBezTo>
                <a:cubicBezTo>
                  <a:pt x="4617" y="18201"/>
                  <a:pt x="4603" y="18176"/>
                  <a:pt x="4570" y="18174"/>
                </a:cubicBezTo>
                <a:cubicBezTo>
                  <a:pt x="4547" y="18181"/>
                  <a:pt x="4524" y="18188"/>
                  <a:pt x="4500" y="18195"/>
                </a:cubicBezTo>
                <a:cubicBezTo>
                  <a:pt x="4477" y="18202"/>
                  <a:pt x="4454" y="18210"/>
                  <a:pt x="4433" y="18216"/>
                </a:cubicBezTo>
                <a:cubicBezTo>
                  <a:pt x="4417" y="18195"/>
                  <a:pt x="4403" y="18177"/>
                  <a:pt x="4389" y="18159"/>
                </a:cubicBezTo>
                <a:cubicBezTo>
                  <a:pt x="4375" y="18142"/>
                  <a:pt x="4362" y="18124"/>
                  <a:pt x="4348" y="18107"/>
                </a:cubicBezTo>
                <a:cubicBezTo>
                  <a:pt x="4250" y="18143"/>
                  <a:pt x="4153" y="18179"/>
                  <a:pt x="4051" y="18161"/>
                </a:cubicBezTo>
                <a:cubicBezTo>
                  <a:pt x="4024" y="18157"/>
                  <a:pt x="3995" y="18170"/>
                  <a:pt x="3968" y="18181"/>
                </a:cubicBezTo>
                <a:cubicBezTo>
                  <a:pt x="3874" y="18220"/>
                  <a:pt x="3853" y="18202"/>
                  <a:pt x="3820" y="18112"/>
                </a:cubicBezTo>
                <a:cubicBezTo>
                  <a:pt x="3812" y="18088"/>
                  <a:pt x="3807" y="18058"/>
                  <a:pt x="3799" y="18035"/>
                </a:cubicBezTo>
                <a:cubicBezTo>
                  <a:pt x="3785" y="17989"/>
                  <a:pt x="3753" y="17963"/>
                  <a:pt x="3716" y="17963"/>
                </a:cubicBezTo>
                <a:cubicBezTo>
                  <a:pt x="3631" y="17963"/>
                  <a:pt x="3545" y="17960"/>
                  <a:pt x="3477" y="18045"/>
                </a:cubicBezTo>
                <a:cubicBezTo>
                  <a:pt x="3439" y="18092"/>
                  <a:pt x="3395" y="18130"/>
                  <a:pt x="3352" y="18176"/>
                </a:cubicBezTo>
                <a:cubicBezTo>
                  <a:pt x="3325" y="18121"/>
                  <a:pt x="3296" y="18075"/>
                  <a:pt x="3267" y="18037"/>
                </a:cubicBezTo>
                <a:cubicBezTo>
                  <a:pt x="3238" y="18000"/>
                  <a:pt x="3209" y="17971"/>
                  <a:pt x="3180" y="17951"/>
                </a:cubicBezTo>
                <a:cubicBezTo>
                  <a:pt x="3116" y="17939"/>
                  <a:pt x="3064" y="17945"/>
                  <a:pt x="3018" y="17961"/>
                </a:cubicBezTo>
                <a:cubicBezTo>
                  <a:pt x="2971" y="17977"/>
                  <a:pt x="2931" y="18004"/>
                  <a:pt x="2891" y="18032"/>
                </a:cubicBezTo>
                <a:cubicBezTo>
                  <a:pt x="2876" y="18000"/>
                  <a:pt x="2860" y="17967"/>
                  <a:pt x="2845" y="17935"/>
                </a:cubicBezTo>
                <a:cubicBezTo>
                  <a:pt x="2831" y="17905"/>
                  <a:pt x="2816" y="17874"/>
                  <a:pt x="2802" y="17844"/>
                </a:cubicBezTo>
                <a:cubicBezTo>
                  <a:pt x="2757" y="17851"/>
                  <a:pt x="2718" y="17849"/>
                  <a:pt x="2687" y="17866"/>
                </a:cubicBezTo>
                <a:cubicBezTo>
                  <a:pt x="2531" y="17955"/>
                  <a:pt x="2370" y="17958"/>
                  <a:pt x="2203" y="17918"/>
                </a:cubicBezTo>
                <a:cubicBezTo>
                  <a:pt x="2169" y="17910"/>
                  <a:pt x="2121" y="17901"/>
                  <a:pt x="2097" y="17921"/>
                </a:cubicBezTo>
                <a:cubicBezTo>
                  <a:pt x="2033" y="17973"/>
                  <a:pt x="1996" y="17940"/>
                  <a:pt x="1946" y="17896"/>
                </a:cubicBezTo>
                <a:cubicBezTo>
                  <a:pt x="1907" y="17863"/>
                  <a:pt x="1850" y="17831"/>
                  <a:pt x="1808" y="17842"/>
                </a:cubicBezTo>
                <a:cubicBezTo>
                  <a:pt x="1691" y="17872"/>
                  <a:pt x="1562" y="17783"/>
                  <a:pt x="1451" y="17881"/>
                </a:cubicBezTo>
                <a:cubicBezTo>
                  <a:pt x="1445" y="17887"/>
                  <a:pt x="1420" y="17874"/>
                  <a:pt x="1413" y="17864"/>
                </a:cubicBezTo>
                <a:cubicBezTo>
                  <a:pt x="1383" y="17811"/>
                  <a:pt x="1347" y="17808"/>
                  <a:pt x="1301" y="17832"/>
                </a:cubicBezTo>
                <a:cubicBezTo>
                  <a:pt x="1275" y="17845"/>
                  <a:pt x="1248" y="17858"/>
                  <a:pt x="1220" y="17866"/>
                </a:cubicBezTo>
                <a:cubicBezTo>
                  <a:pt x="1185" y="17877"/>
                  <a:pt x="1148" y="17846"/>
                  <a:pt x="1141" y="17802"/>
                </a:cubicBezTo>
                <a:cubicBezTo>
                  <a:pt x="1131" y="17735"/>
                  <a:pt x="1127" y="17664"/>
                  <a:pt x="1110" y="17599"/>
                </a:cubicBezTo>
                <a:cubicBezTo>
                  <a:pt x="1092" y="17528"/>
                  <a:pt x="1014" y="17503"/>
                  <a:pt x="967" y="17549"/>
                </a:cubicBezTo>
                <a:cubicBezTo>
                  <a:pt x="928" y="17587"/>
                  <a:pt x="893" y="17636"/>
                  <a:pt x="852" y="17671"/>
                </a:cubicBezTo>
                <a:cubicBezTo>
                  <a:pt x="830" y="17689"/>
                  <a:pt x="800" y="17699"/>
                  <a:pt x="773" y="17698"/>
                </a:cubicBezTo>
                <a:cubicBezTo>
                  <a:pt x="680" y="17695"/>
                  <a:pt x="588" y="17690"/>
                  <a:pt x="495" y="17680"/>
                </a:cubicBezTo>
                <a:cubicBezTo>
                  <a:pt x="475" y="17678"/>
                  <a:pt x="445" y="17663"/>
                  <a:pt x="437" y="17646"/>
                </a:cubicBezTo>
                <a:cubicBezTo>
                  <a:pt x="388" y="17536"/>
                  <a:pt x="297" y="17447"/>
                  <a:pt x="324" y="17301"/>
                </a:cubicBezTo>
                <a:cubicBezTo>
                  <a:pt x="329" y="17277"/>
                  <a:pt x="331" y="17245"/>
                  <a:pt x="324" y="17222"/>
                </a:cubicBezTo>
                <a:cubicBezTo>
                  <a:pt x="281" y="17082"/>
                  <a:pt x="323" y="16955"/>
                  <a:pt x="354" y="16823"/>
                </a:cubicBezTo>
                <a:cubicBezTo>
                  <a:pt x="367" y="16766"/>
                  <a:pt x="381" y="16706"/>
                  <a:pt x="383" y="16647"/>
                </a:cubicBezTo>
                <a:cubicBezTo>
                  <a:pt x="390" y="16441"/>
                  <a:pt x="390" y="16234"/>
                  <a:pt x="397" y="16028"/>
                </a:cubicBezTo>
                <a:cubicBezTo>
                  <a:pt x="403" y="15872"/>
                  <a:pt x="413" y="15718"/>
                  <a:pt x="335" y="15579"/>
                </a:cubicBezTo>
                <a:cubicBezTo>
                  <a:pt x="323" y="15559"/>
                  <a:pt x="321" y="15530"/>
                  <a:pt x="316" y="15505"/>
                </a:cubicBezTo>
                <a:cubicBezTo>
                  <a:pt x="268" y="15261"/>
                  <a:pt x="177" y="15036"/>
                  <a:pt x="98" y="14806"/>
                </a:cubicBezTo>
                <a:cubicBezTo>
                  <a:pt x="59" y="14693"/>
                  <a:pt x="24" y="14580"/>
                  <a:pt x="17" y="14459"/>
                </a:cubicBezTo>
                <a:cubicBezTo>
                  <a:pt x="8" y="14305"/>
                  <a:pt x="0" y="14150"/>
                  <a:pt x="0" y="13996"/>
                </a:cubicBezTo>
                <a:cubicBezTo>
                  <a:pt x="1" y="13591"/>
                  <a:pt x="16" y="13188"/>
                  <a:pt x="38" y="12784"/>
                </a:cubicBezTo>
                <a:cubicBezTo>
                  <a:pt x="44" y="12664"/>
                  <a:pt x="44" y="12541"/>
                  <a:pt x="54" y="12422"/>
                </a:cubicBezTo>
                <a:cubicBezTo>
                  <a:pt x="76" y="12184"/>
                  <a:pt x="97" y="11945"/>
                  <a:pt x="129" y="11709"/>
                </a:cubicBezTo>
                <a:cubicBezTo>
                  <a:pt x="165" y="11447"/>
                  <a:pt x="200" y="11185"/>
                  <a:pt x="218" y="10921"/>
                </a:cubicBezTo>
                <a:cubicBezTo>
                  <a:pt x="223" y="10861"/>
                  <a:pt x="236" y="10799"/>
                  <a:pt x="245" y="10742"/>
                </a:cubicBezTo>
                <a:cubicBezTo>
                  <a:pt x="254" y="10693"/>
                  <a:pt x="268" y="10644"/>
                  <a:pt x="270" y="10594"/>
                </a:cubicBezTo>
                <a:cubicBezTo>
                  <a:pt x="282" y="10397"/>
                  <a:pt x="286" y="10198"/>
                  <a:pt x="300" y="10001"/>
                </a:cubicBezTo>
                <a:cubicBezTo>
                  <a:pt x="315" y="9770"/>
                  <a:pt x="340" y="9543"/>
                  <a:pt x="358" y="9307"/>
                </a:cubicBezTo>
                <a:cubicBezTo>
                  <a:pt x="362" y="9249"/>
                  <a:pt x="366" y="9190"/>
                  <a:pt x="368" y="9129"/>
                </a:cubicBezTo>
                <a:cubicBezTo>
                  <a:pt x="371" y="9051"/>
                  <a:pt x="370" y="8972"/>
                  <a:pt x="378" y="8896"/>
                </a:cubicBezTo>
                <a:cubicBezTo>
                  <a:pt x="405" y="8667"/>
                  <a:pt x="407" y="8437"/>
                  <a:pt x="445" y="8210"/>
                </a:cubicBezTo>
                <a:cubicBezTo>
                  <a:pt x="450" y="8177"/>
                  <a:pt x="441" y="8142"/>
                  <a:pt x="441" y="8108"/>
                </a:cubicBezTo>
                <a:cubicBezTo>
                  <a:pt x="441" y="8022"/>
                  <a:pt x="441" y="7935"/>
                  <a:pt x="445" y="7850"/>
                </a:cubicBezTo>
                <a:cubicBezTo>
                  <a:pt x="452" y="7710"/>
                  <a:pt x="464" y="7574"/>
                  <a:pt x="472" y="7437"/>
                </a:cubicBezTo>
                <a:cubicBezTo>
                  <a:pt x="491" y="7102"/>
                  <a:pt x="510" y="6770"/>
                  <a:pt x="528" y="6436"/>
                </a:cubicBezTo>
                <a:cubicBezTo>
                  <a:pt x="535" y="6316"/>
                  <a:pt x="535" y="6191"/>
                  <a:pt x="543" y="6074"/>
                </a:cubicBezTo>
                <a:cubicBezTo>
                  <a:pt x="549" y="5980"/>
                  <a:pt x="557" y="5884"/>
                  <a:pt x="572" y="5791"/>
                </a:cubicBezTo>
                <a:cubicBezTo>
                  <a:pt x="598" y="5631"/>
                  <a:pt x="627" y="5470"/>
                  <a:pt x="663" y="5313"/>
                </a:cubicBezTo>
                <a:cubicBezTo>
                  <a:pt x="697" y="5165"/>
                  <a:pt x="736" y="5017"/>
                  <a:pt x="784" y="4874"/>
                </a:cubicBezTo>
                <a:cubicBezTo>
                  <a:pt x="802" y="4818"/>
                  <a:pt x="830" y="4773"/>
                  <a:pt x="821" y="4708"/>
                </a:cubicBezTo>
                <a:cubicBezTo>
                  <a:pt x="811" y="4632"/>
                  <a:pt x="874" y="4588"/>
                  <a:pt x="890" y="4523"/>
                </a:cubicBezTo>
                <a:cubicBezTo>
                  <a:pt x="905" y="4456"/>
                  <a:pt x="863" y="4384"/>
                  <a:pt x="900" y="4319"/>
                </a:cubicBezTo>
                <a:cubicBezTo>
                  <a:pt x="904" y="4312"/>
                  <a:pt x="906" y="4305"/>
                  <a:pt x="908" y="4297"/>
                </a:cubicBezTo>
                <a:cubicBezTo>
                  <a:pt x="989" y="4081"/>
                  <a:pt x="1068" y="3857"/>
                  <a:pt x="1147" y="3635"/>
                </a:cubicBezTo>
                <a:cubicBezTo>
                  <a:pt x="1192" y="3510"/>
                  <a:pt x="1245" y="3388"/>
                  <a:pt x="1270" y="3251"/>
                </a:cubicBezTo>
                <a:cubicBezTo>
                  <a:pt x="1293" y="3125"/>
                  <a:pt x="1350" y="3015"/>
                  <a:pt x="1413" y="2909"/>
                </a:cubicBezTo>
                <a:cubicBezTo>
                  <a:pt x="1451" y="2846"/>
                  <a:pt x="1496" y="2786"/>
                  <a:pt x="1528" y="2719"/>
                </a:cubicBezTo>
                <a:cubicBezTo>
                  <a:pt x="1579" y="2611"/>
                  <a:pt x="1656" y="2536"/>
                  <a:pt x="1734" y="2458"/>
                </a:cubicBezTo>
                <a:cubicBezTo>
                  <a:pt x="1822" y="2370"/>
                  <a:pt x="1923" y="2304"/>
                  <a:pt x="2024" y="2243"/>
                </a:cubicBezTo>
                <a:cubicBezTo>
                  <a:pt x="1953" y="2225"/>
                  <a:pt x="1881" y="2215"/>
                  <a:pt x="1810" y="2193"/>
                </a:cubicBezTo>
                <a:cubicBezTo>
                  <a:pt x="1576" y="2122"/>
                  <a:pt x="1344" y="2044"/>
                  <a:pt x="1112" y="1963"/>
                </a:cubicBezTo>
                <a:cubicBezTo>
                  <a:pt x="1049" y="1941"/>
                  <a:pt x="974" y="1932"/>
                  <a:pt x="946" y="1834"/>
                </a:cubicBezTo>
                <a:cubicBezTo>
                  <a:pt x="1009" y="1748"/>
                  <a:pt x="1076" y="1809"/>
                  <a:pt x="1137" y="1827"/>
                </a:cubicBezTo>
                <a:cubicBezTo>
                  <a:pt x="1492" y="1929"/>
                  <a:pt x="1845" y="2038"/>
                  <a:pt x="2199" y="2141"/>
                </a:cubicBezTo>
                <a:cubicBezTo>
                  <a:pt x="2207" y="2135"/>
                  <a:pt x="2214" y="2131"/>
                  <a:pt x="2222" y="2126"/>
                </a:cubicBezTo>
                <a:cubicBezTo>
                  <a:pt x="2269" y="2099"/>
                  <a:pt x="2320" y="2084"/>
                  <a:pt x="2367" y="2116"/>
                </a:cubicBezTo>
                <a:cubicBezTo>
                  <a:pt x="2418" y="2151"/>
                  <a:pt x="2462" y="2137"/>
                  <a:pt x="2511" y="2114"/>
                </a:cubicBezTo>
                <a:cubicBezTo>
                  <a:pt x="2551" y="2095"/>
                  <a:pt x="2594" y="2083"/>
                  <a:pt x="2635" y="2069"/>
                </a:cubicBezTo>
                <a:cubicBezTo>
                  <a:pt x="2665" y="2060"/>
                  <a:pt x="2694" y="2054"/>
                  <a:pt x="2723" y="2052"/>
                </a:cubicBezTo>
                <a:cubicBezTo>
                  <a:pt x="2649" y="2022"/>
                  <a:pt x="2585" y="1967"/>
                  <a:pt x="2519" y="1916"/>
                </a:cubicBezTo>
                <a:cubicBezTo>
                  <a:pt x="2506" y="1906"/>
                  <a:pt x="2501" y="1879"/>
                  <a:pt x="2492" y="1859"/>
                </a:cubicBezTo>
                <a:cubicBezTo>
                  <a:pt x="2553" y="1814"/>
                  <a:pt x="2608" y="1837"/>
                  <a:pt x="2660" y="1851"/>
                </a:cubicBezTo>
                <a:cubicBezTo>
                  <a:pt x="2842" y="1900"/>
                  <a:pt x="3023" y="1961"/>
                  <a:pt x="3205" y="2000"/>
                </a:cubicBezTo>
                <a:cubicBezTo>
                  <a:pt x="3233" y="2006"/>
                  <a:pt x="3262" y="2007"/>
                  <a:pt x="3290" y="2007"/>
                </a:cubicBezTo>
                <a:cubicBezTo>
                  <a:pt x="3298" y="2006"/>
                  <a:pt x="3306" y="2003"/>
                  <a:pt x="3314" y="2001"/>
                </a:cubicBezTo>
                <a:cubicBezTo>
                  <a:pt x="3322" y="1999"/>
                  <a:pt x="3330" y="1996"/>
                  <a:pt x="3338" y="1993"/>
                </a:cubicBezTo>
                <a:cubicBezTo>
                  <a:pt x="3364" y="1966"/>
                  <a:pt x="3357" y="1912"/>
                  <a:pt x="3382" y="1881"/>
                </a:cubicBezTo>
                <a:cubicBezTo>
                  <a:pt x="3386" y="1875"/>
                  <a:pt x="3391" y="1868"/>
                  <a:pt x="3402" y="1854"/>
                </a:cubicBezTo>
                <a:cubicBezTo>
                  <a:pt x="3458" y="1860"/>
                  <a:pt x="3521" y="1861"/>
                  <a:pt x="3581" y="1874"/>
                </a:cubicBezTo>
                <a:cubicBezTo>
                  <a:pt x="3717" y="1902"/>
                  <a:pt x="3853" y="1936"/>
                  <a:pt x="3988" y="1968"/>
                </a:cubicBezTo>
                <a:cubicBezTo>
                  <a:pt x="4043" y="1980"/>
                  <a:pt x="4096" y="1994"/>
                  <a:pt x="4151" y="2005"/>
                </a:cubicBezTo>
                <a:cubicBezTo>
                  <a:pt x="4177" y="2011"/>
                  <a:pt x="4203" y="1984"/>
                  <a:pt x="4198" y="1943"/>
                </a:cubicBezTo>
                <a:cubicBezTo>
                  <a:pt x="4194" y="1905"/>
                  <a:pt x="4193" y="1873"/>
                  <a:pt x="4223" y="1859"/>
                </a:cubicBezTo>
                <a:cubicBezTo>
                  <a:pt x="4316" y="1817"/>
                  <a:pt x="4410" y="1786"/>
                  <a:pt x="4508" y="1797"/>
                </a:cubicBezTo>
                <a:cubicBezTo>
                  <a:pt x="4611" y="1808"/>
                  <a:pt x="4714" y="1826"/>
                  <a:pt x="4816" y="1846"/>
                </a:cubicBezTo>
                <a:cubicBezTo>
                  <a:pt x="4870" y="1857"/>
                  <a:pt x="4911" y="1836"/>
                  <a:pt x="4944" y="1784"/>
                </a:cubicBezTo>
                <a:cubicBezTo>
                  <a:pt x="4976" y="1737"/>
                  <a:pt x="5005" y="1690"/>
                  <a:pt x="5048" y="1656"/>
                </a:cubicBezTo>
                <a:cubicBezTo>
                  <a:pt x="5083" y="1629"/>
                  <a:pt x="5110" y="1586"/>
                  <a:pt x="5136" y="1544"/>
                </a:cubicBezTo>
                <a:cubicBezTo>
                  <a:pt x="5180" y="1471"/>
                  <a:pt x="5171" y="1394"/>
                  <a:pt x="5111" y="1341"/>
                </a:cubicBezTo>
                <a:cubicBezTo>
                  <a:pt x="5077" y="1311"/>
                  <a:pt x="5040" y="1291"/>
                  <a:pt x="5005" y="1264"/>
                </a:cubicBezTo>
                <a:cubicBezTo>
                  <a:pt x="4974" y="1241"/>
                  <a:pt x="4969" y="1197"/>
                  <a:pt x="4986" y="1150"/>
                </a:cubicBezTo>
                <a:cubicBezTo>
                  <a:pt x="5002" y="1107"/>
                  <a:pt x="5027" y="1074"/>
                  <a:pt x="5065" y="1078"/>
                </a:cubicBezTo>
                <a:cubicBezTo>
                  <a:pt x="5126" y="1085"/>
                  <a:pt x="5187" y="1102"/>
                  <a:pt x="5248" y="1113"/>
                </a:cubicBezTo>
                <a:cubicBezTo>
                  <a:pt x="5288" y="1120"/>
                  <a:pt x="5330" y="1128"/>
                  <a:pt x="5371" y="1130"/>
                </a:cubicBezTo>
                <a:cubicBezTo>
                  <a:pt x="5382" y="1131"/>
                  <a:pt x="5400" y="1117"/>
                  <a:pt x="5404" y="1105"/>
                </a:cubicBezTo>
                <a:cubicBezTo>
                  <a:pt x="5411" y="1084"/>
                  <a:pt x="5415" y="1057"/>
                  <a:pt x="5410" y="1036"/>
                </a:cubicBezTo>
                <a:cubicBezTo>
                  <a:pt x="5388" y="955"/>
                  <a:pt x="5328" y="921"/>
                  <a:pt x="5275" y="885"/>
                </a:cubicBezTo>
                <a:cubicBezTo>
                  <a:pt x="5203" y="837"/>
                  <a:pt x="5159" y="762"/>
                  <a:pt x="5144" y="667"/>
                </a:cubicBezTo>
                <a:cubicBezTo>
                  <a:pt x="5121" y="521"/>
                  <a:pt x="5066" y="417"/>
                  <a:pt x="4951" y="372"/>
                </a:cubicBezTo>
                <a:cubicBezTo>
                  <a:pt x="4944" y="370"/>
                  <a:pt x="4939" y="365"/>
                  <a:pt x="4917" y="347"/>
                </a:cubicBezTo>
                <a:cubicBezTo>
                  <a:pt x="4912" y="289"/>
                  <a:pt x="4906" y="237"/>
                  <a:pt x="4903" y="186"/>
                </a:cubicBezTo>
                <a:cubicBezTo>
                  <a:pt x="4899" y="121"/>
                  <a:pt x="4914" y="91"/>
                  <a:pt x="4961" y="62"/>
                </a:cubicBezTo>
                <a:cubicBezTo>
                  <a:pt x="4986" y="47"/>
                  <a:pt x="5012" y="26"/>
                  <a:pt x="5038" y="23"/>
                </a:cubicBezTo>
                <a:cubicBezTo>
                  <a:pt x="5113" y="14"/>
                  <a:pt x="5188" y="2"/>
                  <a:pt x="5262" y="0"/>
                </a:cubicBezTo>
                <a:close/>
                <a:moveTo>
                  <a:pt x="8268" y="1356"/>
                </a:moveTo>
                <a:cubicBezTo>
                  <a:pt x="8255" y="1360"/>
                  <a:pt x="8246" y="1375"/>
                  <a:pt x="8232" y="1376"/>
                </a:cubicBezTo>
                <a:cubicBezTo>
                  <a:pt x="8218" y="1376"/>
                  <a:pt x="8210" y="1398"/>
                  <a:pt x="8207" y="1425"/>
                </a:cubicBezTo>
                <a:cubicBezTo>
                  <a:pt x="8222" y="1417"/>
                  <a:pt x="8239" y="1418"/>
                  <a:pt x="8249" y="1400"/>
                </a:cubicBezTo>
                <a:cubicBezTo>
                  <a:pt x="8257" y="1386"/>
                  <a:pt x="8262" y="1374"/>
                  <a:pt x="8268" y="1356"/>
                </a:cubicBezTo>
                <a:close/>
                <a:moveTo>
                  <a:pt x="20498" y="5415"/>
                </a:moveTo>
                <a:lnTo>
                  <a:pt x="20490" y="5437"/>
                </a:lnTo>
                <a:lnTo>
                  <a:pt x="20505" y="5437"/>
                </a:lnTo>
                <a:lnTo>
                  <a:pt x="20498" y="5415"/>
                </a:ln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36" name="Shape 236"/>
          <p:cNvSpPr>
            <a:spLocks noGrp="1"/>
          </p:cNvSpPr>
          <p:nvPr>
            <p:ph type="body" sz="quarter" idx="15" hasCustomPrompt="1"/>
          </p:nvPr>
        </p:nvSpPr>
        <p:spPr>
          <a:xfrm>
            <a:off x="6019702" y="5424940"/>
            <a:ext cx="5715001" cy="381001"/>
          </a:xfrm>
          <a:custGeom>
            <a:avLst/>
            <a:gdLst/>
            <a:ahLst/>
            <a:cxnLst>
              <a:cxn ang="0">
                <a:pos x="wd2" y="hd2"/>
              </a:cxn>
              <a:cxn ang="5400000">
                <a:pos x="wd2" y="hd2"/>
              </a:cxn>
              <a:cxn ang="10800000">
                <a:pos x="wd2" y="hd2"/>
              </a:cxn>
              <a:cxn ang="16200000">
                <a:pos x="wd2" y="hd2"/>
              </a:cxn>
            </a:cxnLst>
            <a:rect l="0" t="0" r="r" b="b"/>
            <a:pathLst>
              <a:path w="21592" h="21582" extrusionOk="0">
                <a:moveTo>
                  <a:pt x="16330" y="21582"/>
                </a:moveTo>
                <a:cubicBezTo>
                  <a:pt x="16255" y="21583"/>
                  <a:pt x="16179" y="21574"/>
                  <a:pt x="16103" y="21545"/>
                </a:cubicBezTo>
                <a:cubicBezTo>
                  <a:pt x="15743" y="21403"/>
                  <a:pt x="15373" y="21299"/>
                  <a:pt x="15014" y="21151"/>
                </a:cubicBezTo>
                <a:cubicBezTo>
                  <a:pt x="14708" y="21024"/>
                  <a:pt x="14394" y="20921"/>
                  <a:pt x="14089" y="20789"/>
                </a:cubicBezTo>
                <a:cubicBezTo>
                  <a:pt x="13901" y="20707"/>
                  <a:pt x="13714" y="20628"/>
                  <a:pt x="13520" y="20568"/>
                </a:cubicBezTo>
                <a:cubicBezTo>
                  <a:pt x="13379" y="20525"/>
                  <a:pt x="13241" y="20476"/>
                  <a:pt x="13102" y="20427"/>
                </a:cubicBezTo>
                <a:cubicBezTo>
                  <a:pt x="13092" y="20424"/>
                  <a:pt x="13079" y="20404"/>
                  <a:pt x="13079" y="20392"/>
                </a:cubicBezTo>
                <a:cubicBezTo>
                  <a:pt x="13079" y="20389"/>
                  <a:pt x="13081" y="20387"/>
                  <a:pt x="13082" y="20384"/>
                </a:cubicBezTo>
                <a:cubicBezTo>
                  <a:pt x="13084" y="20380"/>
                  <a:pt x="13086" y="20377"/>
                  <a:pt x="13087" y="20375"/>
                </a:cubicBezTo>
                <a:cubicBezTo>
                  <a:pt x="13082" y="20370"/>
                  <a:pt x="13076" y="20367"/>
                  <a:pt x="13071" y="20363"/>
                </a:cubicBezTo>
                <a:cubicBezTo>
                  <a:pt x="13027" y="20325"/>
                  <a:pt x="12985" y="20309"/>
                  <a:pt x="12938" y="20355"/>
                </a:cubicBezTo>
                <a:cubicBezTo>
                  <a:pt x="12928" y="20364"/>
                  <a:pt x="12899" y="20366"/>
                  <a:pt x="12894" y="20358"/>
                </a:cubicBezTo>
                <a:cubicBezTo>
                  <a:pt x="12798" y="20207"/>
                  <a:pt x="12635" y="20255"/>
                  <a:pt x="12514" y="20177"/>
                </a:cubicBezTo>
                <a:cubicBezTo>
                  <a:pt x="12471" y="20149"/>
                  <a:pt x="12398" y="20158"/>
                  <a:pt x="12348" y="20179"/>
                </a:cubicBezTo>
                <a:cubicBezTo>
                  <a:pt x="12280" y="20208"/>
                  <a:pt x="12231" y="20236"/>
                  <a:pt x="12175" y="20154"/>
                </a:cubicBezTo>
                <a:cubicBezTo>
                  <a:pt x="12154" y="20123"/>
                  <a:pt x="12101" y="20114"/>
                  <a:pt x="12061" y="20110"/>
                </a:cubicBezTo>
                <a:cubicBezTo>
                  <a:pt x="11868" y="20089"/>
                  <a:pt x="11691" y="20022"/>
                  <a:pt x="11543" y="19864"/>
                </a:cubicBezTo>
                <a:cubicBezTo>
                  <a:pt x="11514" y="19834"/>
                  <a:pt x="11470" y="19825"/>
                  <a:pt x="11423" y="19800"/>
                </a:cubicBezTo>
                <a:cubicBezTo>
                  <a:pt x="11399" y="19828"/>
                  <a:pt x="11375" y="19856"/>
                  <a:pt x="11352" y="19884"/>
                </a:cubicBezTo>
                <a:cubicBezTo>
                  <a:pt x="11327" y="19912"/>
                  <a:pt x="11302" y="19942"/>
                  <a:pt x="11275" y="19973"/>
                </a:cubicBezTo>
                <a:cubicBezTo>
                  <a:pt x="11239" y="19927"/>
                  <a:pt x="11202" y="19881"/>
                  <a:pt x="11155" y="19844"/>
                </a:cubicBezTo>
                <a:cubicBezTo>
                  <a:pt x="11108" y="19807"/>
                  <a:pt x="11051" y="19779"/>
                  <a:pt x="10978" y="19768"/>
                </a:cubicBezTo>
                <a:cubicBezTo>
                  <a:pt x="10941" y="19776"/>
                  <a:pt x="10901" y="19799"/>
                  <a:pt x="10860" y="19831"/>
                </a:cubicBezTo>
                <a:cubicBezTo>
                  <a:pt x="10818" y="19864"/>
                  <a:pt x="10774" y="19907"/>
                  <a:pt x="10729" y="19954"/>
                </a:cubicBezTo>
                <a:cubicBezTo>
                  <a:pt x="10694" y="19887"/>
                  <a:pt x="10660" y="19826"/>
                  <a:pt x="10631" y="19760"/>
                </a:cubicBezTo>
                <a:cubicBezTo>
                  <a:pt x="10579" y="19642"/>
                  <a:pt x="10480" y="19613"/>
                  <a:pt x="10386" y="19580"/>
                </a:cubicBezTo>
                <a:cubicBezTo>
                  <a:pt x="10345" y="19565"/>
                  <a:pt x="10304" y="19587"/>
                  <a:pt x="10276" y="19629"/>
                </a:cubicBezTo>
                <a:cubicBezTo>
                  <a:pt x="10260" y="19652"/>
                  <a:pt x="10252" y="19681"/>
                  <a:pt x="10236" y="19703"/>
                </a:cubicBezTo>
                <a:cubicBezTo>
                  <a:pt x="10176" y="19790"/>
                  <a:pt x="10150" y="19788"/>
                  <a:pt x="10055" y="19718"/>
                </a:cubicBezTo>
                <a:cubicBezTo>
                  <a:pt x="10028" y="19698"/>
                  <a:pt x="9996" y="19671"/>
                  <a:pt x="9966" y="19666"/>
                </a:cubicBezTo>
                <a:cubicBezTo>
                  <a:pt x="9849" y="19646"/>
                  <a:pt x="9754" y="19573"/>
                  <a:pt x="9656" y="19495"/>
                </a:cubicBezTo>
                <a:cubicBezTo>
                  <a:pt x="9636" y="19509"/>
                  <a:pt x="9616" y="19522"/>
                  <a:pt x="9596" y="19536"/>
                </a:cubicBezTo>
                <a:cubicBezTo>
                  <a:pt x="9576" y="19549"/>
                  <a:pt x="9555" y="19563"/>
                  <a:pt x="9532" y="19580"/>
                </a:cubicBezTo>
                <a:cubicBezTo>
                  <a:pt x="9511" y="19565"/>
                  <a:pt x="9488" y="19548"/>
                  <a:pt x="9466" y="19532"/>
                </a:cubicBezTo>
                <a:cubicBezTo>
                  <a:pt x="9443" y="19516"/>
                  <a:pt x="9420" y="19499"/>
                  <a:pt x="9396" y="19483"/>
                </a:cubicBezTo>
                <a:cubicBezTo>
                  <a:pt x="9360" y="19473"/>
                  <a:pt x="9338" y="19495"/>
                  <a:pt x="9320" y="19520"/>
                </a:cubicBezTo>
                <a:cubicBezTo>
                  <a:pt x="9302" y="19545"/>
                  <a:pt x="9289" y="19573"/>
                  <a:pt x="9270" y="19577"/>
                </a:cubicBezTo>
                <a:cubicBezTo>
                  <a:pt x="9162" y="19559"/>
                  <a:pt x="9071" y="19547"/>
                  <a:pt x="8983" y="19525"/>
                </a:cubicBezTo>
                <a:cubicBezTo>
                  <a:pt x="8923" y="19510"/>
                  <a:pt x="8870" y="19508"/>
                  <a:pt x="8817" y="19547"/>
                </a:cubicBezTo>
                <a:cubicBezTo>
                  <a:pt x="8785" y="19571"/>
                  <a:pt x="8754" y="19581"/>
                  <a:pt x="8723" y="19577"/>
                </a:cubicBezTo>
                <a:cubicBezTo>
                  <a:pt x="8672" y="19732"/>
                  <a:pt x="8632" y="19889"/>
                  <a:pt x="8634" y="20060"/>
                </a:cubicBezTo>
                <a:cubicBezTo>
                  <a:pt x="8636" y="20237"/>
                  <a:pt x="8570" y="20367"/>
                  <a:pt x="8461" y="20467"/>
                </a:cubicBezTo>
                <a:cubicBezTo>
                  <a:pt x="8400" y="20523"/>
                  <a:pt x="8336" y="20565"/>
                  <a:pt x="8268" y="20583"/>
                </a:cubicBezTo>
                <a:cubicBezTo>
                  <a:pt x="8200" y="20601"/>
                  <a:pt x="8127" y="20591"/>
                  <a:pt x="8050" y="20541"/>
                </a:cubicBezTo>
                <a:cubicBezTo>
                  <a:pt x="7913" y="20452"/>
                  <a:pt x="7759" y="20409"/>
                  <a:pt x="7617" y="20328"/>
                </a:cubicBezTo>
                <a:cubicBezTo>
                  <a:pt x="7455" y="20235"/>
                  <a:pt x="7284" y="20167"/>
                  <a:pt x="7106" y="20115"/>
                </a:cubicBezTo>
                <a:cubicBezTo>
                  <a:pt x="6915" y="20059"/>
                  <a:pt x="6731" y="19963"/>
                  <a:pt x="6543" y="19892"/>
                </a:cubicBezTo>
                <a:cubicBezTo>
                  <a:pt x="6488" y="19871"/>
                  <a:pt x="6435" y="19835"/>
                  <a:pt x="6379" y="19830"/>
                </a:cubicBezTo>
                <a:cubicBezTo>
                  <a:pt x="6283" y="19822"/>
                  <a:pt x="6204" y="19775"/>
                  <a:pt x="6127" y="19718"/>
                </a:cubicBezTo>
                <a:cubicBezTo>
                  <a:pt x="5945" y="19584"/>
                  <a:pt x="5743" y="19499"/>
                  <a:pt x="5560" y="19364"/>
                </a:cubicBezTo>
                <a:cubicBezTo>
                  <a:pt x="5436" y="19273"/>
                  <a:pt x="5298" y="19203"/>
                  <a:pt x="5171" y="19114"/>
                </a:cubicBezTo>
                <a:cubicBezTo>
                  <a:pt x="4958" y="18962"/>
                  <a:pt x="4722" y="18869"/>
                  <a:pt x="4502" y="18735"/>
                </a:cubicBezTo>
                <a:cubicBezTo>
                  <a:pt x="4297" y="18609"/>
                  <a:pt x="4083" y="18508"/>
                  <a:pt x="3872" y="18398"/>
                </a:cubicBezTo>
                <a:cubicBezTo>
                  <a:pt x="3789" y="18354"/>
                  <a:pt x="3701" y="18313"/>
                  <a:pt x="3638" y="18232"/>
                </a:cubicBezTo>
                <a:cubicBezTo>
                  <a:pt x="3606" y="18190"/>
                  <a:pt x="3572" y="18182"/>
                  <a:pt x="3529" y="18182"/>
                </a:cubicBezTo>
                <a:cubicBezTo>
                  <a:pt x="3505" y="18182"/>
                  <a:pt x="3481" y="18179"/>
                  <a:pt x="3459" y="18167"/>
                </a:cubicBezTo>
                <a:cubicBezTo>
                  <a:pt x="3286" y="18074"/>
                  <a:pt x="3111" y="17985"/>
                  <a:pt x="2941" y="17885"/>
                </a:cubicBezTo>
                <a:cubicBezTo>
                  <a:pt x="2786" y="17793"/>
                  <a:pt x="2633" y="17696"/>
                  <a:pt x="2447" y="17664"/>
                </a:cubicBezTo>
                <a:cubicBezTo>
                  <a:pt x="2444" y="17614"/>
                  <a:pt x="2441" y="17571"/>
                  <a:pt x="2439" y="17530"/>
                </a:cubicBezTo>
                <a:cubicBezTo>
                  <a:pt x="2437" y="17491"/>
                  <a:pt x="2436" y="17451"/>
                  <a:pt x="2434" y="17411"/>
                </a:cubicBezTo>
                <a:cubicBezTo>
                  <a:pt x="2411" y="17415"/>
                  <a:pt x="2388" y="17422"/>
                  <a:pt x="2366" y="17416"/>
                </a:cubicBezTo>
                <a:cubicBezTo>
                  <a:pt x="2334" y="17409"/>
                  <a:pt x="2294" y="17396"/>
                  <a:pt x="2270" y="17369"/>
                </a:cubicBezTo>
                <a:cubicBezTo>
                  <a:pt x="2203" y="17294"/>
                  <a:pt x="2139" y="17236"/>
                  <a:pt x="2039" y="17282"/>
                </a:cubicBezTo>
                <a:cubicBezTo>
                  <a:pt x="2016" y="17293"/>
                  <a:pt x="1984" y="17277"/>
                  <a:pt x="1956" y="17268"/>
                </a:cubicBezTo>
                <a:cubicBezTo>
                  <a:pt x="1888" y="17245"/>
                  <a:pt x="1825" y="17198"/>
                  <a:pt x="1761" y="17161"/>
                </a:cubicBezTo>
                <a:cubicBezTo>
                  <a:pt x="1698" y="17125"/>
                  <a:pt x="1623" y="17126"/>
                  <a:pt x="1553" y="17107"/>
                </a:cubicBezTo>
                <a:cubicBezTo>
                  <a:pt x="1525" y="17099"/>
                  <a:pt x="1498" y="17079"/>
                  <a:pt x="1472" y="17064"/>
                </a:cubicBezTo>
                <a:cubicBezTo>
                  <a:pt x="1445" y="17049"/>
                  <a:pt x="1416" y="17045"/>
                  <a:pt x="1389" y="17064"/>
                </a:cubicBezTo>
                <a:cubicBezTo>
                  <a:pt x="1331" y="17106"/>
                  <a:pt x="1278" y="17084"/>
                  <a:pt x="1227" y="17047"/>
                </a:cubicBezTo>
                <a:cubicBezTo>
                  <a:pt x="1165" y="17003"/>
                  <a:pt x="1106" y="16952"/>
                  <a:pt x="1046" y="16903"/>
                </a:cubicBezTo>
                <a:cubicBezTo>
                  <a:pt x="998" y="16864"/>
                  <a:pt x="954" y="16819"/>
                  <a:pt x="900" y="16802"/>
                </a:cubicBezTo>
                <a:cubicBezTo>
                  <a:pt x="739" y="16751"/>
                  <a:pt x="648" y="16610"/>
                  <a:pt x="568" y="16455"/>
                </a:cubicBezTo>
                <a:cubicBezTo>
                  <a:pt x="453" y="16232"/>
                  <a:pt x="397" y="15984"/>
                  <a:pt x="337" y="15736"/>
                </a:cubicBezTo>
                <a:cubicBezTo>
                  <a:pt x="329" y="15704"/>
                  <a:pt x="327" y="15666"/>
                  <a:pt x="327" y="15632"/>
                </a:cubicBezTo>
                <a:cubicBezTo>
                  <a:pt x="327" y="15478"/>
                  <a:pt x="292" y="15325"/>
                  <a:pt x="312" y="15169"/>
                </a:cubicBezTo>
                <a:cubicBezTo>
                  <a:pt x="318" y="15128"/>
                  <a:pt x="307" y="15084"/>
                  <a:pt x="300" y="15042"/>
                </a:cubicBezTo>
                <a:cubicBezTo>
                  <a:pt x="253" y="14766"/>
                  <a:pt x="183" y="14495"/>
                  <a:pt x="206" y="14207"/>
                </a:cubicBezTo>
                <a:cubicBezTo>
                  <a:pt x="210" y="14158"/>
                  <a:pt x="189" y="14105"/>
                  <a:pt x="183" y="14054"/>
                </a:cubicBezTo>
                <a:cubicBezTo>
                  <a:pt x="171" y="13943"/>
                  <a:pt x="160" y="13833"/>
                  <a:pt x="148" y="13722"/>
                </a:cubicBezTo>
                <a:cubicBezTo>
                  <a:pt x="136" y="13610"/>
                  <a:pt x="128" y="13502"/>
                  <a:pt x="111" y="13392"/>
                </a:cubicBezTo>
                <a:cubicBezTo>
                  <a:pt x="32" y="12882"/>
                  <a:pt x="5" y="12363"/>
                  <a:pt x="25" y="11846"/>
                </a:cubicBezTo>
                <a:cubicBezTo>
                  <a:pt x="31" y="11699"/>
                  <a:pt x="28" y="11556"/>
                  <a:pt x="17" y="11410"/>
                </a:cubicBezTo>
                <a:cubicBezTo>
                  <a:pt x="6" y="11256"/>
                  <a:pt x="-8" y="11101"/>
                  <a:pt x="5" y="10949"/>
                </a:cubicBezTo>
                <a:cubicBezTo>
                  <a:pt x="32" y="10622"/>
                  <a:pt x="13" y="10293"/>
                  <a:pt x="19" y="9965"/>
                </a:cubicBezTo>
                <a:cubicBezTo>
                  <a:pt x="26" y="9562"/>
                  <a:pt x="3" y="9157"/>
                  <a:pt x="28" y="8753"/>
                </a:cubicBezTo>
                <a:cubicBezTo>
                  <a:pt x="41" y="8539"/>
                  <a:pt x="57" y="8327"/>
                  <a:pt x="44" y="8112"/>
                </a:cubicBezTo>
                <a:cubicBezTo>
                  <a:pt x="41" y="8060"/>
                  <a:pt x="48" y="8007"/>
                  <a:pt x="50" y="7955"/>
                </a:cubicBezTo>
                <a:cubicBezTo>
                  <a:pt x="63" y="7636"/>
                  <a:pt x="79" y="7317"/>
                  <a:pt x="90" y="6999"/>
                </a:cubicBezTo>
                <a:cubicBezTo>
                  <a:pt x="108" y="6500"/>
                  <a:pt x="144" y="6005"/>
                  <a:pt x="219" y="5512"/>
                </a:cubicBezTo>
                <a:cubicBezTo>
                  <a:pt x="240" y="5370"/>
                  <a:pt x="280" y="5233"/>
                  <a:pt x="262" y="5081"/>
                </a:cubicBezTo>
                <a:cubicBezTo>
                  <a:pt x="253" y="5000"/>
                  <a:pt x="281" y="4909"/>
                  <a:pt x="298" y="4826"/>
                </a:cubicBezTo>
                <a:cubicBezTo>
                  <a:pt x="323" y="4701"/>
                  <a:pt x="367" y="4578"/>
                  <a:pt x="381" y="4452"/>
                </a:cubicBezTo>
                <a:cubicBezTo>
                  <a:pt x="406" y="4225"/>
                  <a:pt x="489" y="4026"/>
                  <a:pt x="560" y="3820"/>
                </a:cubicBezTo>
                <a:cubicBezTo>
                  <a:pt x="570" y="3788"/>
                  <a:pt x="580" y="3754"/>
                  <a:pt x="597" y="3728"/>
                </a:cubicBezTo>
                <a:cubicBezTo>
                  <a:pt x="737" y="3520"/>
                  <a:pt x="869" y="3301"/>
                  <a:pt x="1042" y="3131"/>
                </a:cubicBezTo>
                <a:cubicBezTo>
                  <a:pt x="1178" y="2997"/>
                  <a:pt x="1287" y="2844"/>
                  <a:pt x="1374" y="2665"/>
                </a:cubicBezTo>
                <a:cubicBezTo>
                  <a:pt x="1580" y="2240"/>
                  <a:pt x="1802" y="1825"/>
                  <a:pt x="2029" y="1416"/>
                </a:cubicBezTo>
                <a:cubicBezTo>
                  <a:pt x="2118" y="1256"/>
                  <a:pt x="2236" y="1179"/>
                  <a:pt x="2397" y="1218"/>
                </a:cubicBezTo>
                <a:cubicBezTo>
                  <a:pt x="2547" y="1254"/>
                  <a:pt x="2694" y="1276"/>
                  <a:pt x="2846" y="1220"/>
                </a:cubicBezTo>
                <a:cubicBezTo>
                  <a:pt x="2900" y="1201"/>
                  <a:pt x="2961" y="1201"/>
                  <a:pt x="3006" y="1260"/>
                </a:cubicBezTo>
                <a:cubicBezTo>
                  <a:pt x="3042" y="1309"/>
                  <a:pt x="3088" y="1327"/>
                  <a:pt x="3141" y="1332"/>
                </a:cubicBezTo>
                <a:cubicBezTo>
                  <a:pt x="3219" y="1339"/>
                  <a:pt x="3296" y="1355"/>
                  <a:pt x="3390" y="1372"/>
                </a:cubicBezTo>
                <a:cubicBezTo>
                  <a:pt x="3406" y="1381"/>
                  <a:pt x="3411" y="1407"/>
                  <a:pt x="3420" y="1432"/>
                </a:cubicBezTo>
                <a:cubicBezTo>
                  <a:pt x="3429" y="1457"/>
                  <a:pt x="3442" y="1480"/>
                  <a:pt x="3475" y="1483"/>
                </a:cubicBezTo>
                <a:cubicBezTo>
                  <a:pt x="3498" y="1477"/>
                  <a:pt x="3522" y="1470"/>
                  <a:pt x="3545" y="1464"/>
                </a:cubicBezTo>
                <a:cubicBezTo>
                  <a:pt x="3568" y="1458"/>
                  <a:pt x="3590" y="1452"/>
                  <a:pt x="3610" y="1446"/>
                </a:cubicBezTo>
                <a:cubicBezTo>
                  <a:pt x="3627" y="1467"/>
                  <a:pt x="3642" y="1485"/>
                  <a:pt x="3656" y="1502"/>
                </a:cubicBezTo>
                <a:cubicBezTo>
                  <a:pt x="3670" y="1520"/>
                  <a:pt x="3684" y="1537"/>
                  <a:pt x="3698" y="1555"/>
                </a:cubicBezTo>
                <a:cubicBezTo>
                  <a:pt x="3796" y="1518"/>
                  <a:pt x="3892" y="1485"/>
                  <a:pt x="3995" y="1503"/>
                </a:cubicBezTo>
                <a:cubicBezTo>
                  <a:pt x="4021" y="1507"/>
                  <a:pt x="4050" y="1492"/>
                  <a:pt x="4078" y="1481"/>
                </a:cubicBezTo>
                <a:cubicBezTo>
                  <a:pt x="4172" y="1442"/>
                  <a:pt x="4193" y="1462"/>
                  <a:pt x="4226" y="1552"/>
                </a:cubicBezTo>
                <a:cubicBezTo>
                  <a:pt x="4234" y="1576"/>
                  <a:pt x="4239" y="1605"/>
                  <a:pt x="4246" y="1627"/>
                </a:cubicBezTo>
                <a:cubicBezTo>
                  <a:pt x="4261" y="1671"/>
                  <a:pt x="4290" y="1699"/>
                  <a:pt x="4327" y="1699"/>
                </a:cubicBezTo>
                <a:cubicBezTo>
                  <a:pt x="4413" y="1698"/>
                  <a:pt x="4500" y="1701"/>
                  <a:pt x="4569" y="1617"/>
                </a:cubicBezTo>
                <a:cubicBezTo>
                  <a:pt x="4607" y="1570"/>
                  <a:pt x="4651" y="1529"/>
                  <a:pt x="4693" y="1483"/>
                </a:cubicBezTo>
                <a:cubicBezTo>
                  <a:pt x="4721" y="1538"/>
                  <a:pt x="4750" y="1585"/>
                  <a:pt x="4779" y="1624"/>
                </a:cubicBezTo>
                <a:cubicBezTo>
                  <a:pt x="4807" y="1661"/>
                  <a:pt x="4836" y="1690"/>
                  <a:pt x="4866" y="1711"/>
                </a:cubicBezTo>
                <a:cubicBezTo>
                  <a:pt x="4930" y="1723"/>
                  <a:pt x="4982" y="1717"/>
                  <a:pt x="5028" y="1701"/>
                </a:cubicBezTo>
                <a:cubicBezTo>
                  <a:pt x="5075" y="1684"/>
                  <a:pt x="5115" y="1658"/>
                  <a:pt x="5155" y="1629"/>
                </a:cubicBezTo>
                <a:cubicBezTo>
                  <a:pt x="5170" y="1662"/>
                  <a:pt x="5185" y="1694"/>
                  <a:pt x="5201" y="1727"/>
                </a:cubicBezTo>
                <a:cubicBezTo>
                  <a:pt x="5215" y="1757"/>
                  <a:pt x="5230" y="1787"/>
                  <a:pt x="5244" y="1818"/>
                </a:cubicBezTo>
                <a:cubicBezTo>
                  <a:pt x="5289" y="1810"/>
                  <a:pt x="5326" y="1813"/>
                  <a:pt x="5356" y="1795"/>
                </a:cubicBezTo>
                <a:cubicBezTo>
                  <a:pt x="5513" y="1706"/>
                  <a:pt x="5676" y="1704"/>
                  <a:pt x="5843" y="1743"/>
                </a:cubicBezTo>
                <a:cubicBezTo>
                  <a:pt x="5877" y="1751"/>
                  <a:pt x="5924" y="1761"/>
                  <a:pt x="5949" y="1741"/>
                </a:cubicBezTo>
                <a:cubicBezTo>
                  <a:pt x="6012" y="1688"/>
                  <a:pt x="6048" y="1724"/>
                  <a:pt x="6098" y="1768"/>
                </a:cubicBezTo>
                <a:cubicBezTo>
                  <a:pt x="6136" y="1801"/>
                  <a:pt x="6195" y="1833"/>
                  <a:pt x="6237" y="1823"/>
                </a:cubicBezTo>
                <a:cubicBezTo>
                  <a:pt x="6355" y="1792"/>
                  <a:pt x="6481" y="1879"/>
                  <a:pt x="6593" y="1780"/>
                </a:cubicBezTo>
                <a:cubicBezTo>
                  <a:pt x="6599" y="1775"/>
                  <a:pt x="6626" y="1787"/>
                  <a:pt x="6632" y="1798"/>
                </a:cubicBezTo>
                <a:cubicBezTo>
                  <a:pt x="6662" y="1850"/>
                  <a:pt x="6699" y="1854"/>
                  <a:pt x="6745" y="1830"/>
                </a:cubicBezTo>
                <a:cubicBezTo>
                  <a:pt x="6771" y="1816"/>
                  <a:pt x="6798" y="1804"/>
                  <a:pt x="6826" y="1795"/>
                </a:cubicBezTo>
                <a:cubicBezTo>
                  <a:pt x="6846" y="1789"/>
                  <a:pt x="6854" y="1819"/>
                  <a:pt x="6869" y="1835"/>
                </a:cubicBezTo>
                <a:cubicBezTo>
                  <a:pt x="7162" y="1482"/>
                  <a:pt x="7437" y="1109"/>
                  <a:pt x="7750" y="779"/>
                </a:cubicBezTo>
                <a:cubicBezTo>
                  <a:pt x="7936" y="585"/>
                  <a:pt x="8124" y="393"/>
                  <a:pt x="8303" y="190"/>
                </a:cubicBezTo>
                <a:cubicBezTo>
                  <a:pt x="8345" y="142"/>
                  <a:pt x="8387" y="96"/>
                  <a:pt x="8430" y="51"/>
                </a:cubicBezTo>
                <a:cubicBezTo>
                  <a:pt x="8487" y="-8"/>
                  <a:pt x="8555" y="-17"/>
                  <a:pt x="8613" y="31"/>
                </a:cubicBezTo>
                <a:cubicBezTo>
                  <a:pt x="8724" y="122"/>
                  <a:pt x="8841" y="188"/>
                  <a:pt x="8977" y="199"/>
                </a:cubicBezTo>
                <a:cubicBezTo>
                  <a:pt x="8992" y="201"/>
                  <a:pt x="9007" y="210"/>
                  <a:pt x="9022" y="217"/>
                </a:cubicBezTo>
                <a:cubicBezTo>
                  <a:pt x="9160" y="278"/>
                  <a:pt x="9462" y="489"/>
                  <a:pt x="9594" y="618"/>
                </a:cubicBezTo>
                <a:cubicBezTo>
                  <a:pt x="9692" y="714"/>
                  <a:pt x="9797" y="780"/>
                  <a:pt x="9920" y="816"/>
                </a:cubicBezTo>
                <a:cubicBezTo>
                  <a:pt x="10072" y="861"/>
                  <a:pt x="10221" y="921"/>
                  <a:pt x="10373" y="965"/>
                </a:cubicBezTo>
                <a:cubicBezTo>
                  <a:pt x="10476" y="995"/>
                  <a:pt x="10558" y="1041"/>
                  <a:pt x="10587" y="1176"/>
                </a:cubicBezTo>
                <a:cubicBezTo>
                  <a:pt x="10605" y="1259"/>
                  <a:pt x="10661" y="1306"/>
                  <a:pt x="10729" y="1327"/>
                </a:cubicBezTo>
                <a:cubicBezTo>
                  <a:pt x="10837" y="1361"/>
                  <a:pt x="10917" y="1445"/>
                  <a:pt x="10995" y="1533"/>
                </a:cubicBezTo>
                <a:cubicBezTo>
                  <a:pt x="11013" y="1553"/>
                  <a:pt x="11035" y="1565"/>
                  <a:pt x="11055" y="1582"/>
                </a:cubicBezTo>
                <a:cubicBezTo>
                  <a:pt x="11080" y="1573"/>
                  <a:pt x="11104" y="1563"/>
                  <a:pt x="11130" y="1555"/>
                </a:cubicBezTo>
                <a:cubicBezTo>
                  <a:pt x="11195" y="1534"/>
                  <a:pt x="11262" y="1532"/>
                  <a:pt x="11315" y="1600"/>
                </a:cubicBezTo>
                <a:cubicBezTo>
                  <a:pt x="11339" y="1631"/>
                  <a:pt x="11372" y="1636"/>
                  <a:pt x="11406" y="1629"/>
                </a:cubicBezTo>
                <a:cubicBezTo>
                  <a:pt x="11439" y="1623"/>
                  <a:pt x="11469" y="1612"/>
                  <a:pt x="11502" y="1614"/>
                </a:cubicBezTo>
                <a:cubicBezTo>
                  <a:pt x="11583" y="1619"/>
                  <a:pt x="11669" y="1650"/>
                  <a:pt x="11747" y="1634"/>
                </a:cubicBezTo>
                <a:cubicBezTo>
                  <a:pt x="11827" y="1618"/>
                  <a:pt x="11906" y="1589"/>
                  <a:pt x="11988" y="1592"/>
                </a:cubicBezTo>
                <a:cubicBezTo>
                  <a:pt x="12020" y="1593"/>
                  <a:pt x="12061" y="1589"/>
                  <a:pt x="12084" y="1609"/>
                </a:cubicBezTo>
                <a:cubicBezTo>
                  <a:pt x="12180" y="1698"/>
                  <a:pt x="12267" y="1658"/>
                  <a:pt x="12360" y="1602"/>
                </a:cubicBezTo>
                <a:cubicBezTo>
                  <a:pt x="12393" y="1582"/>
                  <a:pt x="12440" y="1577"/>
                  <a:pt x="12476" y="1587"/>
                </a:cubicBezTo>
                <a:cubicBezTo>
                  <a:pt x="12546" y="1607"/>
                  <a:pt x="12607" y="1669"/>
                  <a:pt x="12688" y="1649"/>
                </a:cubicBezTo>
                <a:cubicBezTo>
                  <a:pt x="12712" y="1643"/>
                  <a:pt x="12748" y="1679"/>
                  <a:pt x="12769" y="1706"/>
                </a:cubicBezTo>
                <a:cubicBezTo>
                  <a:pt x="12825" y="1776"/>
                  <a:pt x="12894" y="1816"/>
                  <a:pt x="12967" y="1798"/>
                </a:cubicBezTo>
                <a:cubicBezTo>
                  <a:pt x="13077" y="1770"/>
                  <a:pt x="13180" y="1856"/>
                  <a:pt x="13287" y="1820"/>
                </a:cubicBezTo>
                <a:cubicBezTo>
                  <a:pt x="13380" y="1873"/>
                  <a:pt x="13476" y="1866"/>
                  <a:pt x="13576" y="1862"/>
                </a:cubicBezTo>
                <a:cubicBezTo>
                  <a:pt x="13627" y="1860"/>
                  <a:pt x="13684" y="1906"/>
                  <a:pt x="13732" y="1941"/>
                </a:cubicBezTo>
                <a:cubicBezTo>
                  <a:pt x="13783" y="1980"/>
                  <a:pt x="13828" y="2007"/>
                  <a:pt x="13890" y="1976"/>
                </a:cubicBezTo>
                <a:cubicBezTo>
                  <a:pt x="13911" y="1966"/>
                  <a:pt x="13947" y="1958"/>
                  <a:pt x="13962" y="1971"/>
                </a:cubicBezTo>
                <a:cubicBezTo>
                  <a:pt x="14051" y="2049"/>
                  <a:pt x="14149" y="2022"/>
                  <a:pt x="14245" y="2031"/>
                </a:cubicBezTo>
                <a:cubicBezTo>
                  <a:pt x="14309" y="2037"/>
                  <a:pt x="14390" y="2043"/>
                  <a:pt x="14432" y="2090"/>
                </a:cubicBezTo>
                <a:cubicBezTo>
                  <a:pt x="14528" y="2198"/>
                  <a:pt x="14625" y="2178"/>
                  <a:pt x="14729" y="2137"/>
                </a:cubicBezTo>
                <a:cubicBezTo>
                  <a:pt x="14752" y="2128"/>
                  <a:pt x="14775" y="2121"/>
                  <a:pt x="14796" y="2115"/>
                </a:cubicBezTo>
                <a:cubicBezTo>
                  <a:pt x="14865" y="2145"/>
                  <a:pt x="14918" y="2236"/>
                  <a:pt x="15002" y="2164"/>
                </a:cubicBezTo>
                <a:cubicBezTo>
                  <a:pt x="15015" y="2153"/>
                  <a:pt x="15057" y="2163"/>
                  <a:pt x="15072" y="2179"/>
                </a:cubicBezTo>
                <a:cubicBezTo>
                  <a:pt x="15142" y="2255"/>
                  <a:pt x="15233" y="2274"/>
                  <a:pt x="15313" y="2323"/>
                </a:cubicBezTo>
                <a:cubicBezTo>
                  <a:pt x="15401" y="2377"/>
                  <a:pt x="15483" y="2444"/>
                  <a:pt x="15579" y="2514"/>
                </a:cubicBezTo>
                <a:cubicBezTo>
                  <a:pt x="15621" y="2505"/>
                  <a:pt x="15678" y="2480"/>
                  <a:pt x="15731" y="2487"/>
                </a:cubicBezTo>
                <a:cubicBezTo>
                  <a:pt x="15777" y="2492"/>
                  <a:pt x="15821" y="2529"/>
                  <a:pt x="15864" y="2558"/>
                </a:cubicBezTo>
                <a:cubicBezTo>
                  <a:pt x="15907" y="2588"/>
                  <a:pt x="15948" y="2621"/>
                  <a:pt x="15987" y="2658"/>
                </a:cubicBezTo>
                <a:cubicBezTo>
                  <a:pt x="16034" y="2702"/>
                  <a:pt x="16080" y="2737"/>
                  <a:pt x="16145" y="2720"/>
                </a:cubicBezTo>
                <a:cubicBezTo>
                  <a:pt x="16206" y="2703"/>
                  <a:pt x="16259" y="2734"/>
                  <a:pt x="16303" y="2784"/>
                </a:cubicBezTo>
                <a:cubicBezTo>
                  <a:pt x="16435" y="2935"/>
                  <a:pt x="16572" y="3084"/>
                  <a:pt x="16687" y="3252"/>
                </a:cubicBezTo>
                <a:cubicBezTo>
                  <a:pt x="16688" y="3253"/>
                  <a:pt x="16688" y="3252"/>
                  <a:pt x="16689" y="3252"/>
                </a:cubicBezTo>
                <a:cubicBezTo>
                  <a:pt x="16728" y="3257"/>
                  <a:pt x="16766" y="3262"/>
                  <a:pt x="16807" y="3269"/>
                </a:cubicBezTo>
                <a:cubicBezTo>
                  <a:pt x="16848" y="3276"/>
                  <a:pt x="16890" y="3284"/>
                  <a:pt x="16936" y="3292"/>
                </a:cubicBezTo>
                <a:cubicBezTo>
                  <a:pt x="16952" y="3301"/>
                  <a:pt x="16957" y="3329"/>
                  <a:pt x="16966" y="3355"/>
                </a:cubicBezTo>
                <a:cubicBezTo>
                  <a:pt x="16975" y="3381"/>
                  <a:pt x="16989" y="3406"/>
                  <a:pt x="17022" y="3408"/>
                </a:cubicBezTo>
                <a:cubicBezTo>
                  <a:pt x="17045" y="3401"/>
                  <a:pt x="17068" y="3394"/>
                  <a:pt x="17092" y="3387"/>
                </a:cubicBezTo>
                <a:cubicBezTo>
                  <a:pt x="17115" y="3380"/>
                  <a:pt x="17138" y="3372"/>
                  <a:pt x="17159" y="3366"/>
                </a:cubicBezTo>
                <a:cubicBezTo>
                  <a:pt x="17175" y="3387"/>
                  <a:pt x="17189" y="3405"/>
                  <a:pt x="17203" y="3423"/>
                </a:cubicBezTo>
                <a:cubicBezTo>
                  <a:pt x="17217" y="3440"/>
                  <a:pt x="17230" y="3458"/>
                  <a:pt x="17244" y="3475"/>
                </a:cubicBezTo>
                <a:cubicBezTo>
                  <a:pt x="17342" y="3439"/>
                  <a:pt x="17439" y="3403"/>
                  <a:pt x="17541" y="3421"/>
                </a:cubicBezTo>
                <a:cubicBezTo>
                  <a:pt x="17568" y="3425"/>
                  <a:pt x="17597" y="3412"/>
                  <a:pt x="17624" y="3401"/>
                </a:cubicBezTo>
                <a:cubicBezTo>
                  <a:pt x="17718" y="3362"/>
                  <a:pt x="17739" y="3380"/>
                  <a:pt x="17772" y="3470"/>
                </a:cubicBezTo>
                <a:cubicBezTo>
                  <a:pt x="17780" y="3494"/>
                  <a:pt x="17785" y="3524"/>
                  <a:pt x="17793" y="3547"/>
                </a:cubicBezTo>
                <a:cubicBezTo>
                  <a:pt x="17807" y="3593"/>
                  <a:pt x="17839" y="3619"/>
                  <a:pt x="17876" y="3619"/>
                </a:cubicBezTo>
                <a:cubicBezTo>
                  <a:pt x="17961" y="3619"/>
                  <a:pt x="18047" y="3622"/>
                  <a:pt x="18115" y="3537"/>
                </a:cubicBezTo>
                <a:cubicBezTo>
                  <a:pt x="18153" y="3490"/>
                  <a:pt x="18197" y="3452"/>
                  <a:pt x="18240" y="3406"/>
                </a:cubicBezTo>
                <a:cubicBezTo>
                  <a:pt x="18267" y="3461"/>
                  <a:pt x="18296" y="3507"/>
                  <a:pt x="18325" y="3545"/>
                </a:cubicBezTo>
                <a:cubicBezTo>
                  <a:pt x="18354" y="3582"/>
                  <a:pt x="18383" y="3611"/>
                  <a:pt x="18412" y="3631"/>
                </a:cubicBezTo>
                <a:cubicBezTo>
                  <a:pt x="18476" y="3643"/>
                  <a:pt x="18528" y="3637"/>
                  <a:pt x="18574" y="3621"/>
                </a:cubicBezTo>
                <a:cubicBezTo>
                  <a:pt x="18621" y="3605"/>
                  <a:pt x="18661" y="3578"/>
                  <a:pt x="18701" y="3550"/>
                </a:cubicBezTo>
                <a:cubicBezTo>
                  <a:pt x="18716" y="3582"/>
                  <a:pt x="18732" y="3615"/>
                  <a:pt x="18747" y="3647"/>
                </a:cubicBezTo>
                <a:cubicBezTo>
                  <a:pt x="18761" y="3677"/>
                  <a:pt x="18776" y="3708"/>
                  <a:pt x="18790" y="3738"/>
                </a:cubicBezTo>
                <a:cubicBezTo>
                  <a:pt x="18835" y="3731"/>
                  <a:pt x="18874" y="3733"/>
                  <a:pt x="18905" y="3716"/>
                </a:cubicBezTo>
                <a:cubicBezTo>
                  <a:pt x="19061" y="3627"/>
                  <a:pt x="19222" y="3624"/>
                  <a:pt x="19389" y="3664"/>
                </a:cubicBezTo>
                <a:cubicBezTo>
                  <a:pt x="19423" y="3672"/>
                  <a:pt x="19471" y="3681"/>
                  <a:pt x="19495" y="3661"/>
                </a:cubicBezTo>
                <a:cubicBezTo>
                  <a:pt x="19559" y="3609"/>
                  <a:pt x="19596" y="3642"/>
                  <a:pt x="19646" y="3686"/>
                </a:cubicBezTo>
                <a:cubicBezTo>
                  <a:pt x="19685" y="3719"/>
                  <a:pt x="19742" y="3751"/>
                  <a:pt x="19784" y="3740"/>
                </a:cubicBezTo>
                <a:cubicBezTo>
                  <a:pt x="19901" y="3710"/>
                  <a:pt x="20030" y="3799"/>
                  <a:pt x="20141" y="3701"/>
                </a:cubicBezTo>
                <a:cubicBezTo>
                  <a:pt x="20147" y="3695"/>
                  <a:pt x="20172" y="3708"/>
                  <a:pt x="20179" y="3718"/>
                </a:cubicBezTo>
                <a:cubicBezTo>
                  <a:pt x="20209" y="3771"/>
                  <a:pt x="20245" y="3774"/>
                  <a:pt x="20291" y="3750"/>
                </a:cubicBezTo>
                <a:cubicBezTo>
                  <a:pt x="20317" y="3737"/>
                  <a:pt x="20344" y="3724"/>
                  <a:pt x="20372" y="3716"/>
                </a:cubicBezTo>
                <a:cubicBezTo>
                  <a:pt x="20407" y="3705"/>
                  <a:pt x="20444" y="3736"/>
                  <a:pt x="20451" y="3780"/>
                </a:cubicBezTo>
                <a:cubicBezTo>
                  <a:pt x="20461" y="3847"/>
                  <a:pt x="20465" y="3918"/>
                  <a:pt x="20482" y="3983"/>
                </a:cubicBezTo>
                <a:cubicBezTo>
                  <a:pt x="20500" y="4054"/>
                  <a:pt x="20578" y="4079"/>
                  <a:pt x="20625" y="4033"/>
                </a:cubicBezTo>
                <a:cubicBezTo>
                  <a:pt x="20664" y="3995"/>
                  <a:pt x="20699" y="3946"/>
                  <a:pt x="20740" y="3911"/>
                </a:cubicBezTo>
                <a:cubicBezTo>
                  <a:pt x="20762" y="3893"/>
                  <a:pt x="20792" y="3883"/>
                  <a:pt x="20819" y="3884"/>
                </a:cubicBezTo>
                <a:cubicBezTo>
                  <a:pt x="20912" y="3887"/>
                  <a:pt x="21004" y="3892"/>
                  <a:pt x="21097" y="3902"/>
                </a:cubicBezTo>
                <a:cubicBezTo>
                  <a:pt x="21117" y="3904"/>
                  <a:pt x="21147" y="3919"/>
                  <a:pt x="21155" y="3936"/>
                </a:cubicBezTo>
                <a:cubicBezTo>
                  <a:pt x="21204" y="4046"/>
                  <a:pt x="21295" y="4135"/>
                  <a:pt x="21268" y="4281"/>
                </a:cubicBezTo>
                <a:cubicBezTo>
                  <a:pt x="21263" y="4305"/>
                  <a:pt x="21261" y="4337"/>
                  <a:pt x="21268" y="4360"/>
                </a:cubicBezTo>
                <a:cubicBezTo>
                  <a:pt x="21311" y="4500"/>
                  <a:pt x="21269" y="4627"/>
                  <a:pt x="21238" y="4759"/>
                </a:cubicBezTo>
                <a:cubicBezTo>
                  <a:pt x="21225" y="4816"/>
                  <a:pt x="21211" y="4876"/>
                  <a:pt x="21209" y="4935"/>
                </a:cubicBezTo>
                <a:cubicBezTo>
                  <a:pt x="21202" y="5141"/>
                  <a:pt x="21202" y="5348"/>
                  <a:pt x="21195" y="5554"/>
                </a:cubicBezTo>
                <a:cubicBezTo>
                  <a:pt x="21189" y="5710"/>
                  <a:pt x="21179" y="5864"/>
                  <a:pt x="21257" y="6003"/>
                </a:cubicBezTo>
                <a:cubicBezTo>
                  <a:pt x="21269" y="6023"/>
                  <a:pt x="21271" y="6052"/>
                  <a:pt x="21276" y="6077"/>
                </a:cubicBezTo>
                <a:cubicBezTo>
                  <a:pt x="21324" y="6321"/>
                  <a:pt x="21415" y="6546"/>
                  <a:pt x="21494" y="6776"/>
                </a:cubicBezTo>
                <a:cubicBezTo>
                  <a:pt x="21533" y="6889"/>
                  <a:pt x="21568" y="7002"/>
                  <a:pt x="21575" y="7123"/>
                </a:cubicBezTo>
                <a:cubicBezTo>
                  <a:pt x="21584" y="7277"/>
                  <a:pt x="21592" y="7432"/>
                  <a:pt x="21592" y="7586"/>
                </a:cubicBezTo>
                <a:cubicBezTo>
                  <a:pt x="21591" y="7991"/>
                  <a:pt x="21576" y="8394"/>
                  <a:pt x="21554" y="8798"/>
                </a:cubicBezTo>
                <a:cubicBezTo>
                  <a:pt x="21548" y="8918"/>
                  <a:pt x="21548" y="9041"/>
                  <a:pt x="21538" y="9160"/>
                </a:cubicBezTo>
                <a:cubicBezTo>
                  <a:pt x="21516" y="9398"/>
                  <a:pt x="21495" y="9637"/>
                  <a:pt x="21463" y="9873"/>
                </a:cubicBezTo>
                <a:cubicBezTo>
                  <a:pt x="21427" y="10135"/>
                  <a:pt x="21392" y="10397"/>
                  <a:pt x="21374" y="10661"/>
                </a:cubicBezTo>
                <a:cubicBezTo>
                  <a:pt x="21369" y="10721"/>
                  <a:pt x="21356" y="10783"/>
                  <a:pt x="21347" y="10840"/>
                </a:cubicBezTo>
                <a:cubicBezTo>
                  <a:pt x="21338" y="10889"/>
                  <a:pt x="21324" y="10938"/>
                  <a:pt x="21322" y="10988"/>
                </a:cubicBezTo>
                <a:cubicBezTo>
                  <a:pt x="21310" y="11185"/>
                  <a:pt x="21306" y="11384"/>
                  <a:pt x="21292" y="11581"/>
                </a:cubicBezTo>
                <a:cubicBezTo>
                  <a:pt x="21277" y="11812"/>
                  <a:pt x="21252" y="12039"/>
                  <a:pt x="21234" y="12275"/>
                </a:cubicBezTo>
                <a:cubicBezTo>
                  <a:pt x="21230" y="12333"/>
                  <a:pt x="21226" y="12392"/>
                  <a:pt x="21224" y="12453"/>
                </a:cubicBezTo>
                <a:cubicBezTo>
                  <a:pt x="21221" y="12531"/>
                  <a:pt x="21222" y="12610"/>
                  <a:pt x="21214" y="12686"/>
                </a:cubicBezTo>
                <a:cubicBezTo>
                  <a:pt x="21187" y="12915"/>
                  <a:pt x="21185" y="13145"/>
                  <a:pt x="21147" y="13372"/>
                </a:cubicBezTo>
                <a:cubicBezTo>
                  <a:pt x="21142" y="13405"/>
                  <a:pt x="21151" y="13440"/>
                  <a:pt x="21151" y="13474"/>
                </a:cubicBezTo>
                <a:cubicBezTo>
                  <a:pt x="21151" y="13560"/>
                  <a:pt x="21151" y="13647"/>
                  <a:pt x="21147" y="13732"/>
                </a:cubicBezTo>
                <a:cubicBezTo>
                  <a:pt x="21140" y="13872"/>
                  <a:pt x="21128" y="14008"/>
                  <a:pt x="21120" y="14145"/>
                </a:cubicBezTo>
                <a:cubicBezTo>
                  <a:pt x="21101" y="14480"/>
                  <a:pt x="21082" y="14812"/>
                  <a:pt x="21064" y="15146"/>
                </a:cubicBezTo>
                <a:cubicBezTo>
                  <a:pt x="21057" y="15266"/>
                  <a:pt x="21057" y="15391"/>
                  <a:pt x="21049" y="15508"/>
                </a:cubicBezTo>
                <a:cubicBezTo>
                  <a:pt x="21043" y="15602"/>
                  <a:pt x="21035" y="15698"/>
                  <a:pt x="21020" y="15791"/>
                </a:cubicBezTo>
                <a:cubicBezTo>
                  <a:pt x="20994" y="15951"/>
                  <a:pt x="20965" y="16112"/>
                  <a:pt x="20929" y="16269"/>
                </a:cubicBezTo>
                <a:cubicBezTo>
                  <a:pt x="20895" y="16417"/>
                  <a:pt x="20856" y="16565"/>
                  <a:pt x="20808" y="16708"/>
                </a:cubicBezTo>
                <a:cubicBezTo>
                  <a:pt x="20790" y="16764"/>
                  <a:pt x="20762" y="16809"/>
                  <a:pt x="20771" y="16874"/>
                </a:cubicBezTo>
                <a:cubicBezTo>
                  <a:pt x="20781" y="16950"/>
                  <a:pt x="20718" y="16994"/>
                  <a:pt x="20702" y="17059"/>
                </a:cubicBezTo>
                <a:cubicBezTo>
                  <a:pt x="20687" y="17126"/>
                  <a:pt x="20729" y="17198"/>
                  <a:pt x="20692" y="17263"/>
                </a:cubicBezTo>
                <a:cubicBezTo>
                  <a:pt x="20688" y="17270"/>
                  <a:pt x="20686" y="17277"/>
                  <a:pt x="20684" y="17285"/>
                </a:cubicBezTo>
                <a:cubicBezTo>
                  <a:pt x="20603" y="17501"/>
                  <a:pt x="20524" y="17725"/>
                  <a:pt x="20445" y="17947"/>
                </a:cubicBezTo>
                <a:cubicBezTo>
                  <a:pt x="20400" y="18072"/>
                  <a:pt x="20347" y="18194"/>
                  <a:pt x="20322" y="18331"/>
                </a:cubicBezTo>
                <a:cubicBezTo>
                  <a:pt x="20299" y="18457"/>
                  <a:pt x="20242" y="18567"/>
                  <a:pt x="20179" y="18673"/>
                </a:cubicBezTo>
                <a:cubicBezTo>
                  <a:pt x="20141" y="18736"/>
                  <a:pt x="20096" y="18796"/>
                  <a:pt x="20064" y="18863"/>
                </a:cubicBezTo>
                <a:cubicBezTo>
                  <a:pt x="20013" y="18971"/>
                  <a:pt x="19936" y="19046"/>
                  <a:pt x="19858" y="19124"/>
                </a:cubicBezTo>
                <a:cubicBezTo>
                  <a:pt x="19770" y="19212"/>
                  <a:pt x="19669" y="19278"/>
                  <a:pt x="19568" y="19339"/>
                </a:cubicBezTo>
                <a:cubicBezTo>
                  <a:pt x="19639" y="19357"/>
                  <a:pt x="19711" y="19367"/>
                  <a:pt x="19782" y="19389"/>
                </a:cubicBezTo>
                <a:cubicBezTo>
                  <a:pt x="20016" y="19460"/>
                  <a:pt x="20248" y="19538"/>
                  <a:pt x="20480" y="19619"/>
                </a:cubicBezTo>
                <a:cubicBezTo>
                  <a:pt x="20543" y="19641"/>
                  <a:pt x="20618" y="19650"/>
                  <a:pt x="20646" y="19748"/>
                </a:cubicBezTo>
                <a:cubicBezTo>
                  <a:pt x="20583" y="19834"/>
                  <a:pt x="20516" y="19773"/>
                  <a:pt x="20455" y="19755"/>
                </a:cubicBezTo>
                <a:cubicBezTo>
                  <a:pt x="20100" y="19653"/>
                  <a:pt x="19747" y="19544"/>
                  <a:pt x="19393" y="19441"/>
                </a:cubicBezTo>
                <a:cubicBezTo>
                  <a:pt x="19385" y="19447"/>
                  <a:pt x="19378" y="19451"/>
                  <a:pt x="19370" y="19456"/>
                </a:cubicBezTo>
                <a:cubicBezTo>
                  <a:pt x="19323" y="19483"/>
                  <a:pt x="19272" y="19498"/>
                  <a:pt x="19225" y="19466"/>
                </a:cubicBezTo>
                <a:cubicBezTo>
                  <a:pt x="19174" y="19431"/>
                  <a:pt x="19130" y="19445"/>
                  <a:pt x="19081" y="19468"/>
                </a:cubicBezTo>
                <a:cubicBezTo>
                  <a:pt x="19041" y="19487"/>
                  <a:pt x="18998" y="19499"/>
                  <a:pt x="18957" y="19513"/>
                </a:cubicBezTo>
                <a:cubicBezTo>
                  <a:pt x="18927" y="19522"/>
                  <a:pt x="18898" y="19528"/>
                  <a:pt x="18869" y="19530"/>
                </a:cubicBezTo>
                <a:cubicBezTo>
                  <a:pt x="18943" y="19560"/>
                  <a:pt x="19007" y="19615"/>
                  <a:pt x="19073" y="19666"/>
                </a:cubicBezTo>
                <a:cubicBezTo>
                  <a:pt x="19086" y="19676"/>
                  <a:pt x="19091" y="19703"/>
                  <a:pt x="19100" y="19723"/>
                </a:cubicBezTo>
                <a:cubicBezTo>
                  <a:pt x="19039" y="19768"/>
                  <a:pt x="18984" y="19745"/>
                  <a:pt x="18932" y="19731"/>
                </a:cubicBezTo>
                <a:cubicBezTo>
                  <a:pt x="18750" y="19682"/>
                  <a:pt x="18569" y="19621"/>
                  <a:pt x="18387" y="19582"/>
                </a:cubicBezTo>
                <a:cubicBezTo>
                  <a:pt x="18359" y="19576"/>
                  <a:pt x="18330" y="19575"/>
                  <a:pt x="18302" y="19575"/>
                </a:cubicBezTo>
                <a:cubicBezTo>
                  <a:pt x="18294" y="19576"/>
                  <a:pt x="18286" y="19579"/>
                  <a:pt x="18278" y="19581"/>
                </a:cubicBezTo>
                <a:cubicBezTo>
                  <a:pt x="18270" y="19583"/>
                  <a:pt x="18262" y="19586"/>
                  <a:pt x="18254" y="19589"/>
                </a:cubicBezTo>
                <a:cubicBezTo>
                  <a:pt x="18228" y="19616"/>
                  <a:pt x="18235" y="19670"/>
                  <a:pt x="18210" y="19701"/>
                </a:cubicBezTo>
                <a:cubicBezTo>
                  <a:pt x="18206" y="19707"/>
                  <a:pt x="18201" y="19714"/>
                  <a:pt x="18190" y="19728"/>
                </a:cubicBezTo>
                <a:cubicBezTo>
                  <a:pt x="18134" y="19722"/>
                  <a:pt x="18071" y="19721"/>
                  <a:pt x="18011" y="19708"/>
                </a:cubicBezTo>
                <a:cubicBezTo>
                  <a:pt x="17875" y="19680"/>
                  <a:pt x="17739" y="19646"/>
                  <a:pt x="17604" y="19614"/>
                </a:cubicBezTo>
                <a:cubicBezTo>
                  <a:pt x="17549" y="19602"/>
                  <a:pt x="17496" y="19588"/>
                  <a:pt x="17441" y="19577"/>
                </a:cubicBezTo>
                <a:cubicBezTo>
                  <a:pt x="17415" y="19571"/>
                  <a:pt x="17389" y="19598"/>
                  <a:pt x="17394" y="19639"/>
                </a:cubicBezTo>
                <a:cubicBezTo>
                  <a:pt x="17398" y="19677"/>
                  <a:pt x="17399" y="19709"/>
                  <a:pt x="17369" y="19723"/>
                </a:cubicBezTo>
                <a:cubicBezTo>
                  <a:pt x="17276" y="19765"/>
                  <a:pt x="17182" y="19796"/>
                  <a:pt x="17084" y="19785"/>
                </a:cubicBezTo>
                <a:cubicBezTo>
                  <a:pt x="16981" y="19774"/>
                  <a:pt x="16878" y="19756"/>
                  <a:pt x="16776" y="19736"/>
                </a:cubicBezTo>
                <a:cubicBezTo>
                  <a:pt x="16722" y="19725"/>
                  <a:pt x="16681" y="19746"/>
                  <a:pt x="16648" y="19798"/>
                </a:cubicBezTo>
                <a:cubicBezTo>
                  <a:pt x="16616" y="19845"/>
                  <a:pt x="16587" y="19892"/>
                  <a:pt x="16544" y="19926"/>
                </a:cubicBezTo>
                <a:cubicBezTo>
                  <a:pt x="16509" y="19953"/>
                  <a:pt x="16482" y="19996"/>
                  <a:pt x="16456" y="20038"/>
                </a:cubicBezTo>
                <a:cubicBezTo>
                  <a:pt x="16412" y="20111"/>
                  <a:pt x="16421" y="20188"/>
                  <a:pt x="16481" y="20241"/>
                </a:cubicBezTo>
                <a:cubicBezTo>
                  <a:pt x="16515" y="20271"/>
                  <a:pt x="16552" y="20291"/>
                  <a:pt x="16587" y="20318"/>
                </a:cubicBezTo>
                <a:cubicBezTo>
                  <a:pt x="16618" y="20341"/>
                  <a:pt x="16623" y="20385"/>
                  <a:pt x="16606" y="20432"/>
                </a:cubicBezTo>
                <a:cubicBezTo>
                  <a:pt x="16590" y="20475"/>
                  <a:pt x="16565" y="20508"/>
                  <a:pt x="16527" y="20504"/>
                </a:cubicBezTo>
                <a:cubicBezTo>
                  <a:pt x="16465" y="20497"/>
                  <a:pt x="16405" y="20480"/>
                  <a:pt x="16344" y="20469"/>
                </a:cubicBezTo>
                <a:cubicBezTo>
                  <a:pt x="16304" y="20462"/>
                  <a:pt x="16262" y="20454"/>
                  <a:pt x="16221" y="20452"/>
                </a:cubicBezTo>
                <a:cubicBezTo>
                  <a:pt x="16210" y="20451"/>
                  <a:pt x="16192" y="20465"/>
                  <a:pt x="16188" y="20477"/>
                </a:cubicBezTo>
                <a:cubicBezTo>
                  <a:pt x="16181" y="20498"/>
                  <a:pt x="16177" y="20525"/>
                  <a:pt x="16182" y="20546"/>
                </a:cubicBezTo>
                <a:cubicBezTo>
                  <a:pt x="16204" y="20627"/>
                  <a:pt x="16264" y="20661"/>
                  <a:pt x="16317" y="20697"/>
                </a:cubicBezTo>
                <a:cubicBezTo>
                  <a:pt x="16389" y="20745"/>
                  <a:pt x="16433" y="20820"/>
                  <a:pt x="16448" y="20915"/>
                </a:cubicBezTo>
                <a:cubicBezTo>
                  <a:pt x="16471" y="21061"/>
                  <a:pt x="16526" y="21165"/>
                  <a:pt x="16641" y="21210"/>
                </a:cubicBezTo>
                <a:cubicBezTo>
                  <a:pt x="16648" y="21212"/>
                  <a:pt x="16653" y="21217"/>
                  <a:pt x="16675" y="21235"/>
                </a:cubicBezTo>
                <a:cubicBezTo>
                  <a:pt x="16680" y="21293"/>
                  <a:pt x="16686" y="21345"/>
                  <a:pt x="16689" y="21396"/>
                </a:cubicBezTo>
                <a:cubicBezTo>
                  <a:pt x="16693" y="21461"/>
                  <a:pt x="16678" y="21491"/>
                  <a:pt x="16631" y="21520"/>
                </a:cubicBezTo>
                <a:cubicBezTo>
                  <a:pt x="16606" y="21535"/>
                  <a:pt x="16580" y="21556"/>
                  <a:pt x="16554" y="21559"/>
                </a:cubicBezTo>
                <a:cubicBezTo>
                  <a:pt x="16479" y="21568"/>
                  <a:pt x="16404" y="21580"/>
                  <a:pt x="16330" y="21582"/>
                </a:cubicBezTo>
                <a:close/>
                <a:moveTo>
                  <a:pt x="13324" y="20226"/>
                </a:moveTo>
                <a:cubicBezTo>
                  <a:pt x="13337" y="20222"/>
                  <a:pt x="13346" y="20207"/>
                  <a:pt x="13360" y="20206"/>
                </a:cubicBezTo>
                <a:cubicBezTo>
                  <a:pt x="13374" y="20206"/>
                  <a:pt x="13382" y="20184"/>
                  <a:pt x="13385" y="20157"/>
                </a:cubicBezTo>
                <a:cubicBezTo>
                  <a:pt x="13370" y="20165"/>
                  <a:pt x="13353" y="20164"/>
                  <a:pt x="13343" y="20182"/>
                </a:cubicBezTo>
                <a:cubicBezTo>
                  <a:pt x="13335" y="20196"/>
                  <a:pt x="13330" y="20208"/>
                  <a:pt x="13324" y="20226"/>
                </a:cubicBezTo>
                <a:close/>
                <a:moveTo>
                  <a:pt x="1094" y="16167"/>
                </a:moveTo>
                <a:lnTo>
                  <a:pt x="1102" y="16145"/>
                </a:lnTo>
                <a:lnTo>
                  <a:pt x="1087" y="16145"/>
                </a:lnTo>
                <a:lnTo>
                  <a:pt x="1094" y="16167"/>
                </a:ln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37" name="Shape 237"/>
          <p:cNvSpPr>
            <a:spLocks noGrp="1"/>
          </p:cNvSpPr>
          <p:nvPr>
            <p:ph type="body" sz="quarter" idx="16" hasCustomPrompt="1"/>
          </p:nvPr>
        </p:nvSpPr>
        <p:spPr>
          <a:xfrm>
            <a:off x="6019702" y="4717145"/>
            <a:ext cx="5715001" cy="381001"/>
          </a:xfrm>
          <a:custGeom>
            <a:avLst/>
            <a:gdLst/>
            <a:ahLst/>
            <a:cxnLst>
              <a:cxn ang="0">
                <a:pos x="wd2" y="hd2"/>
              </a:cxn>
              <a:cxn ang="5400000">
                <a:pos x="wd2" y="hd2"/>
              </a:cxn>
              <a:cxn ang="10800000">
                <a:pos x="wd2" y="hd2"/>
              </a:cxn>
              <a:cxn ang="16200000">
                <a:pos x="wd2" y="hd2"/>
              </a:cxn>
            </a:cxnLst>
            <a:rect l="0" t="0" r="r" b="b"/>
            <a:pathLst>
              <a:path w="21592" h="21582" extrusionOk="0">
                <a:moveTo>
                  <a:pt x="5262" y="21582"/>
                </a:moveTo>
                <a:cubicBezTo>
                  <a:pt x="5337" y="21583"/>
                  <a:pt x="5413" y="21574"/>
                  <a:pt x="5489" y="21545"/>
                </a:cubicBezTo>
                <a:cubicBezTo>
                  <a:pt x="5849" y="21403"/>
                  <a:pt x="6219" y="21299"/>
                  <a:pt x="6578" y="21151"/>
                </a:cubicBezTo>
                <a:cubicBezTo>
                  <a:pt x="6884" y="21024"/>
                  <a:pt x="7198" y="20921"/>
                  <a:pt x="7503" y="20789"/>
                </a:cubicBezTo>
                <a:cubicBezTo>
                  <a:pt x="7691" y="20707"/>
                  <a:pt x="7878" y="20628"/>
                  <a:pt x="8072" y="20568"/>
                </a:cubicBezTo>
                <a:cubicBezTo>
                  <a:pt x="8213" y="20525"/>
                  <a:pt x="8351" y="20476"/>
                  <a:pt x="8490" y="20427"/>
                </a:cubicBezTo>
                <a:cubicBezTo>
                  <a:pt x="8500" y="20424"/>
                  <a:pt x="8513" y="20404"/>
                  <a:pt x="8513" y="20392"/>
                </a:cubicBezTo>
                <a:cubicBezTo>
                  <a:pt x="8513" y="20389"/>
                  <a:pt x="8511" y="20387"/>
                  <a:pt x="8510" y="20384"/>
                </a:cubicBezTo>
                <a:cubicBezTo>
                  <a:pt x="8508" y="20380"/>
                  <a:pt x="8506" y="20377"/>
                  <a:pt x="8505" y="20375"/>
                </a:cubicBezTo>
                <a:cubicBezTo>
                  <a:pt x="8510" y="20370"/>
                  <a:pt x="8516" y="20367"/>
                  <a:pt x="8521" y="20363"/>
                </a:cubicBezTo>
                <a:cubicBezTo>
                  <a:pt x="8565" y="20325"/>
                  <a:pt x="8607" y="20309"/>
                  <a:pt x="8654" y="20355"/>
                </a:cubicBezTo>
                <a:cubicBezTo>
                  <a:pt x="8664" y="20364"/>
                  <a:pt x="8693" y="20366"/>
                  <a:pt x="8698" y="20358"/>
                </a:cubicBezTo>
                <a:cubicBezTo>
                  <a:pt x="8794" y="20207"/>
                  <a:pt x="8957" y="20255"/>
                  <a:pt x="9078" y="20177"/>
                </a:cubicBezTo>
                <a:cubicBezTo>
                  <a:pt x="9121" y="20149"/>
                  <a:pt x="9194" y="20158"/>
                  <a:pt x="9244" y="20179"/>
                </a:cubicBezTo>
                <a:cubicBezTo>
                  <a:pt x="9312" y="20208"/>
                  <a:pt x="9361" y="20236"/>
                  <a:pt x="9417" y="20154"/>
                </a:cubicBezTo>
                <a:cubicBezTo>
                  <a:pt x="9438" y="20123"/>
                  <a:pt x="9491" y="20114"/>
                  <a:pt x="9531" y="20110"/>
                </a:cubicBezTo>
                <a:cubicBezTo>
                  <a:pt x="9724" y="20089"/>
                  <a:pt x="9901" y="20022"/>
                  <a:pt x="10049" y="19864"/>
                </a:cubicBezTo>
                <a:cubicBezTo>
                  <a:pt x="10078" y="19834"/>
                  <a:pt x="10122" y="19825"/>
                  <a:pt x="10169" y="19800"/>
                </a:cubicBezTo>
                <a:cubicBezTo>
                  <a:pt x="10193" y="19828"/>
                  <a:pt x="10217" y="19856"/>
                  <a:pt x="10240" y="19884"/>
                </a:cubicBezTo>
                <a:cubicBezTo>
                  <a:pt x="10265" y="19912"/>
                  <a:pt x="10290" y="19942"/>
                  <a:pt x="10317" y="19973"/>
                </a:cubicBezTo>
                <a:cubicBezTo>
                  <a:pt x="10353" y="19927"/>
                  <a:pt x="10390" y="19881"/>
                  <a:pt x="10437" y="19844"/>
                </a:cubicBezTo>
                <a:cubicBezTo>
                  <a:pt x="10484" y="19807"/>
                  <a:pt x="10541" y="19779"/>
                  <a:pt x="10614" y="19768"/>
                </a:cubicBezTo>
                <a:cubicBezTo>
                  <a:pt x="10651" y="19776"/>
                  <a:pt x="10691" y="19799"/>
                  <a:pt x="10732" y="19831"/>
                </a:cubicBezTo>
                <a:cubicBezTo>
                  <a:pt x="10774" y="19864"/>
                  <a:pt x="10818" y="19907"/>
                  <a:pt x="10863" y="19954"/>
                </a:cubicBezTo>
                <a:cubicBezTo>
                  <a:pt x="10898" y="19887"/>
                  <a:pt x="10932" y="19826"/>
                  <a:pt x="10961" y="19760"/>
                </a:cubicBezTo>
                <a:cubicBezTo>
                  <a:pt x="11013" y="19642"/>
                  <a:pt x="11112" y="19613"/>
                  <a:pt x="11206" y="19580"/>
                </a:cubicBezTo>
                <a:cubicBezTo>
                  <a:pt x="11247" y="19565"/>
                  <a:pt x="11288" y="19587"/>
                  <a:pt x="11316" y="19629"/>
                </a:cubicBezTo>
                <a:cubicBezTo>
                  <a:pt x="11332" y="19652"/>
                  <a:pt x="11340" y="19681"/>
                  <a:pt x="11356" y="19703"/>
                </a:cubicBezTo>
                <a:cubicBezTo>
                  <a:pt x="11416" y="19790"/>
                  <a:pt x="11442" y="19788"/>
                  <a:pt x="11537" y="19718"/>
                </a:cubicBezTo>
                <a:cubicBezTo>
                  <a:pt x="11564" y="19698"/>
                  <a:pt x="11596" y="19671"/>
                  <a:pt x="11626" y="19666"/>
                </a:cubicBezTo>
                <a:cubicBezTo>
                  <a:pt x="11743" y="19646"/>
                  <a:pt x="11838" y="19573"/>
                  <a:pt x="11936" y="19495"/>
                </a:cubicBezTo>
                <a:cubicBezTo>
                  <a:pt x="11956" y="19509"/>
                  <a:pt x="11976" y="19522"/>
                  <a:pt x="11996" y="19536"/>
                </a:cubicBezTo>
                <a:cubicBezTo>
                  <a:pt x="12016" y="19549"/>
                  <a:pt x="12037" y="19563"/>
                  <a:pt x="12060" y="19580"/>
                </a:cubicBezTo>
                <a:cubicBezTo>
                  <a:pt x="12081" y="19565"/>
                  <a:pt x="12104" y="19548"/>
                  <a:pt x="12126" y="19532"/>
                </a:cubicBezTo>
                <a:cubicBezTo>
                  <a:pt x="12149" y="19516"/>
                  <a:pt x="12172" y="19499"/>
                  <a:pt x="12196" y="19483"/>
                </a:cubicBezTo>
                <a:cubicBezTo>
                  <a:pt x="12232" y="19473"/>
                  <a:pt x="12254" y="19495"/>
                  <a:pt x="12272" y="19520"/>
                </a:cubicBezTo>
                <a:cubicBezTo>
                  <a:pt x="12290" y="19545"/>
                  <a:pt x="12303" y="19573"/>
                  <a:pt x="12322" y="19577"/>
                </a:cubicBezTo>
                <a:cubicBezTo>
                  <a:pt x="12430" y="19559"/>
                  <a:pt x="12521" y="19547"/>
                  <a:pt x="12609" y="19525"/>
                </a:cubicBezTo>
                <a:cubicBezTo>
                  <a:pt x="12669" y="19510"/>
                  <a:pt x="12722" y="19508"/>
                  <a:pt x="12775" y="19547"/>
                </a:cubicBezTo>
                <a:cubicBezTo>
                  <a:pt x="12807" y="19571"/>
                  <a:pt x="12838" y="19581"/>
                  <a:pt x="12869" y="19577"/>
                </a:cubicBezTo>
                <a:cubicBezTo>
                  <a:pt x="12920" y="19732"/>
                  <a:pt x="12960" y="19889"/>
                  <a:pt x="12958" y="20060"/>
                </a:cubicBezTo>
                <a:cubicBezTo>
                  <a:pt x="12956" y="20237"/>
                  <a:pt x="13022" y="20367"/>
                  <a:pt x="13131" y="20467"/>
                </a:cubicBezTo>
                <a:cubicBezTo>
                  <a:pt x="13192" y="20523"/>
                  <a:pt x="13256" y="20565"/>
                  <a:pt x="13324" y="20583"/>
                </a:cubicBezTo>
                <a:cubicBezTo>
                  <a:pt x="13392" y="20601"/>
                  <a:pt x="13465" y="20591"/>
                  <a:pt x="13542" y="20541"/>
                </a:cubicBezTo>
                <a:cubicBezTo>
                  <a:pt x="13679" y="20452"/>
                  <a:pt x="13833" y="20409"/>
                  <a:pt x="13975" y="20328"/>
                </a:cubicBezTo>
                <a:cubicBezTo>
                  <a:pt x="14137" y="20235"/>
                  <a:pt x="14308" y="20167"/>
                  <a:pt x="14486" y="20115"/>
                </a:cubicBezTo>
                <a:cubicBezTo>
                  <a:pt x="14677" y="20059"/>
                  <a:pt x="14861" y="19963"/>
                  <a:pt x="15049" y="19892"/>
                </a:cubicBezTo>
                <a:cubicBezTo>
                  <a:pt x="15104" y="19871"/>
                  <a:pt x="15157" y="19835"/>
                  <a:pt x="15213" y="19830"/>
                </a:cubicBezTo>
                <a:cubicBezTo>
                  <a:pt x="15309" y="19822"/>
                  <a:pt x="15388" y="19775"/>
                  <a:pt x="15465" y="19718"/>
                </a:cubicBezTo>
                <a:cubicBezTo>
                  <a:pt x="15647" y="19584"/>
                  <a:pt x="15849" y="19499"/>
                  <a:pt x="16032" y="19364"/>
                </a:cubicBezTo>
                <a:cubicBezTo>
                  <a:pt x="16156" y="19273"/>
                  <a:pt x="16294" y="19203"/>
                  <a:pt x="16421" y="19114"/>
                </a:cubicBezTo>
                <a:cubicBezTo>
                  <a:pt x="16634" y="18962"/>
                  <a:pt x="16870" y="18869"/>
                  <a:pt x="17090" y="18735"/>
                </a:cubicBezTo>
                <a:cubicBezTo>
                  <a:pt x="17295" y="18609"/>
                  <a:pt x="17509" y="18508"/>
                  <a:pt x="17720" y="18398"/>
                </a:cubicBezTo>
                <a:cubicBezTo>
                  <a:pt x="17803" y="18354"/>
                  <a:pt x="17891" y="18313"/>
                  <a:pt x="17954" y="18232"/>
                </a:cubicBezTo>
                <a:cubicBezTo>
                  <a:pt x="17986" y="18190"/>
                  <a:pt x="18020" y="18182"/>
                  <a:pt x="18063" y="18182"/>
                </a:cubicBezTo>
                <a:cubicBezTo>
                  <a:pt x="18087" y="18182"/>
                  <a:pt x="18111" y="18179"/>
                  <a:pt x="18133" y="18167"/>
                </a:cubicBezTo>
                <a:cubicBezTo>
                  <a:pt x="18306" y="18074"/>
                  <a:pt x="18481" y="17985"/>
                  <a:pt x="18651" y="17885"/>
                </a:cubicBezTo>
                <a:cubicBezTo>
                  <a:pt x="18806" y="17793"/>
                  <a:pt x="18959" y="17696"/>
                  <a:pt x="19145" y="17664"/>
                </a:cubicBezTo>
                <a:cubicBezTo>
                  <a:pt x="19148" y="17614"/>
                  <a:pt x="19151" y="17571"/>
                  <a:pt x="19153" y="17530"/>
                </a:cubicBezTo>
                <a:cubicBezTo>
                  <a:pt x="19155" y="17491"/>
                  <a:pt x="19156" y="17451"/>
                  <a:pt x="19158" y="17411"/>
                </a:cubicBezTo>
                <a:cubicBezTo>
                  <a:pt x="19181" y="17415"/>
                  <a:pt x="19204" y="17422"/>
                  <a:pt x="19226" y="17416"/>
                </a:cubicBezTo>
                <a:cubicBezTo>
                  <a:pt x="19258" y="17409"/>
                  <a:pt x="19298" y="17396"/>
                  <a:pt x="19322" y="17369"/>
                </a:cubicBezTo>
                <a:cubicBezTo>
                  <a:pt x="19389" y="17294"/>
                  <a:pt x="19453" y="17236"/>
                  <a:pt x="19553" y="17282"/>
                </a:cubicBezTo>
                <a:cubicBezTo>
                  <a:pt x="19576" y="17293"/>
                  <a:pt x="19608" y="17277"/>
                  <a:pt x="19636" y="17268"/>
                </a:cubicBezTo>
                <a:cubicBezTo>
                  <a:pt x="19704" y="17245"/>
                  <a:pt x="19767" y="17198"/>
                  <a:pt x="19831" y="17161"/>
                </a:cubicBezTo>
                <a:cubicBezTo>
                  <a:pt x="19894" y="17125"/>
                  <a:pt x="19969" y="17126"/>
                  <a:pt x="20039" y="17107"/>
                </a:cubicBezTo>
                <a:cubicBezTo>
                  <a:pt x="20067" y="17099"/>
                  <a:pt x="20094" y="17079"/>
                  <a:pt x="20120" y="17064"/>
                </a:cubicBezTo>
                <a:cubicBezTo>
                  <a:pt x="20147" y="17049"/>
                  <a:pt x="20176" y="17045"/>
                  <a:pt x="20203" y="17064"/>
                </a:cubicBezTo>
                <a:cubicBezTo>
                  <a:pt x="20261" y="17106"/>
                  <a:pt x="20314" y="17084"/>
                  <a:pt x="20365" y="17047"/>
                </a:cubicBezTo>
                <a:cubicBezTo>
                  <a:pt x="20427" y="17003"/>
                  <a:pt x="20486" y="16952"/>
                  <a:pt x="20546" y="16903"/>
                </a:cubicBezTo>
                <a:cubicBezTo>
                  <a:pt x="20594" y="16864"/>
                  <a:pt x="20638" y="16819"/>
                  <a:pt x="20692" y="16802"/>
                </a:cubicBezTo>
                <a:cubicBezTo>
                  <a:pt x="20853" y="16751"/>
                  <a:pt x="20944" y="16610"/>
                  <a:pt x="21024" y="16455"/>
                </a:cubicBezTo>
                <a:cubicBezTo>
                  <a:pt x="21139" y="16232"/>
                  <a:pt x="21195" y="15984"/>
                  <a:pt x="21255" y="15736"/>
                </a:cubicBezTo>
                <a:cubicBezTo>
                  <a:pt x="21263" y="15704"/>
                  <a:pt x="21265" y="15666"/>
                  <a:pt x="21265" y="15632"/>
                </a:cubicBezTo>
                <a:cubicBezTo>
                  <a:pt x="21265" y="15478"/>
                  <a:pt x="21300" y="15325"/>
                  <a:pt x="21280" y="15169"/>
                </a:cubicBezTo>
                <a:cubicBezTo>
                  <a:pt x="21274" y="15128"/>
                  <a:pt x="21285" y="15084"/>
                  <a:pt x="21292" y="15042"/>
                </a:cubicBezTo>
                <a:cubicBezTo>
                  <a:pt x="21339" y="14766"/>
                  <a:pt x="21409" y="14495"/>
                  <a:pt x="21386" y="14207"/>
                </a:cubicBezTo>
                <a:cubicBezTo>
                  <a:pt x="21382" y="14158"/>
                  <a:pt x="21403" y="14105"/>
                  <a:pt x="21409" y="14054"/>
                </a:cubicBezTo>
                <a:cubicBezTo>
                  <a:pt x="21421" y="13943"/>
                  <a:pt x="21432" y="13833"/>
                  <a:pt x="21444" y="13722"/>
                </a:cubicBezTo>
                <a:cubicBezTo>
                  <a:pt x="21456" y="13610"/>
                  <a:pt x="21464" y="13502"/>
                  <a:pt x="21481" y="13392"/>
                </a:cubicBezTo>
                <a:cubicBezTo>
                  <a:pt x="21560" y="12882"/>
                  <a:pt x="21587" y="12363"/>
                  <a:pt x="21567" y="11846"/>
                </a:cubicBezTo>
                <a:cubicBezTo>
                  <a:pt x="21561" y="11699"/>
                  <a:pt x="21564" y="11556"/>
                  <a:pt x="21575" y="11410"/>
                </a:cubicBezTo>
                <a:cubicBezTo>
                  <a:pt x="21586" y="11256"/>
                  <a:pt x="21600" y="11101"/>
                  <a:pt x="21587" y="10949"/>
                </a:cubicBezTo>
                <a:cubicBezTo>
                  <a:pt x="21560" y="10622"/>
                  <a:pt x="21579" y="10293"/>
                  <a:pt x="21573" y="9965"/>
                </a:cubicBezTo>
                <a:cubicBezTo>
                  <a:pt x="21566" y="9562"/>
                  <a:pt x="21589" y="9157"/>
                  <a:pt x="21564" y="8753"/>
                </a:cubicBezTo>
                <a:cubicBezTo>
                  <a:pt x="21551" y="8539"/>
                  <a:pt x="21535" y="8327"/>
                  <a:pt x="21548" y="8112"/>
                </a:cubicBezTo>
                <a:cubicBezTo>
                  <a:pt x="21551" y="8060"/>
                  <a:pt x="21544" y="8007"/>
                  <a:pt x="21542" y="7955"/>
                </a:cubicBezTo>
                <a:cubicBezTo>
                  <a:pt x="21529" y="7636"/>
                  <a:pt x="21513" y="7317"/>
                  <a:pt x="21502" y="6999"/>
                </a:cubicBezTo>
                <a:cubicBezTo>
                  <a:pt x="21484" y="6500"/>
                  <a:pt x="21448" y="6005"/>
                  <a:pt x="21373" y="5512"/>
                </a:cubicBezTo>
                <a:cubicBezTo>
                  <a:pt x="21352" y="5370"/>
                  <a:pt x="21312" y="5233"/>
                  <a:pt x="21330" y="5081"/>
                </a:cubicBezTo>
                <a:cubicBezTo>
                  <a:pt x="21339" y="5000"/>
                  <a:pt x="21311" y="4909"/>
                  <a:pt x="21294" y="4826"/>
                </a:cubicBezTo>
                <a:cubicBezTo>
                  <a:pt x="21269" y="4701"/>
                  <a:pt x="21225" y="4578"/>
                  <a:pt x="21211" y="4452"/>
                </a:cubicBezTo>
                <a:cubicBezTo>
                  <a:pt x="21186" y="4225"/>
                  <a:pt x="21103" y="4026"/>
                  <a:pt x="21032" y="3820"/>
                </a:cubicBezTo>
                <a:cubicBezTo>
                  <a:pt x="21022" y="3788"/>
                  <a:pt x="21012" y="3754"/>
                  <a:pt x="20995" y="3728"/>
                </a:cubicBezTo>
                <a:cubicBezTo>
                  <a:pt x="20855" y="3520"/>
                  <a:pt x="20723" y="3301"/>
                  <a:pt x="20550" y="3131"/>
                </a:cubicBezTo>
                <a:cubicBezTo>
                  <a:pt x="20414" y="2997"/>
                  <a:pt x="20305" y="2844"/>
                  <a:pt x="20218" y="2665"/>
                </a:cubicBezTo>
                <a:cubicBezTo>
                  <a:pt x="20012" y="2240"/>
                  <a:pt x="19790" y="1825"/>
                  <a:pt x="19563" y="1416"/>
                </a:cubicBezTo>
                <a:cubicBezTo>
                  <a:pt x="19474" y="1256"/>
                  <a:pt x="19356" y="1179"/>
                  <a:pt x="19195" y="1218"/>
                </a:cubicBezTo>
                <a:cubicBezTo>
                  <a:pt x="19045" y="1254"/>
                  <a:pt x="18898" y="1276"/>
                  <a:pt x="18746" y="1220"/>
                </a:cubicBezTo>
                <a:cubicBezTo>
                  <a:pt x="18692" y="1201"/>
                  <a:pt x="18631" y="1201"/>
                  <a:pt x="18586" y="1260"/>
                </a:cubicBezTo>
                <a:cubicBezTo>
                  <a:pt x="18550" y="1309"/>
                  <a:pt x="18504" y="1327"/>
                  <a:pt x="18451" y="1332"/>
                </a:cubicBezTo>
                <a:cubicBezTo>
                  <a:pt x="18373" y="1339"/>
                  <a:pt x="18296" y="1355"/>
                  <a:pt x="18202" y="1372"/>
                </a:cubicBezTo>
                <a:cubicBezTo>
                  <a:pt x="18186" y="1381"/>
                  <a:pt x="18181" y="1407"/>
                  <a:pt x="18172" y="1432"/>
                </a:cubicBezTo>
                <a:cubicBezTo>
                  <a:pt x="18163" y="1457"/>
                  <a:pt x="18150" y="1480"/>
                  <a:pt x="18117" y="1483"/>
                </a:cubicBezTo>
                <a:cubicBezTo>
                  <a:pt x="18094" y="1477"/>
                  <a:pt x="18070" y="1470"/>
                  <a:pt x="18047" y="1464"/>
                </a:cubicBezTo>
                <a:cubicBezTo>
                  <a:pt x="18024" y="1458"/>
                  <a:pt x="18002" y="1452"/>
                  <a:pt x="17982" y="1446"/>
                </a:cubicBezTo>
                <a:cubicBezTo>
                  <a:pt x="17965" y="1467"/>
                  <a:pt x="17950" y="1485"/>
                  <a:pt x="17936" y="1502"/>
                </a:cubicBezTo>
                <a:cubicBezTo>
                  <a:pt x="17922" y="1520"/>
                  <a:pt x="17908" y="1537"/>
                  <a:pt x="17894" y="1555"/>
                </a:cubicBezTo>
                <a:cubicBezTo>
                  <a:pt x="17796" y="1518"/>
                  <a:pt x="17700" y="1485"/>
                  <a:pt x="17597" y="1503"/>
                </a:cubicBezTo>
                <a:cubicBezTo>
                  <a:pt x="17571" y="1507"/>
                  <a:pt x="17542" y="1492"/>
                  <a:pt x="17514" y="1481"/>
                </a:cubicBezTo>
                <a:cubicBezTo>
                  <a:pt x="17420" y="1442"/>
                  <a:pt x="17399" y="1462"/>
                  <a:pt x="17366" y="1552"/>
                </a:cubicBezTo>
                <a:cubicBezTo>
                  <a:pt x="17358" y="1576"/>
                  <a:pt x="17353" y="1605"/>
                  <a:pt x="17346" y="1627"/>
                </a:cubicBezTo>
                <a:cubicBezTo>
                  <a:pt x="17331" y="1671"/>
                  <a:pt x="17302" y="1699"/>
                  <a:pt x="17265" y="1699"/>
                </a:cubicBezTo>
                <a:cubicBezTo>
                  <a:pt x="17179" y="1698"/>
                  <a:pt x="17092" y="1701"/>
                  <a:pt x="17023" y="1617"/>
                </a:cubicBezTo>
                <a:cubicBezTo>
                  <a:pt x="16985" y="1570"/>
                  <a:pt x="16941" y="1529"/>
                  <a:pt x="16899" y="1483"/>
                </a:cubicBezTo>
                <a:cubicBezTo>
                  <a:pt x="16871" y="1538"/>
                  <a:pt x="16842" y="1585"/>
                  <a:pt x="16813" y="1624"/>
                </a:cubicBezTo>
                <a:cubicBezTo>
                  <a:pt x="16785" y="1661"/>
                  <a:pt x="16756" y="1690"/>
                  <a:pt x="16726" y="1711"/>
                </a:cubicBezTo>
                <a:cubicBezTo>
                  <a:pt x="16662" y="1723"/>
                  <a:pt x="16610" y="1717"/>
                  <a:pt x="16564" y="1701"/>
                </a:cubicBezTo>
                <a:cubicBezTo>
                  <a:pt x="16517" y="1684"/>
                  <a:pt x="16477" y="1658"/>
                  <a:pt x="16437" y="1629"/>
                </a:cubicBezTo>
                <a:cubicBezTo>
                  <a:pt x="16422" y="1662"/>
                  <a:pt x="16407" y="1694"/>
                  <a:pt x="16391" y="1727"/>
                </a:cubicBezTo>
                <a:cubicBezTo>
                  <a:pt x="16377" y="1757"/>
                  <a:pt x="16362" y="1787"/>
                  <a:pt x="16348" y="1818"/>
                </a:cubicBezTo>
                <a:cubicBezTo>
                  <a:pt x="16303" y="1810"/>
                  <a:pt x="16266" y="1813"/>
                  <a:pt x="16236" y="1795"/>
                </a:cubicBezTo>
                <a:cubicBezTo>
                  <a:pt x="16079" y="1706"/>
                  <a:pt x="15916" y="1704"/>
                  <a:pt x="15749" y="1743"/>
                </a:cubicBezTo>
                <a:cubicBezTo>
                  <a:pt x="15715" y="1751"/>
                  <a:pt x="15668" y="1761"/>
                  <a:pt x="15643" y="1741"/>
                </a:cubicBezTo>
                <a:cubicBezTo>
                  <a:pt x="15580" y="1688"/>
                  <a:pt x="15544" y="1724"/>
                  <a:pt x="15494" y="1768"/>
                </a:cubicBezTo>
                <a:cubicBezTo>
                  <a:pt x="15456" y="1801"/>
                  <a:pt x="15397" y="1833"/>
                  <a:pt x="15355" y="1823"/>
                </a:cubicBezTo>
                <a:cubicBezTo>
                  <a:pt x="15237" y="1792"/>
                  <a:pt x="15111" y="1879"/>
                  <a:pt x="14999" y="1780"/>
                </a:cubicBezTo>
                <a:cubicBezTo>
                  <a:pt x="14993" y="1775"/>
                  <a:pt x="14966" y="1787"/>
                  <a:pt x="14960" y="1798"/>
                </a:cubicBezTo>
                <a:cubicBezTo>
                  <a:pt x="14930" y="1850"/>
                  <a:pt x="14893" y="1854"/>
                  <a:pt x="14847" y="1830"/>
                </a:cubicBezTo>
                <a:cubicBezTo>
                  <a:pt x="14821" y="1816"/>
                  <a:pt x="14794" y="1804"/>
                  <a:pt x="14766" y="1795"/>
                </a:cubicBezTo>
                <a:cubicBezTo>
                  <a:pt x="14746" y="1789"/>
                  <a:pt x="14738" y="1819"/>
                  <a:pt x="14723" y="1835"/>
                </a:cubicBezTo>
                <a:cubicBezTo>
                  <a:pt x="14430" y="1482"/>
                  <a:pt x="14155" y="1109"/>
                  <a:pt x="13842" y="779"/>
                </a:cubicBezTo>
                <a:cubicBezTo>
                  <a:pt x="13656" y="585"/>
                  <a:pt x="13468" y="393"/>
                  <a:pt x="13289" y="190"/>
                </a:cubicBezTo>
                <a:cubicBezTo>
                  <a:pt x="13247" y="142"/>
                  <a:pt x="13205" y="96"/>
                  <a:pt x="13162" y="51"/>
                </a:cubicBezTo>
                <a:cubicBezTo>
                  <a:pt x="13105" y="-8"/>
                  <a:pt x="13037" y="-17"/>
                  <a:pt x="12979" y="31"/>
                </a:cubicBezTo>
                <a:cubicBezTo>
                  <a:pt x="12868" y="122"/>
                  <a:pt x="12751" y="188"/>
                  <a:pt x="12615" y="199"/>
                </a:cubicBezTo>
                <a:cubicBezTo>
                  <a:pt x="12600" y="201"/>
                  <a:pt x="12585" y="210"/>
                  <a:pt x="12570" y="217"/>
                </a:cubicBezTo>
                <a:cubicBezTo>
                  <a:pt x="12432" y="278"/>
                  <a:pt x="12130" y="489"/>
                  <a:pt x="11998" y="618"/>
                </a:cubicBezTo>
                <a:cubicBezTo>
                  <a:pt x="11900" y="714"/>
                  <a:pt x="11795" y="780"/>
                  <a:pt x="11672" y="816"/>
                </a:cubicBezTo>
                <a:cubicBezTo>
                  <a:pt x="11520" y="861"/>
                  <a:pt x="11371" y="921"/>
                  <a:pt x="11219" y="965"/>
                </a:cubicBezTo>
                <a:cubicBezTo>
                  <a:pt x="11116" y="995"/>
                  <a:pt x="11034" y="1041"/>
                  <a:pt x="11005" y="1176"/>
                </a:cubicBezTo>
                <a:cubicBezTo>
                  <a:pt x="10987" y="1259"/>
                  <a:pt x="10931" y="1306"/>
                  <a:pt x="10863" y="1327"/>
                </a:cubicBezTo>
                <a:cubicBezTo>
                  <a:pt x="10755" y="1361"/>
                  <a:pt x="10675" y="1445"/>
                  <a:pt x="10597" y="1533"/>
                </a:cubicBezTo>
                <a:cubicBezTo>
                  <a:pt x="10579" y="1553"/>
                  <a:pt x="10557" y="1565"/>
                  <a:pt x="10537" y="1582"/>
                </a:cubicBezTo>
                <a:cubicBezTo>
                  <a:pt x="10512" y="1573"/>
                  <a:pt x="10488" y="1563"/>
                  <a:pt x="10462" y="1555"/>
                </a:cubicBezTo>
                <a:cubicBezTo>
                  <a:pt x="10397" y="1534"/>
                  <a:pt x="10330" y="1532"/>
                  <a:pt x="10277" y="1600"/>
                </a:cubicBezTo>
                <a:cubicBezTo>
                  <a:pt x="10253" y="1631"/>
                  <a:pt x="10220" y="1636"/>
                  <a:pt x="10186" y="1629"/>
                </a:cubicBezTo>
                <a:cubicBezTo>
                  <a:pt x="10153" y="1623"/>
                  <a:pt x="10123" y="1612"/>
                  <a:pt x="10090" y="1614"/>
                </a:cubicBezTo>
                <a:cubicBezTo>
                  <a:pt x="10009" y="1619"/>
                  <a:pt x="9923" y="1650"/>
                  <a:pt x="9845" y="1634"/>
                </a:cubicBezTo>
                <a:cubicBezTo>
                  <a:pt x="9765" y="1618"/>
                  <a:pt x="9686" y="1589"/>
                  <a:pt x="9604" y="1592"/>
                </a:cubicBezTo>
                <a:cubicBezTo>
                  <a:pt x="9572" y="1593"/>
                  <a:pt x="9531" y="1589"/>
                  <a:pt x="9508" y="1609"/>
                </a:cubicBezTo>
                <a:cubicBezTo>
                  <a:pt x="9412" y="1698"/>
                  <a:pt x="9325" y="1658"/>
                  <a:pt x="9232" y="1602"/>
                </a:cubicBezTo>
                <a:cubicBezTo>
                  <a:pt x="9199" y="1582"/>
                  <a:pt x="9152" y="1577"/>
                  <a:pt x="9116" y="1587"/>
                </a:cubicBezTo>
                <a:cubicBezTo>
                  <a:pt x="9046" y="1607"/>
                  <a:pt x="8985" y="1669"/>
                  <a:pt x="8904" y="1649"/>
                </a:cubicBezTo>
                <a:cubicBezTo>
                  <a:pt x="8880" y="1643"/>
                  <a:pt x="8844" y="1679"/>
                  <a:pt x="8823" y="1706"/>
                </a:cubicBezTo>
                <a:cubicBezTo>
                  <a:pt x="8767" y="1776"/>
                  <a:pt x="8698" y="1816"/>
                  <a:pt x="8625" y="1798"/>
                </a:cubicBezTo>
                <a:cubicBezTo>
                  <a:pt x="8515" y="1770"/>
                  <a:pt x="8412" y="1856"/>
                  <a:pt x="8305" y="1820"/>
                </a:cubicBezTo>
                <a:cubicBezTo>
                  <a:pt x="8212" y="1873"/>
                  <a:pt x="8116" y="1866"/>
                  <a:pt x="8016" y="1862"/>
                </a:cubicBezTo>
                <a:cubicBezTo>
                  <a:pt x="7965" y="1860"/>
                  <a:pt x="7908" y="1906"/>
                  <a:pt x="7860" y="1941"/>
                </a:cubicBezTo>
                <a:cubicBezTo>
                  <a:pt x="7809" y="1980"/>
                  <a:pt x="7764" y="2007"/>
                  <a:pt x="7702" y="1976"/>
                </a:cubicBezTo>
                <a:cubicBezTo>
                  <a:pt x="7681" y="1966"/>
                  <a:pt x="7645" y="1958"/>
                  <a:pt x="7630" y="1971"/>
                </a:cubicBezTo>
                <a:cubicBezTo>
                  <a:pt x="7541" y="2049"/>
                  <a:pt x="7443" y="2022"/>
                  <a:pt x="7347" y="2031"/>
                </a:cubicBezTo>
                <a:cubicBezTo>
                  <a:pt x="7283" y="2037"/>
                  <a:pt x="7202" y="2043"/>
                  <a:pt x="7160" y="2090"/>
                </a:cubicBezTo>
                <a:cubicBezTo>
                  <a:pt x="7064" y="2198"/>
                  <a:pt x="6967" y="2178"/>
                  <a:pt x="6863" y="2137"/>
                </a:cubicBezTo>
                <a:cubicBezTo>
                  <a:pt x="6840" y="2128"/>
                  <a:pt x="6817" y="2121"/>
                  <a:pt x="6796" y="2115"/>
                </a:cubicBezTo>
                <a:cubicBezTo>
                  <a:pt x="6727" y="2145"/>
                  <a:pt x="6674" y="2236"/>
                  <a:pt x="6590" y="2164"/>
                </a:cubicBezTo>
                <a:cubicBezTo>
                  <a:pt x="6577" y="2153"/>
                  <a:pt x="6535" y="2163"/>
                  <a:pt x="6520" y="2179"/>
                </a:cubicBezTo>
                <a:cubicBezTo>
                  <a:pt x="6450" y="2255"/>
                  <a:pt x="6359" y="2274"/>
                  <a:pt x="6279" y="2323"/>
                </a:cubicBezTo>
                <a:cubicBezTo>
                  <a:pt x="6191" y="2377"/>
                  <a:pt x="6109" y="2444"/>
                  <a:pt x="6013" y="2514"/>
                </a:cubicBezTo>
                <a:cubicBezTo>
                  <a:pt x="5971" y="2505"/>
                  <a:pt x="5914" y="2480"/>
                  <a:pt x="5861" y="2487"/>
                </a:cubicBezTo>
                <a:cubicBezTo>
                  <a:pt x="5815" y="2492"/>
                  <a:pt x="5771" y="2529"/>
                  <a:pt x="5728" y="2558"/>
                </a:cubicBezTo>
                <a:cubicBezTo>
                  <a:pt x="5685" y="2588"/>
                  <a:pt x="5644" y="2621"/>
                  <a:pt x="5605" y="2658"/>
                </a:cubicBezTo>
                <a:cubicBezTo>
                  <a:pt x="5558" y="2702"/>
                  <a:pt x="5512" y="2737"/>
                  <a:pt x="5447" y="2720"/>
                </a:cubicBezTo>
                <a:cubicBezTo>
                  <a:pt x="5386" y="2703"/>
                  <a:pt x="5333" y="2734"/>
                  <a:pt x="5289" y="2784"/>
                </a:cubicBezTo>
                <a:cubicBezTo>
                  <a:pt x="5157" y="2935"/>
                  <a:pt x="5020" y="3084"/>
                  <a:pt x="4905" y="3252"/>
                </a:cubicBezTo>
                <a:cubicBezTo>
                  <a:pt x="4904" y="3253"/>
                  <a:pt x="4904" y="3252"/>
                  <a:pt x="4903" y="3252"/>
                </a:cubicBezTo>
                <a:cubicBezTo>
                  <a:pt x="4864" y="3257"/>
                  <a:pt x="4826" y="3262"/>
                  <a:pt x="4785" y="3269"/>
                </a:cubicBezTo>
                <a:cubicBezTo>
                  <a:pt x="4744" y="3276"/>
                  <a:pt x="4702" y="3284"/>
                  <a:pt x="4656" y="3292"/>
                </a:cubicBezTo>
                <a:cubicBezTo>
                  <a:pt x="4640" y="3301"/>
                  <a:pt x="4635" y="3329"/>
                  <a:pt x="4626" y="3355"/>
                </a:cubicBezTo>
                <a:cubicBezTo>
                  <a:pt x="4617" y="3381"/>
                  <a:pt x="4603" y="3406"/>
                  <a:pt x="4570" y="3408"/>
                </a:cubicBezTo>
                <a:cubicBezTo>
                  <a:pt x="4547" y="3401"/>
                  <a:pt x="4524" y="3394"/>
                  <a:pt x="4500" y="3387"/>
                </a:cubicBezTo>
                <a:cubicBezTo>
                  <a:pt x="4477" y="3380"/>
                  <a:pt x="4454" y="3372"/>
                  <a:pt x="4433" y="3366"/>
                </a:cubicBezTo>
                <a:cubicBezTo>
                  <a:pt x="4417" y="3387"/>
                  <a:pt x="4403" y="3405"/>
                  <a:pt x="4389" y="3423"/>
                </a:cubicBezTo>
                <a:cubicBezTo>
                  <a:pt x="4375" y="3440"/>
                  <a:pt x="4362" y="3458"/>
                  <a:pt x="4348" y="3475"/>
                </a:cubicBezTo>
                <a:cubicBezTo>
                  <a:pt x="4250" y="3439"/>
                  <a:pt x="4153" y="3403"/>
                  <a:pt x="4051" y="3421"/>
                </a:cubicBezTo>
                <a:cubicBezTo>
                  <a:pt x="4024" y="3425"/>
                  <a:pt x="3995" y="3412"/>
                  <a:pt x="3968" y="3401"/>
                </a:cubicBezTo>
                <a:cubicBezTo>
                  <a:pt x="3874" y="3362"/>
                  <a:pt x="3853" y="3380"/>
                  <a:pt x="3820" y="3470"/>
                </a:cubicBezTo>
                <a:cubicBezTo>
                  <a:pt x="3812" y="3494"/>
                  <a:pt x="3807" y="3524"/>
                  <a:pt x="3799" y="3547"/>
                </a:cubicBezTo>
                <a:cubicBezTo>
                  <a:pt x="3785" y="3593"/>
                  <a:pt x="3753" y="3619"/>
                  <a:pt x="3716" y="3619"/>
                </a:cubicBezTo>
                <a:cubicBezTo>
                  <a:pt x="3631" y="3619"/>
                  <a:pt x="3545" y="3622"/>
                  <a:pt x="3477" y="3537"/>
                </a:cubicBezTo>
                <a:cubicBezTo>
                  <a:pt x="3439" y="3490"/>
                  <a:pt x="3395" y="3452"/>
                  <a:pt x="3352" y="3406"/>
                </a:cubicBezTo>
                <a:cubicBezTo>
                  <a:pt x="3325" y="3461"/>
                  <a:pt x="3296" y="3507"/>
                  <a:pt x="3267" y="3545"/>
                </a:cubicBezTo>
                <a:cubicBezTo>
                  <a:pt x="3238" y="3582"/>
                  <a:pt x="3209" y="3611"/>
                  <a:pt x="3180" y="3631"/>
                </a:cubicBezTo>
                <a:cubicBezTo>
                  <a:pt x="3116" y="3643"/>
                  <a:pt x="3064" y="3637"/>
                  <a:pt x="3018" y="3621"/>
                </a:cubicBezTo>
                <a:cubicBezTo>
                  <a:pt x="2971" y="3605"/>
                  <a:pt x="2931" y="3578"/>
                  <a:pt x="2891" y="3550"/>
                </a:cubicBezTo>
                <a:cubicBezTo>
                  <a:pt x="2876" y="3582"/>
                  <a:pt x="2860" y="3615"/>
                  <a:pt x="2845" y="3647"/>
                </a:cubicBezTo>
                <a:cubicBezTo>
                  <a:pt x="2831" y="3677"/>
                  <a:pt x="2816" y="3708"/>
                  <a:pt x="2802" y="3738"/>
                </a:cubicBezTo>
                <a:cubicBezTo>
                  <a:pt x="2757" y="3731"/>
                  <a:pt x="2718" y="3733"/>
                  <a:pt x="2687" y="3716"/>
                </a:cubicBezTo>
                <a:cubicBezTo>
                  <a:pt x="2531" y="3627"/>
                  <a:pt x="2370" y="3624"/>
                  <a:pt x="2203" y="3664"/>
                </a:cubicBezTo>
                <a:cubicBezTo>
                  <a:pt x="2169" y="3672"/>
                  <a:pt x="2121" y="3681"/>
                  <a:pt x="2097" y="3661"/>
                </a:cubicBezTo>
                <a:cubicBezTo>
                  <a:pt x="2033" y="3609"/>
                  <a:pt x="1996" y="3642"/>
                  <a:pt x="1946" y="3686"/>
                </a:cubicBezTo>
                <a:cubicBezTo>
                  <a:pt x="1907" y="3719"/>
                  <a:pt x="1850" y="3751"/>
                  <a:pt x="1808" y="3740"/>
                </a:cubicBezTo>
                <a:cubicBezTo>
                  <a:pt x="1691" y="3710"/>
                  <a:pt x="1562" y="3799"/>
                  <a:pt x="1451" y="3701"/>
                </a:cubicBezTo>
                <a:cubicBezTo>
                  <a:pt x="1445" y="3695"/>
                  <a:pt x="1420" y="3708"/>
                  <a:pt x="1413" y="3718"/>
                </a:cubicBezTo>
                <a:cubicBezTo>
                  <a:pt x="1383" y="3771"/>
                  <a:pt x="1347" y="3774"/>
                  <a:pt x="1301" y="3750"/>
                </a:cubicBezTo>
                <a:cubicBezTo>
                  <a:pt x="1275" y="3737"/>
                  <a:pt x="1248" y="3724"/>
                  <a:pt x="1220" y="3716"/>
                </a:cubicBezTo>
                <a:cubicBezTo>
                  <a:pt x="1185" y="3705"/>
                  <a:pt x="1148" y="3736"/>
                  <a:pt x="1141" y="3780"/>
                </a:cubicBezTo>
                <a:cubicBezTo>
                  <a:pt x="1131" y="3847"/>
                  <a:pt x="1127" y="3918"/>
                  <a:pt x="1110" y="3983"/>
                </a:cubicBezTo>
                <a:cubicBezTo>
                  <a:pt x="1092" y="4054"/>
                  <a:pt x="1014" y="4079"/>
                  <a:pt x="967" y="4033"/>
                </a:cubicBezTo>
                <a:cubicBezTo>
                  <a:pt x="928" y="3995"/>
                  <a:pt x="893" y="3946"/>
                  <a:pt x="852" y="3911"/>
                </a:cubicBezTo>
                <a:cubicBezTo>
                  <a:pt x="830" y="3893"/>
                  <a:pt x="800" y="3883"/>
                  <a:pt x="773" y="3884"/>
                </a:cubicBezTo>
                <a:cubicBezTo>
                  <a:pt x="680" y="3887"/>
                  <a:pt x="588" y="3892"/>
                  <a:pt x="495" y="3902"/>
                </a:cubicBezTo>
                <a:cubicBezTo>
                  <a:pt x="475" y="3904"/>
                  <a:pt x="445" y="3919"/>
                  <a:pt x="437" y="3936"/>
                </a:cubicBezTo>
                <a:cubicBezTo>
                  <a:pt x="388" y="4046"/>
                  <a:pt x="297" y="4135"/>
                  <a:pt x="324" y="4281"/>
                </a:cubicBezTo>
                <a:cubicBezTo>
                  <a:pt x="329" y="4305"/>
                  <a:pt x="331" y="4337"/>
                  <a:pt x="324" y="4360"/>
                </a:cubicBezTo>
                <a:cubicBezTo>
                  <a:pt x="281" y="4500"/>
                  <a:pt x="323" y="4627"/>
                  <a:pt x="354" y="4759"/>
                </a:cubicBezTo>
                <a:cubicBezTo>
                  <a:pt x="367" y="4816"/>
                  <a:pt x="381" y="4876"/>
                  <a:pt x="383" y="4935"/>
                </a:cubicBezTo>
                <a:cubicBezTo>
                  <a:pt x="390" y="5141"/>
                  <a:pt x="390" y="5348"/>
                  <a:pt x="397" y="5554"/>
                </a:cubicBezTo>
                <a:cubicBezTo>
                  <a:pt x="403" y="5710"/>
                  <a:pt x="413" y="5864"/>
                  <a:pt x="335" y="6003"/>
                </a:cubicBezTo>
                <a:cubicBezTo>
                  <a:pt x="323" y="6023"/>
                  <a:pt x="321" y="6052"/>
                  <a:pt x="316" y="6077"/>
                </a:cubicBezTo>
                <a:cubicBezTo>
                  <a:pt x="268" y="6321"/>
                  <a:pt x="177" y="6546"/>
                  <a:pt x="98" y="6776"/>
                </a:cubicBezTo>
                <a:cubicBezTo>
                  <a:pt x="59" y="6889"/>
                  <a:pt x="24" y="7002"/>
                  <a:pt x="17" y="7123"/>
                </a:cubicBezTo>
                <a:cubicBezTo>
                  <a:pt x="8" y="7277"/>
                  <a:pt x="0" y="7432"/>
                  <a:pt x="0" y="7586"/>
                </a:cubicBezTo>
                <a:cubicBezTo>
                  <a:pt x="1" y="7991"/>
                  <a:pt x="16" y="8394"/>
                  <a:pt x="38" y="8798"/>
                </a:cubicBezTo>
                <a:cubicBezTo>
                  <a:pt x="44" y="8918"/>
                  <a:pt x="44" y="9041"/>
                  <a:pt x="54" y="9160"/>
                </a:cubicBezTo>
                <a:cubicBezTo>
                  <a:pt x="76" y="9398"/>
                  <a:pt x="97" y="9637"/>
                  <a:pt x="129" y="9873"/>
                </a:cubicBezTo>
                <a:cubicBezTo>
                  <a:pt x="165" y="10135"/>
                  <a:pt x="200" y="10397"/>
                  <a:pt x="218" y="10661"/>
                </a:cubicBezTo>
                <a:cubicBezTo>
                  <a:pt x="223" y="10721"/>
                  <a:pt x="236" y="10783"/>
                  <a:pt x="245" y="10840"/>
                </a:cubicBezTo>
                <a:cubicBezTo>
                  <a:pt x="254" y="10889"/>
                  <a:pt x="268" y="10938"/>
                  <a:pt x="270" y="10988"/>
                </a:cubicBezTo>
                <a:cubicBezTo>
                  <a:pt x="282" y="11185"/>
                  <a:pt x="286" y="11384"/>
                  <a:pt x="300" y="11581"/>
                </a:cubicBezTo>
                <a:cubicBezTo>
                  <a:pt x="315" y="11812"/>
                  <a:pt x="340" y="12039"/>
                  <a:pt x="358" y="12275"/>
                </a:cubicBezTo>
                <a:cubicBezTo>
                  <a:pt x="362" y="12333"/>
                  <a:pt x="366" y="12392"/>
                  <a:pt x="368" y="12453"/>
                </a:cubicBezTo>
                <a:cubicBezTo>
                  <a:pt x="371" y="12531"/>
                  <a:pt x="370" y="12610"/>
                  <a:pt x="378" y="12686"/>
                </a:cubicBezTo>
                <a:cubicBezTo>
                  <a:pt x="405" y="12915"/>
                  <a:pt x="407" y="13145"/>
                  <a:pt x="445" y="13372"/>
                </a:cubicBezTo>
                <a:cubicBezTo>
                  <a:pt x="450" y="13405"/>
                  <a:pt x="441" y="13440"/>
                  <a:pt x="441" y="13474"/>
                </a:cubicBezTo>
                <a:cubicBezTo>
                  <a:pt x="441" y="13560"/>
                  <a:pt x="441" y="13647"/>
                  <a:pt x="445" y="13732"/>
                </a:cubicBezTo>
                <a:cubicBezTo>
                  <a:pt x="452" y="13872"/>
                  <a:pt x="464" y="14008"/>
                  <a:pt x="472" y="14145"/>
                </a:cubicBezTo>
                <a:cubicBezTo>
                  <a:pt x="491" y="14480"/>
                  <a:pt x="510" y="14812"/>
                  <a:pt x="528" y="15146"/>
                </a:cubicBezTo>
                <a:cubicBezTo>
                  <a:pt x="535" y="15266"/>
                  <a:pt x="535" y="15391"/>
                  <a:pt x="543" y="15508"/>
                </a:cubicBezTo>
                <a:cubicBezTo>
                  <a:pt x="549" y="15602"/>
                  <a:pt x="557" y="15698"/>
                  <a:pt x="572" y="15791"/>
                </a:cubicBezTo>
                <a:cubicBezTo>
                  <a:pt x="598" y="15951"/>
                  <a:pt x="627" y="16112"/>
                  <a:pt x="663" y="16269"/>
                </a:cubicBezTo>
                <a:cubicBezTo>
                  <a:pt x="697" y="16417"/>
                  <a:pt x="736" y="16565"/>
                  <a:pt x="784" y="16708"/>
                </a:cubicBezTo>
                <a:cubicBezTo>
                  <a:pt x="802" y="16764"/>
                  <a:pt x="830" y="16809"/>
                  <a:pt x="821" y="16874"/>
                </a:cubicBezTo>
                <a:cubicBezTo>
                  <a:pt x="811" y="16950"/>
                  <a:pt x="874" y="16994"/>
                  <a:pt x="890" y="17059"/>
                </a:cubicBezTo>
                <a:cubicBezTo>
                  <a:pt x="905" y="17126"/>
                  <a:pt x="863" y="17198"/>
                  <a:pt x="900" y="17263"/>
                </a:cubicBezTo>
                <a:cubicBezTo>
                  <a:pt x="904" y="17270"/>
                  <a:pt x="906" y="17277"/>
                  <a:pt x="908" y="17285"/>
                </a:cubicBezTo>
                <a:cubicBezTo>
                  <a:pt x="989" y="17501"/>
                  <a:pt x="1068" y="17725"/>
                  <a:pt x="1147" y="17947"/>
                </a:cubicBezTo>
                <a:cubicBezTo>
                  <a:pt x="1192" y="18072"/>
                  <a:pt x="1245" y="18194"/>
                  <a:pt x="1270" y="18331"/>
                </a:cubicBezTo>
                <a:cubicBezTo>
                  <a:pt x="1293" y="18457"/>
                  <a:pt x="1350" y="18567"/>
                  <a:pt x="1413" y="18673"/>
                </a:cubicBezTo>
                <a:cubicBezTo>
                  <a:pt x="1451" y="18736"/>
                  <a:pt x="1496" y="18796"/>
                  <a:pt x="1528" y="18863"/>
                </a:cubicBezTo>
                <a:cubicBezTo>
                  <a:pt x="1579" y="18971"/>
                  <a:pt x="1656" y="19046"/>
                  <a:pt x="1734" y="19124"/>
                </a:cubicBezTo>
                <a:cubicBezTo>
                  <a:pt x="1822" y="19212"/>
                  <a:pt x="1923" y="19278"/>
                  <a:pt x="2024" y="19339"/>
                </a:cubicBezTo>
                <a:cubicBezTo>
                  <a:pt x="1953" y="19357"/>
                  <a:pt x="1881" y="19367"/>
                  <a:pt x="1810" y="19389"/>
                </a:cubicBezTo>
                <a:cubicBezTo>
                  <a:pt x="1576" y="19460"/>
                  <a:pt x="1344" y="19538"/>
                  <a:pt x="1112" y="19619"/>
                </a:cubicBezTo>
                <a:cubicBezTo>
                  <a:pt x="1049" y="19641"/>
                  <a:pt x="974" y="19650"/>
                  <a:pt x="946" y="19748"/>
                </a:cubicBezTo>
                <a:cubicBezTo>
                  <a:pt x="1009" y="19834"/>
                  <a:pt x="1076" y="19773"/>
                  <a:pt x="1137" y="19755"/>
                </a:cubicBezTo>
                <a:cubicBezTo>
                  <a:pt x="1492" y="19653"/>
                  <a:pt x="1845" y="19544"/>
                  <a:pt x="2199" y="19441"/>
                </a:cubicBezTo>
                <a:cubicBezTo>
                  <a:pt x="2207" y="19447"/>
                  <a:pt x="2214" y="19451"/>
                  <a:pt x="2222" y="19456"/>
                </a:cubicBezTo>
                <a:cubicBezTo>
                  <a:pt x="2269" y="19483"/>
                  <a:pt x="2320" y="19498"/>
                  <a:pt x="2367" y="19466"/>
                </a:cubicBezTo>
                <a:cubicBezTo>
                  <a:pt x="2418" y="19431"/>
                  <a:pt x="2462" y="19445"/>
                  <a:pt x="2511" y="19468"/>
                </a:cubicBezTo>
                <a:cubicBezTo>
                  <a:pt x="2551" y="19487"/>
                  <a:pt x="2594" y="19499"/>
                  <a:pt x="2635" y="19513"/>
                </a:cubicBezTo>
                <a:cubicBezTo>
                  <a:pt x="2665" y="19522"/>
                  <a:pt x="2694" y="19528"/>
                  <a:pt x="2723" y="19530"/>
                </a:cubicBezTo>
                <a:cubicBezTo>
                  <a:pt x="2649" y="19560"/>
                  <a:pt x="2585" y="19615"/>
                  <a:pt x="2519" y="19666"/>
                </a:cubicBezTo>
                <a:cubicBezTo>
                  <a:pt x="2506" y="19676"/>
                  <a:pt x="2501" y="19703"/>
                  <a:pt x="2492" y="19723"/>
                </a:cubicBezTo>
                <a:cubicBezTo>
                  <a:pt x="2553" y="19768"/>
                  <a:pt x="2608" y="19745"/>
                  <a:pt x="2660" y="19731"/>
                </a:cubicBezTo>
                <a:cubicBezTo>
                  <a:pt x="2842" y="19682"/>
                  <a:pt x="3023" y="19621"/>
                  <a:pt x="3205" y="19582"/>
                </a:cubicBezTo>
                <a:cubicBezTo>
                  <a:pt x="3233" y="19576"/>
                  <a:pt x="3262" y="19575"/>
                  <a:pt x="3290" y="19575"/>
                </a:cubicBezTo>
                <a:cubicBezTo>
                  <a:pt x="3298" y="19576"/>
                  <a:pt x="3306" y="19579"/>
                  <a:pt x="3314" y="19581"/>
                </a:cubicBezTo>
                <a:cubicBezTo>
                  <a:pt x="3322" y="19583"/>
                  <a:pt x="3330" y="19586"/>
                  <a:pt x="3338" y="19589"/>
                </a:cubicBezTo>
                <a:cubicBezTo>
                  <a:pt x="3364" y="19616"/>
                  <a:pt x="3357" y="19670"/>
                  <a:pt x="3382" y="19701"/>
                </a:cubicBezTo>
                <a:cubicBezTo>
                  <a:pt x="3386" y="19707"/>
                  <a:pt x="3391" y="19714"/>
                  <a:pt x="3402" y="19728"/>
                </a:cubicBezTo>
                <a:cubicBezTo>
                  <a:pt x="3458" y="19722"/>
                  <a:pt x="3521" y="19721"/>
                  <a:pt x="3581" y="19708"/>
                </a:cubicBezTo>
                <a:cubicBezTo>
                  <a:pt x="3717" y="19680"/>
                  <a:pt x="3853" y="19646"/>
                  <a:pt x="3988" y="19614"/>
                </a:cubicBezTo>
                <a:cubicBezTo>
                  <a:pt x="4043" y="19602"/>
                  <a:pt x="4096" y="19588"/>
                  <a:pt x="4151" y="19577"/>
                </a:cubicBezTo>
                <a:cubicBezTo>
                  <a:pt x="4177" y="19571"/>
                  <a:pt x="4203" y="19598"/>
                  <a:pt x="4198" y="19639"/>
                </a:cubicBezTo>
                <a:cubicBezTo>
                  <a:pt x="4194" y="19677"/>
                  <a:pt x="4193" y="19709"/>
                  <a:pt x="4223" y="19723"/>
                </a:cubicBezTo>
                <a:cubicBezTo>
                  <a:pt x="4316" y="19765"/>
                  <a:pt x="4410" y="19796"/>
                  <a:pt x="4508" y="19785"/>
                </a:cubicBezTo>
                <a:cubicBezTo>
                  <a:pt x="4611" y="19774"/>
                  <a:pt x="4714" y="19756"/>
                  <a:pt x="4816" y="19736"/>
                </a:cubicBezTo>
                <a:cubicBezTo>
                  <a:pt x="4870" y="19725"/>
                  <a:pt x="4911" y="19746"/>
                  <a:pt x="4944" y="19798"/>
                </a:cubicBezTo>
                <a:cubicBezTo>
                  <a:pt x="4976" y="19845"/>
                  <a:pt x="5005" y="19892"/>
                  <a:pt x="5048" y="19926"/>
                </a:cubicBezTo>
                <a:cubicBezTo>
                  <a:pt x="5083" y="19953"/>
                  <a:pt x="5110" y="19996"/>
                  <a:pt x="5136" y="20038"/>
                </a:cubicBezTo>
                <a:cubicBezTo>
                  <a:pt x="5180" y="20111"/>
                  <a:pt x="5171" y="20188"/>
                  <a:pt x="5111" y="20241"/>
                </a:cubicBezTo>
                <a:cubicBezTo>
                  <a:pt x="5077" y="20271"/>
                  <a:pt x="5040" y="20291"/>
                  <a:pt x="5005" y="20318"/>
                </a:cubicBezTo>
                <a:cubicBezTo>
                  <a:pt x="4974" y="20341"/>
                  <a:pt x="4969" y="20385"/>
                  <a:pt x="4986" y="20432"/>
                </a:cubicBezTo>
                <a:cubicBezTo>
                  <a:pt x="5002" y="20475"/>
                  <a:pt x="5027" y="20508"/>
                  <a:pt x="5065" y="20504"/>
                </a:cubicBezTo>
                <a:cubicBezTo>
                  <a:pt x="5126" y="20497"/>
                  <a:pt x="5187" y="20480"/>
                  <a:pt x="5248" y="20469"/>
                </a:cubicBezTo>
                <a:cubicBezTo>
                  <a:pt x="5288" y="20462"/>
                  <a:pt x="5330" y="20454"/>
                  <a:pt x="5371" y="20452"/>
                </a:cubicBezTo>
                <a:cubicBezTo>
                  <a:pt x="5382" y="20451"/>
                  <a:pt x="5400" y="20465"/>
                  <a:pt x="5404" y="20477"/>
                </a:cubicBezTo>
                <a:cubicBezTo>
                  <a:pt x="5411" y="20498"/>
                  <a:pt x="5415" y="20525"/>
                  <a:pt x="5410" y="20546"/>
                </a:cubicBezTo>
                <a:cubicBezTo>
                  <a:pt x="5388" y="20627"/>
                  <a:pt x="5328" y="20661"/>
                  <a:pt x="5275" y="20697"/>
                </a:cubicBezTo>
                <a:cubicBezTo>
                  <a:pt x="5203" y="20745"/>
                  <a:pt x="5159" y="20820"/>
                  <a:pt x="5144" y="20915"/>
                </a:cubicBezTo>
                <a:cubicBezTo>
                  <a:pt x="5121" y="21061"/>
                  <a:pt x="5066" y="21165"/>
                  <a:pt x="4951" y="21210"/>
                </a:cubicBezTo>
                <a:cubicBezTo>
                  <a:pt x="4944" y="21212"/>
                  <a:pt x="4939" y="21217"/>
                  <a:pt x="4917" y="21235"/>
                </a:cubicBezTo>
                <a:cubicBezTo>
                  <a:pt x="4912" y="21293"/>
                  <a:pt x="4906" y="21345"/>
                  <a:pt x="4903" y="21396"/>
                </a:cubicBezTo>
                <a:cubicBezTo>
                  <a:pt x="4899" y="21461"/>
                  <a:pt x="4914" y="21491"/>
                  <a:pt x="4961" y="21520"/>
                </a:cubicBezTo>
                <a:cubicBezTo>
                  <a:pt x="4986" y="21535"/>
                  <a:pt x="5012" y="21556"/>
                  <a:pt x="5038" y="21559"/>
                </a:cubicBezTo>
                <a:cubicBezTo>
                  <a:pt x="5113" y="21568"/>
                  <a:pt x="5188" y="21580"/>
                  <a:pt x="5262" y="21582"/>
                </a:cubicBezTo>
                <a:close/>
                <a:moveTo>
                  <a:pt x="8268" y="20226"/>
                </a:moveTo>
                <a:cubicBezTo>
                  <a:pt x="8255" y="20222"/>
                  <a:pt x="8246" y="20207"/>
                  <a:pt x="8232" y="20206"/>
                </a:cubicBezTo>
                <a:cubicBezTo>
                  <a:pt x="8218" y="20206"/>
                  <a:pt x="8210" y="20184"/>
                  <a:pt x="8207" y="20157"/>
                </a:cubicBezTo>
                <a:cubicBezTo>
                  <a:pt x="8222" y="20165"/>
                  <a:pt x="8239" y="20164"/>
                  <a:pt x="8249" y="20182"/>
                </a:cubicBezTo>
                <a:cubicBezTo>
                  <a:pt x="8257" y="20196"/>
                  <a:pt x="8262" y="20208"/>
                  <a:pt x="8268" y="20226"/>
                </a:cubicBezTo>
                <a:close/>
                <a:moveTo>
                  <a:pt x="20498" y="16167"/>
                </a:moveTo>
                <a:lnTo>
                  <a:pt x="20490" y="16145"/>
                </a:lnTo>
                <a:lnTo>
                  <a:pt x="20505" y="16145"/>
                </a:lnTo>
                <a:lnTo>
                  <a:pt x="20498" y="16167"/>
                </a:ln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38" name="Shape 238"/>
          <p:cNvSpPr>
            <a:spLocks noGrp="1"/>
          </p:cNvSpPr>
          <p:nvPr>
            <p:ph type="sldNum" sz="quarter" idx="2"/>
          </p:nvPr>
        </p:nvSpPr>
        <p:spPr>
          <a:prstGeom prst="rect">
            <a:avLst/>
          </a:prstGeom>
        </p:spPr>
        <p:txBody>
          <a:bodyPr/>
          <a:lstStyle/>
          <a:p>
            <a:fld id="{86CB4B4D-7CA3-9044-876B-883B54F8677D}" type="slidenum">
              <a:t>‹#›</a:t>
            </a:fld>
            <a:endParaRPr/>
          </a:p>
        </p:txBody>
      </p:sp>
      <p:sp>
        <p:nvSpPr>
          <p:cNvPr id="239" name="Shape 239"/>
          <p:cNvSpPr>
            <a:spLocks noGrp="1"/>
          </p:cNvSpPr>
          <p:nvPr>
            <p:ph type="title"/>
          </p:nvPr>
        </p:nvSpPr>
        <p:spPr>
          <a:prstGeom prst="rect">
            <a:avLst/>
          </a:prstGeom>
        </p:spPr>
        <p:txBody>
          <a:bodyPr/>
          <a:lstStyle/>
          <a:p>
            <a:r>
              <a:t>Title Text</a:t>
            </a:r>
          </a:p>
        </p:txBody>
      </p:sp>
      <p:sp>
        <p:nvSpPr>
          <p:cNvPr id="240" name="Shape 240"/>
          <p:cNvSpPr>
            <a:spLocks noGrp="1"/>
          </p:cNvSpPr>
          <p:nvPr>
            <p:ph type="pic" sz="quarter" idx="17"/>
          </p:nvPr>
        </p:nvSpPr>
        <p:spPr>
          <a:xfrm>
            <a:off x="6019702" y="6834270"/>
            <a:ext cx="5715001" cy="381000"/>
          </a:xfrm>
          <a:prstGeom prst="rect">
            <a:avLst/>
          </a:prstGeom>
        </p:spPr>
        <p:txBody>
          <a:bodyPr lIns="91439" tIns="45719" rIns="91439" bIns="45719">
            <a:noAutofit/>
          </a:bodyPr>
          <a:lstStyle/>
          <a:p>
            <a:endParaRPr/>
          </a:p>
        </p:txBody>
      </p:sp>
      <p:sp>
        <p:nvSpPr>
          <p:cNvPr id="241" name="Shape 241"/>
          <p:cNvSpPr>
            <a:spLocks noGrp="1"/>
          </p:cNvSpPr>
          <p:nvPr>
            <p:ph type="body" sz="quarter" idx="18"/>
          </p:nvPr>
        </p:nvSpPr>
        <p:spPr>
          <a:xfrm>
            <a:off x="6019702" y="6535983"/>
            <a:ext cx="5715100" cy="317501"/>
          </a:xfrm>
          <a:prstGeom prst="rect">
            <a:avLst/>
          </a:prstGeom>
        </p:spPr>
        <p:txBody>
          <a:bodyPr lIns="0" tIns="0" rIns="0" bIns="0">
            <a:noAutofit/>
          </a:bodyPr>
          <a:lstStyle>
            <a:lvl1pPr algn="l"/>
          </a:lstStyle>
          <a:p>
            <a:r>
              <a:t>Nibh Magna:</a:t>
            </a:r>
          </a:p>
        </p:txBody>
      </p:sp>
      <p:sp>
        <p:nvSpPr>
          <p:cNvPr id="242" name="Shape 242"/>
          <p:cNvSpPr>
            <a:spLocks noGrp="1"/>
          </p:cNvSpPr>
          <p:nvPr>
            <p:ph type="pic" sz="quarter" idx="19"/>
          </p:nvPr>
        </p:nvSpPr>
        <p:spPr>
          <a:xfrm>
            <a:off x="6019702" y="5424939"/>
            <a:ext cx="5715001" cy="381000"/>
          </a:xfrm>
          <a:prstGeom prst="rect">
            <a:avLst/>
          </a:prstGeom>
        </p:spPr>
        <p:txBody>
          <a:bodyPr lIns="91439" tIns="45719" rIns="91439" bIns="45719">
            <a:noAutofit/>
          </a:bodyPr>
          <a:lstStyle/>
          <a:p>
            <a:endParaRPr/>
          </a:p>
        </p:txBody>
      </p:sp>
      <p:sp>
        <p:nvSpPr>
          <p:cNvPr id="243" name="Shape 243"/>
          <p:cNvSpPr>
            <a:spLocks noGrp="1"/>
          </p:cNvSpPr>
          <p:nvPr>
            <p:ph type="body" sz="quarter" idx="20"/>
          </p:nvPr>
        </p:nvSpPr>
        <p:spPr>
          <a:xfrm>
            <a:off x="6019702" y="5126686"/>
            <a:ext cx="5715100" cy="317501"/>
          </a:xfrm>
          <a:prstGeom prst="rect">
            <a:avLst/>
          </a:prstGeom>
        </p:spPr>
        <p:txBody>
          <a:bodyPr lIns="0" tIns="0" rIns="0" bIns="0">
            <a:noAutofit/>
          </a:bodyPr>
          <a:lstStyle>
            <a:lvl1pPr algn="l"/>
          </a:lstStyle>
          <a:p>
            <a:r>
              <a:t>Ligula Mattis:</a:t>
            </a:r>
          </a:p>
        </p:txBody>
      </p:sp>
      <p:sp>
        <p:nvSpPr>
          <p:cNvPr id="244" name="Shape 244"/>
          <p:cNvSpPr>
            <a:spLocks noGrp="1"/>
          </p:cNvSpPr>
          <p:nvPr>
            <p:ph type="pic" sz="quarter" idx="21"/>
          </p:nvPr>
        </p:nvSpPr>
        <p:spPr>
          <a:xfrm>
            <a:off x="6019702" y="4717276"/>
            <a:ext cx="5715001" cy="381000"/>
          </a:xfrm>
          <a:prstGeom prst="rect">
            <a:avLst/>
          </a:prstGeom>
        </p:spPr>
        <p:txBody>
          <a:bodyPr lIns="91439" tIns="45719" rIns="91439" bIns="45719">
            <a:noAutofit/>
          </a:bodyPr>
          <a:lstStyle/>
          <a:p>
            <a:endParaRPr/>
          </a:p>
        </p:txBody>
      </p:sp>
      <p:sp>
        <p:nvSpPr>
          <p:cNvPr id="245" name="Shape 245"/>
          <p:cNvSpPr>
            <a:spLocks noGrp="1"/>
          </p:cNvSpPr>
          <p:nvPr>
            <p:ph type="body" sz="quarter" idx="22"/>
          </p:nvPr>
        </p:nvSpPr>
        <p:spPr>
          <a:xfrm>
            <a:off x="6019702" y="4425035"/>
            <a:ext cx="5715100" cy="317501"/>
          </a:xfrm>
          <a:prstGeom prst="rect">
            <a:avLst/>
          </a:prstGeom>
        </p:spPr>
        <p:txBody>
          <a:bodyPr lIns="0" tIns="0" rIns="0" bIns="0">
            <a:noAutofit/>
          </a:bodyPr>
          <a:lstStyle>
            <a:lvl1pPr algn="l"/>
          </a:lstStyle>
          <a:p>
            <a:r>
              <a:t>Cras Vulputate:</a:t>
            </a:r>
          </a:p>
        </p:txBody>
      </p:sp>
      <p:sp>
        <p:nvSpPr>
          <p:cNvPr id="246" name="Shape 246"/>
          <p:cNvSpPr>
            <a:spLocks noGrp="1"/>
          </p:cNvSpPr>
          <p:nvPr>
            <p:ph type="pic" sz="quarter" idx="23"/>
          </p:nvPr>
        </p:nvSpPr>
        <p:spPr>
          <a:xfrm>
            <a:off x="6019702" y="6126519"/>
            <a:ext cx="5715001" cy="381001"/>
          </a:xfrm>
          <a:prstGeom prst="rect">
            <a:avLst/>
          </a:prstGeom>
        </p:spPr>
        <p:txBody>
          <a:bodyPr lIns="91439" tIns="45719" rIns="91439" bIns="45719">
            <a:noAutofit/>
          </a:bodyPr>
          <a:lstStyle/>
          <a:p>
            <a:endParaRPr/>
          </a:p>
        </p:txBody>
      </p:sp>
      <p:sp>
        <p:nvSpPr>
          <p:cNvPr id="247" name="Shape 247"/>
          <p:cNvSpPr>
            <a:spLocks noGrp="1"/>
          </p:cNvSpPr>
          <p:nvPr>
            <p:ph type="body" sz="quarter" idx="24"/>
          </p:nvPr>
        </p:nvSpPr>
        <p:spPr>
          <a:xfrm>
            <a:off x="6019702" y="5834419"/>
            <a:ext cx="5715100" cy="317501"/>
          </a:xfrm>
          <a:prstGeom prst="rect">
            <a:avLst/>
          </a:prstGeom>
        </p:spPr>
        <p:txBody>
          <a:bodyPr lIns="0" tIns="0" rIns="0" bIns="0">
            <a:noAutofit/>
          </a:bodyPr>
          <a:lstStyle>
            <a:lvl1pPr algn="l"/>
          </a:lstStyle>
          <a:p>
            <a:r>
              <a:t>Venenatis Quam:</a:t>
            </a:r>
          </a:p>
        </p:txBody>
      </p:sp>
      <p:sp>
        <p:nvSpPr>
          <p:cNvPr id="248" name="Shape 248"/>
          <p:cNvSpPr>
            <a:spLocks noGrp="1"/>
          </p:cNvSpPr>
          <p:nvPr>
            <p:ph type="body" sz="quarter" idx="1" hasCustomPrompt="1"/>
          </p:nvPr>
        </p:nvSpPr>
        <p:spPr>
          <a:xfrm>
            <a:off x="6019702" y="3173198"/>
            <a:ext cx="5715100" cy="890796"/>
          </a:xfrm>
          <a:prstGeom prst="rect">
            <a:avLst/>
          </a:prstGeom>
        </p:spPr>
        <p:txBody>
          <a:bodyPr lIns="0" tIns="0" rIns="0" bIns="0">
            <a:noAutofit/>
          </a:bodyPr>
          <a:lstStyle>
            <a:lvl1pPr algn="l"/>
            <a:lvl2pPr algn="l"/>
            <a:lvl3pPr algn="l"/>
            <a:lvl4pPr algn="l"/>
            <a:lvl5pPr algn="l"/>
          </a:lstStyle>
          <a:p>
            <a:r>
              <a:t>Body Level One</a:t>
            </a:r>
          </a:p>
          <a:p>
            <a:pPr lvl="1"/>
            <a:r>
              <a:t>Body Level Two</a:t>
            </a:r>
          </a:p>
        </p:txBody>
      </p:sp>
      <p:sp>
        <p:nvSpPr>
          <p:cNvPr id="249" name="Shape 249"/>
          <p:cNvSpPr>
            <a:spLocks noGrp="1"/>
          </p:cNvSpPr>
          <p:nvPr>
            <p:ph type="pic" sz="quarter" idx="25"/>
          </p:nvPr>
        </p:nvSpPr>
        <p:spPr>
          <a:xfrm>
            <a:off x="1269999" y="3173207"/>
            <a:ext cx="4445001" cy="4042143"/>
          </a:xfrm>
          <a:prstGeom prst="rect">
            <a:avLst/>
          </a:prstGeom>
        </p:spPr>
        <p:txBody>
          <a:bodyPr lIns="91439" tIns="45719" rIns="91439" bIns="45719">
            <a:noAutofit/>
          </a:bodyPr>
          <a:lstStyle/>
          <a:p>
            <a:endParaRPr/>
          </a:p>
        </p:txBody>
      </p:sp>
    </p:spTree>
  </p:cSld>
  <p:clrMapOvr>
    <a:masterClrMapping/>
  </p:clrMapOvr>
  <p:transition xmlns:p14="http://schemas.microsoft.com/office/powerpoint/2010/mai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14">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56" name="Shape 256"/>
          <p:cNvSpPr>
            <a:spLocks noGrp="1"/>
          </p:cNvSpPr>
          <p:nvPr>
            <p:ph type="sldNum" sz="quarter" idx="2"/>
          </p:nvPr>
        </p:nvSpPr>
        <p:spPr>
          <a:prstGeom prst="rect">
            <a:avLst/>
          </a:prstGeom>
        </p:spPr>
        <p:txBody>
          <a:bodyPr/>
          <a:lstStyle/>
          <a:p>
            <a:fld id="{86CB4B4D-7CA3-9044-876B-883B54F8677D}" type="slidenum">
              <a:t>‹#›</a:t>
            </a:fld>
            <a:endParaRPr/>
          </a:p>
        </p:txBody>
      </p:sp>
      <p:sp>
        <p:nvSpPr>
          <p:cNvPr id="257" name="Shape 257"/>
          <p:cNvSpPr>
            <a:spLocks noGrp="1"/>
          </p:cNvSpPr>
          <p:nvPr>
            <p:ph type="pic" idx="13"/>
          </p:nvPr>
        </p:nvSpPr>
        <p:spPr>
          <a:xfrm>
            <a:off x="1266317" y="1890182"/>
            <a:ext cx="10464801" cy="6354149"/>
          </a:xfrm>
          <a:prstGeom prst="rect">
            <a:avLst/>
          </a:prstGeom>
        </p:spPr>
        <p:txBody>
          <a:bodyPr lIns="91439" tIns="45719" rIns="91439" bIns="45719">
            <a:noAutofit/>
          </a:bodyPr>
          <a:lstStyle/>
          <a:p>
            <a:endParaRPr/>
          </a:p>
        </p:txBody>
      </p:sp>
    </p:spTree>
  </p:cSld>
  <p:clrMapOvr>
    <a:masterClrMapping/>
  </p:clrMapOvr>
  <p:transition xmlns:p14="http://schemas.microsoft.com/office/powerpoint/2010/mai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15">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64" name="Shape 264"/>
          <p:cNvSpPr>
            <a:spLocks noGrp="1"/>
          </p:cNvSpPr>
          <p:nvPr>
            <p:ph type="sldNum" sz="quarter" idx="2"/>
          </p:nvPr>
        </p:nvSpPr>
        <p:spPr>
          <a:prstGeom prst="rect">
            <a:avLst/>
          </a:prstGeom>
        </p:spPr>
        <p:txBody>
          <a:bodyPr/>
          <a:lstStyle/>
          <a:p>
            <a:fld id="{86CB4B4D-7CA3-9044-876B-883B54F8677D}" type="slidenum">
              <a:t>‹#›</a:t>
            </a:fld>
            <a:endParaRPr/>
          </a:p>
        </p:txBody>
      </p:sp>
      <p:sp>
        <p:nvSpPr>
          <p:cNvPr id="265" name="Shape 265"/>
          <p:cNvSpPr>
            <a:spLocks noGrp="1"/>
          </p:cNvSpPr>
          <p:nvPr>
            <p:ph type="body" sz="half" idx="13" hasCustomPrompt="1"/>
          </p:nvPr>
        </p:nvSpPr>
        <p:spPr>
          <a:xfrm>
            <a:off x="3962400" y="2338992"/>
            <a:ext cx="5080001" cy="5075616"/>
          </a:xfrm>
          <a:custGeom>
            <a:avLst/>
            <a:gdLst/>
            <a:ahLst/>
            <a:cxnLst>
              <a:cxn ang="0">
                <a:pos x="wd2" y="hd2"/>
              </a:cxn>
              <a:cxn ang="5400000">
                <a:pos x="wd2" y="hd2"/>
              </a:cxn>
              <a:cxn ang="10800000">
                <a:pos x="wd2" y="hd2"/>
              </a:cxn>
              <a:cxn ang="16200000">
                <a:pos x="wd2" y="hd2"/>
              </a:cxn>
            </a:cxnLst>
            <a:rect l="0" t="0" r="r" b="b"/>
            <a:pathLst>
              <a:path w="21577" h="21592" extrusionOk="0">
                <a:moveTo>
                  <a:pt x="21572" y="4271"/>
                </a:moveTo>
                <a:cubicBezTo>
                  <a:pt x="21581" y="4346"/>
                  <a:pt x="21580" y="4422"/>
                  <a:pt x="21557" y="4500"/>
                </a:cubicBezTo>
                <a:cubicBezTo>
                  <a:pt x="21448" y="4870"/>
                  <a:pt x="21380" y="5248"/>
                  <a:pt x="21264" y="5617"/>
                </a:cubicBezTo>
                <a:cubicBezTo>
                  <a:pt x="21164" y="5933"/>
                  <a:pt x="21091" y="6254"/>
                  <a:pt x="20986" y="6568"/>
                </a:cubicBezTo>
                <a:cubicBezTo>
                  <a:pt x="20921" y="6762"/>
                  <a:pt x="20859" y="6955"/>
                  <a:pt x="20818" y="7153"/>
                </a:cubicBezTo>
                <a:cubicBezTo>
                  <a:pt x="20788" y="7296"/>
                  <a:pt x="20751" y="7438"/>
                  <a:pt x="20715" y="7581"/>
                </a:cubicBezTo>
                <a:cubicBezTo>
                  <a:pt x="20713" y="7591"/>
                  <a:pt x="20694" y="7605"/>
                  <a:pt x="20682" y="7606"/>
                </a:cubicBezTo>
                <a:cubicBezTo>
                  <a:pt x="20676" y="7606"/>
                  <a:pt x="20671" y="7602"/>
                  <a:pt x="20663" y="7599"/>
                </a:cubicBezTo>
                <a:cubicBezTo>
                  <a:pt x="20658" y="7605"/>
                  <a:pt x="20656" y="7611"/>
                  <a:pt x="20652" y="7617"/>
                </a:cubicBezTo>
                <a:cubicBezTo>
                  <a:pt x="20611" y="7663"/>
                  <a:pt x="20605" y="7706"/>
                  <a:pt x="20658" y="7750"/>
                </a:cubicBezTo>
                <a:cubicBezTo>
                  <a:pt x="20669" y="7759"/>
                  <a:pt x="20673" y="7787"/>
                  <a:pt x="20665" y="7793"/>
                </a:cubicBezTo>
                <a:cubicBezTo>
                  <a:pt x="20519" y="7900"/>
                  <a:pt x="20587" y="8060"/>
                  <a:pt x="20518" y="8187"/>
                </a:cubicBezTo>
                <a:cubicBezTo>
                  <a:pt x="20493" y="8232"/>
                  <a:pt x="20510" y="8303"/>
                  <a:pt x="20538" y="8352"/>
                </a:cubicBezTo>
                <a:cubicBezTo>
                  <a:pt x="20575" y="8418"/>
                  <a:pt x="20610" y="8464"/>
                  <a:pt x="20531" y="8527"/>
                </a:cubicBezTo>
                <a:cubicBezTo>
                  <a:pt x="20501" y="8550"/>
                  <a:pt x="20497" y="8604"/>
                  <a:pt x="20496" y="8644"/>
                </a:cubicBezTo>
                <a:cubicBezTo>
                  <a:pt x="20495" y="8838"/>
                  <a:pt x="20445" y="9020"/>
                  <a:pt x="20297" y="9179"/>
                </a:cubicBezTo>
                <a:cubicBezTo>
                  <a:pt x="20268" y="9210"/>
                  <a:pt x="20264" y="9255"/>
                  <a:pt x="20243" y="9304"/>
                </a:cubicBezTo>
                <a:cubicBezTo>
                  <a:pt x="20274" y="9326"/>
                  <a:pt x="20306" y="9348"/>
                  <a:pt x="20337" y="9369"/>
                </a:cubicBezTo>
                <a:cubicBezTo>
                  <a:pt x="20369" y="9391"/>
                  <a:pt x="20403" y="9414"/>
                  <a:pt x="20438" y="9439"/>
                </a:cubicBezTo>
                <a:cubicBezTo>
                  <a:pt x="20393" y="9478"/>
                  <a:pt x="20350" y="9519"/>
                  <a:pt x="20317" y="9569"/>
                </a:cubicBezTo>
                <a:cubicBezTo>
                  <a:pt x="20284" y="9618"/>
                  <a:pt x="20260" y="9677"/>
                  <a:pt x="20256" y="9751"/>
                </a:cubicBezTo>
                <a:cubicBezTo>
                  <a:pt x="20268" y="9787"/>
                  <a:pt x="20296" y="9825"/>
                  <a:pt x="20335" y="9864"/>
                </a:cubicBezTo>
                <a:cubicBezTo>
                  <a:pt x="20373" y="9903"/>
                  <a:pt x="20422" y="9944"/>
                  <a:pt x="20476" y="9986"/>
                </a:cubicBezTo>
                <a:cubicBezTo>
                  <a:pt x="20410" y="10025"/>
                  <a:pt x="20351" y="10064"/>
                  <a:pt x="20285" y="10098"/>
                </a:cubicBezTo>
                <a:cubicBezTo>
                  <a:pt x="20168" y="10159"/>
                  <a:pt x="20148" y="10260"/>
                  <a:pt x="20124" y="10356"/>
                </a:cubicBezTo>
                <a:cubicBezTo>
                  <a:pt x="20113" y="10398"/>
                  <a:pt x="20141" y="10437"/>
                  <a:pt x="20187" y="10463"/>
                </a:cubicBezTo>
                <a:cubicBezTo>
                  <a:pt x="20212" y="10477"/>
                  <a:pt x="20243" y="10483"/>
                  <a:pt x="20268" y="10496"/>
                </a:cubicBezTo>
                <a:cubicBezTo>
                  <a:pt x="20364" y="10550"/>
                  <a:pt x="20365" y="10576"/>
                  <a:pt x="20303" y="10676"/>
                </a:cubicBezTo>
                <a:cubicBezTo>
                  <a:pt x="20285" y="10705"/>
                  <a:pt x="20260" y="10738"/>
                  <a:pt x="20258" y="10769"/>
                </a:cubicBezTo>
                <a:cubicBezTo>
                  <a:pt x="20250" y="10888"/>
                  <a:pt x="20184" y="10987"/>
                  <a:pt x="20114" y="11091"/>
                </a:cubicBezTo>
                <a:cubicBezTo>
                  <a:pt x="20131" y="11111"/>
                  <a:pt x="20146" y="11129"/>
                  <a:pt x="20162" y="11148"/>
                </a:cubicBezTo>
                <a:cubicBezTo>
                  <a:pt x="20178" y="11167"/>
                  <a:pt x="20195" y="11187"/>
                  <a:pt x="20214" y="11209"/>
                </a:cubicBezTo>
                <a:cubicBezTo>
                  <a:pt x="20201" y="11231"/>
                  <a:pt x="20187" y="11255"/>
                  <a:pt x="20172" y="11279"/>
                </a:cubicBezTo>
                <a:cubicBezTo>
                  <a:pt x="20158" y="11303"/>
                  <a:pt x="20143" y="11327"/>
                  <a:pt x="20128" y="11351"/>
                </a:cubicBezTo>
                <a:cubicBezTo>
                  <a:pt x="20122" y="11389"/>
                  <a:pt x="20147" y="11409"/>
                  <a:pt x="20175" y="11425"/>
                </a:cubicBezTo>
                <a:cubicBezTo>
                  <a:pt x="20202" y="11441"/>
                  <a:pt x="20233" y="11452"/>
                  <a:pt x="20239" y="11471"/>
                </a:cubicBezTo>
                <a:cubicBezTo>
                  <a:pt x="20232" y="11579"/>
                  <a:pt x="20229" y="11672"/>
                  <a:pt x="20216" y="11761"/>
                </a:cubicBezTo>
                <a:cubicBezTo>
                  <a:pt x="20206" y="11822"/>
                  <a:pt x="20210" y="11876"/>
                  <a:pt x="20256" y="11926"/>
                </a:cubicBezTo>
                <a:cubicBezTo>
                  <a:pt x="20284" y="11955"/>
                  <a:pt x="20298" y="11985"/>
                  <a:pt x="20297" y="12017"/>
                </a:cubicBezTo>
                <a:cubicBezTo>
                  <a:pt x="20464" y="12057"/>
                  <a:pt x="20630" y="12085"/>
                  <a:pt x="20808" y="12070"/>
                </a:cubicBezTo>
                <a:cubicBezTo>
                  <a:pt x="20992" y="12054"/>
                  <a:pt x="21133" y="12110"/>
                  <a:pt x="21248" y="12212"/>
                </a:cubicBezTo>
                <a:cubicBezTo>
                  <a:pt x="21313" y="12269"/>
                  <a:pt x="21364" y="12329"/>
                  <a:pt x="21390" y="12396"/>
                </a:cubicBezTo>
                <a:cubicBezTo>
                  <a:pt x="21415" y="12462"/>
                  <a:pt x="21413" y="12536"/>
                  <a:pt x="21369" y="12617"/>
                </a:cubicBezTo>
                <a:cubicBezTo>
                  <a:pt x="21291" y="12761"/>
                  <a:pt x="21263" y="12917"/>
                  <a:pt x="21194" y="13065"/>
                </a:cubicBezTo>
                <a:cubicBezTo>
                  <a:pt x="21114" y="13233"/>
                  <a:pt x="21062" y="13410"/>
                  <a:pt x="21027" y="13591"/>
                </a:cubicBezTo>
                <a:cubicBezTo>
                  <a:pt x="20989" y="13786"/>
                  <a:pt x="20913" y="13977"/>
                  <a:pt x="20855" y="14170"/>
                </a:cubicBezTo>
                <a:cubicBezTo>
                  <a:pt x="20838" y="14226"/>
                  <a:pt x="20807" y="14283"/>
                  <a:pt x="20808" y="14339"/>
                </a:cubicBezTo>
                <a:cubicBezTo>
                  <a:pt x="20810" y="14434"/>
                  <a:pt x="20769" y="14517"/>
                  <a:pt x="20719" y="14598"/>
                </a:cubicBezTo>
                <a:cubicBezTo>
                  <a:pt x="20599" y="14790"/>
                  <a:pt x="20531" y="14998"/>
                  <a:pt x="20411" y="15191"/>
                </a:cubicBezTo>
                <a:cubicBezTo>
                  <a:pt x="20330" y="15322"/>
                  <a:pt x="20272" y="15465"/>
                  <a:pt x="20193" y="15598"/>
                </a:cubicBezTo>
                <a:cubicBezTo>
                  <a:pt x="20058" y="15822"/>
                  <a:pt x="19987" y="16065"/>
                  <a:pt x="19870" y="16295"/>
                </a:cubicBezTo>
                <a:cubicBezTo>
                  <a:pt x="19762" y="16508"/>
                  <a:pt x="19679" y="16730"/>
                  <a:pt x="19587" y="16949"/>
                </a:cubicBezTo>
                <a:cubicBezTo>
                  <a:pt x="19551" y="17035"/>
                  <a:pt x="19518" y="17126"/>
                  <a:pt x="19440" y="17196"/>
                </a:cubicBezTo>
                <a:cubicBezTo>
                  <a:pt x="19400" y="17230"/>
                  <a:pt x="19395" y="17265"/>
                  <a:pt x="19400" y="17307"/>
                </a:cubicBezTo>
                <a:cubicBezTo>
                  <a:pt x="19402" y="17331"/>
                  <a:pt x="19402" y="17356"/>
                  <a:pt x="19392" y="17379"/>
                </a:cubicBezTo>
                <a:cubicBezTo>
                  <a:pt x="19314" y="17558"/>
                  <a:pt x="19239" y="17740"/>
                  <a:pt x="19153" y="17917"/>
                </a:cubicBezTo>
                <a:cubicBezTo>
                  <a:pt x="19075" y="18078"/>
                  <a:pt x="18990" y="18238"/>
                  <a:pt x="18977" y="18427"/>
                </a:cubicBezTo>
                <a:cubicBezTo>
                  <a:pt x="18925" y="18434"/>
                  <a:pt x="18881" y="18440"/>
                  <a:pt x="18838" y="18445"/>
                </a:cubicBezTo>
                <a:cubicBezTo>
                  <a:pt x="18796" y="18450"/>
                  <a:pt x="18757" y="18454"/>
                  <a:pt x="18716" y="18459"/>
                </a:cubicBezTo>
                <a:cubicBezTo>
                  <a:pt x="18722" y="18481"/>
                  <a:pt x="18728" y="18504"/>
                  <a:pt x="18728" y="18527"/>
                </a:cubicBezTo>
                <a:cubicBezTo>
                  <a:pt x="18730" y="18560"/>
                  <a:pt x="18715" y="18600"/>
                  <a:pt x="18690" y="18626"/>
                </a:cubicBezTo>
                <a:cubicBezTo>
                  <a:pt x="18619" y="18698"/>
                  <a:pt x="18566" y="18767"/>
                  <a:pt x="18624" y="18862"/>
                </a:cubicBezTo>
                <a:cubicBezTo>
                  <a:pt x="18638" y="18885"/>
                  <a:pt x="18625" y="18919"/>
                  <a:pt x="18618" y="18947"/>
                </a:cubicBezTo>
                <a:cubicBezTo>
                  <a:pt x="18598" y="19017"/>
                  <a:pt x="18559" y="19083"/>
                  <a:pt x="18528" y="19150"/>
                </a:cubicBezTo>
                <a:cubicBezTo>
                  <a:pt x="18497" y="19215"/>
                  <a:pt x="18506" y="19290"/>
                  <a:pt x="18493" y="19361"/>
                </a:cubicBezTo>
                <a:cubicBezTo>
                  <a:pt x="18488" y="19389"/>
                  <a:pt x="18470" y="19418"/>
                  <a:pt x="18458" y="19445"/>
                </a:cubicBezTo>
                <a:cubicBezTo>
                  <a:pt x="18445" y="19474"/>
                  <a:pt x="18444" y="19503"/>
                  <a:pt x="18467" y="19528"/>
                </a:cubicBezTo>
                <a:cubicBezTo>
                  <a:pt x="18516" y="19583"/>
                  <a:pt x="18499" y="19638"/>
                  <a:pt x="18466" y="19692"/>
                </a:cubicBezTo>
                <a:cubicBezTo>
                  <a:pt x="18426" y="19756"/>
                  <a:pt x="18378" y="19819"/>
                  <a:pt x="18336" y="19883"/>
                </a:cubicBezTo>
                <a:cubicBezTo>
                  <a:pt x="18302" y="19934"/>
                  <a:pt x="18258" y="19981"/>
                  <a:pt x="18246" y="20036"/>
                </a:cubicBezTo>
                <a:cubicBezTo>
                  <a:pt x="18210" y="20200"/>
                  <a:pt x="18074" y="20302"/>
                  <a:pt x="17921" y="20394"/>
                </a:cubicBezTo>
                <a:cubicBezTo>
                  <a:pt x="17703" y="20525"/>
                  <a:pt x="17451" y="20600"/>
                  <a:pt x="17200" y="20678"/>
                </a:cubicBezTo>
                <a:cubicBezTo>
                  <a:pt x="17167" y="20688"/>
                  <a:pt x="17128" y="20694"/>
                  <a:pt x="17093" y="20696"/>
                </a:cubicBezTo>
                <a:cubicBezTo>
                  <a:pt x="16933" y="20707"/>
                  <a:pt x="16777" y="20754"/>
                  <a:pt x="16614" y="20745"/>
                </a:cubicBezTo>
                <a:cubicBezTo>
                  <a:pt x="16571" y="20743"/>
                  <a:pt x="16526" y="20757"/>
                  <a:pt x="16484" y="20767"/>
                </a:cubicBezTo>
                <a:cubicBezTo>
                  <a:pt x="16202" y="20834"/>
                  <a:pt x="15928" y="20924"/>
                  <a:pt x="15627" y="20923"/>
                </a:cubicBezTo>
                <a:cubicBezTo>
                  <a:pt x="15575" y="20923"/>
                  <a:pt x="15523" y="20948"/>
                  <a:pt x="15470" y="20957"/>
                </a:cubicBezTo>
                <a:cubicBezTo>
                  <a:pt x="15356" y="20978"/>
                  <a:pt x="15243" y="20998"/>
                  <a:pt x="15129" y="21018"/>
                </a:cubicBezTo>
                <a:cubicBezTo>
                  <a:pt x="15016" y="21037"/>
                  <a:pt x="14903" y="21054"/>
                  <a:pt x="14791" y="21080"/>
                </a:cubicBezTo>
                <a:cubicBezTo>
                  <a:pt x="14270" y="21196"/>
                  <a:pt x="13734" y="21262"/>
                  <a:pt x="13196" y="21280"/>
                </a:cubicBezTo>
                <a:cubicBezTo>
                  <a:pt x="13042" y="21286"/>
                  <a:pt x="12894" y="21300"/>
                  <a:pt x="12744" y="21321"/>
                </a:cubicBezTo>
                <a:cubicBezTo>
                  <a:pt x="12585" y="21344"/>
                  <a:pt x="12426" y="21370"/>
                  <a:pt x="12267" y="21368"/>
                </a:cubicBezTo>
                <a:cubicBezTo>
                  <a:pt x="11924" y="21366"/>
                  <a:pt x="11584" y="21408"/>
                  <a:pt x="11244" y="21427"/>
                </a:cubicBezTo>
                <a:cubicBezTo>
                  <a:pt x="10824" y="21451"/>
                  <a:pt x="10408" y="21504"/>
                  <a:pt x="9986" y="21510"/>
                </a:cubicBezTo>
                <a:cubicBezTo>
                  <a:pt x="9762" y="21513"/>
                  <a:pt x="9541" y="21512"/>
                  <a:pt x="9318" y="21541"/>
                </a:cubicBezTo>
                <a:cubicBezTo>
                  <a:pt x="9265" y="21548"/>
                  <a:pt x="9210" y="21545"/>
                  <a:pt x="9156" y="21547"/>
                </a:cubicBezTo>
                <a:cubicBezTo>
                  <a:pt x="8824" y="21558"/>
                  <a:pt x="8490" y="21566"/>
                  <a:pt x="8159" y="21579"/>
                </a:cubicBezTo>
                <a:cubicBezTo>
                  <a:pt x="7639" y="21599"/>
                  <a:pt x="7121" y="21599"/>
                  <a:pt x="6602" y="21562"/>
                </a:cubicBezTo>
                <a:cubicBezTo>
                  <a:pt x="6452" y="21551"/>
                  <a:pt x="6306" y="21521"/>
                  <a:pt x="6150" y="21550"/>
                </a:cubicBezTo>
                <a:cubicBezTo>
                  <a:pt x="6067" y="21566"/>
                  <a:pt x="5970" y="21545"/>
                  <a:pt x="5882" y="21534"/>
                </a:cubicBezTo>
                <a:cubicBezTo>
                  <a:pt x="5749" y="21518"/>
                  <a:pt x="5617" y="21483"/>
                  <a:pt x="5484" y="21479"/>
                </a:cubicBezTo>
                <a:cubicBezTo>
                  <a:pt x="5246" y="21471"/>
                  <a:pt x="5031" y="21403"/>
                  <a:pt x="4810" y="21348"/>
                </a:cubicBezTo>
                <a:cubicBezTo>
                  <a:pt x="4776" y="21339"/>
                  <a:pt x="4739" y="21333"/>
                  <a:pt x="4711" y="21317"/>
                </a:cubicBezTo>
                <a:cubicBezTo>
                  <a:pt x="4480" y="21193"/>
                  <a:pt x="4238" y="21078"/>
                  <a:pt x="4044" y="20918"/>
                </a:cubicBezTo>
                <a:cubicBezTo>
                  <a:pt x="3890" y="20792"/>
                  <a:pt x="3720" y="20694"/>
                  <a:pt x="3525" y="20621"/>
                </a:cubicBezTo>
                <a:cubicBezTo>
                  <a:pt x="3063" y="20447"/>
                  <a:pt x="2608" y="20257"/>
                  <a:pt x="2160" y="20061"/>
                </a:cubicBezTo>
                <a:cubicBezTo>
                  <a:pt x="1984" y="19984"/>
                  <a:pt x="1892" y="19872"/>
                  <a:pt x="1915" y="19708"/>
                </a:cubicBezTo>
                <a:cubicBezTo>
                  <a:pt x="1937" y="19556"/>
                  <a:pt x="1943" y="19407"/>
                  <a:pt x="1870" y="19260"/>
                </a:cubicBezTo>
                <a:cubicBezTo>
                  <a:pt x="1844" y="19207"/>
                  <a:pt x="1837" y="19146"/>
                  <a:pt x="1894" y="19097"/>
                </a:cubicBezTo>
                <a:cubicBezTo>
                  <a:pt x="1941" y="19057"/>
                  <a:pt x="1955" y="19010"/>
                  <a:pt x="1954" y="18957"/>
                </a:cubicBezTo>
                <a:cubicBezTo>
                  <a:pt x="1954" y="18878"/>
                  <a:pt x="1962" y="18800"/>
                  <a:pt x="1969" y="18705"/>
                </a:cubicBezTo>
                <a:cubicBezTo>
                  <a:pt x="1977" y="18689"/>
                  <a:pt x="2004" y="18682"/>
                  <a:pt x="2029" y="18671"/>
                </a:cubicBezTo>
                <a:cubicBezTo>
                  <a:pt x="2054" y="18660"/>
                  <a:pt x="2077" y="18644"/>
                  <a:pt x="2076" y="18611"/>
                </a:cubicBezTo>
                <a:cubicBezTo>
                  <a:pt x="2067" y="18589"/>
                  <a:pt x="2058" y="18566"/>
                  <a:pt x="2049" y="18544"/>
                </a:cubicBezTo>
                <a:cubicBezTo>
                  <a:pt x="2040" y="18521"/>
                  <a:pt x="2031" y="18499"/>
                  <a:pt x="2023" y="18479"/>
                </a:cubicBezTo>
                <a:cubicBezTo>
                  <a:pt x="2043" y="18461"/>
                  <a:pt x="2060" y="18445"/>
                  <a:pt x="2077" y="18430"/>
                </a:cubicBezTo>
                <a:cubicBezTo>
                  <a:pt x="2093" y="18414"/>
                  <a:pt x="2110" y="18399"/>
                  <a:pt x="2127" y="18384"/>
                </a:cubicBezTo>
                <a:cubicBezTo>
                  <a:pt x="2078" y="18288"/>
                  <a:pt x="2034" y="18195"/>
                  <a:pt x="2041" y="18091"/>
                </a:cubicBezTo>
                <a:cubicBezTo>
                  <a:pt x="2043" y="18064"/>
                  <a:pt x="2022" y="18036"/>
                  <a:pt x="2009" y="18010"/>
                </a:cubicBezTo>
                <a:cubicBezTo>
                  <a:pt x="1968" y="17918"/>
                  <a:pt x="1978" y="17896"/>
                  <a:pt x="2068" y="17857"/>
                </a:cubicBezTo>
                <a:cubicBezTo>
                  <a:pt x="2092" y="17847"/>
                  <a:pt x="2120" y="17841"/>
                  <a:pt x="2143" y="17831"/>
                </a:cubicBezTo>
                <a:cubicBezTo>
                  <a:pt x="2187" y="17812"/>
                  <a:pt x="2213" y="17781"/>
                  <a:pt x="2209" y="17744"/>
                </a:cubicBezTo>
                <a:cubicBezTo>
                  <a:pt x="2200" y="17659"/>
                  <a:pt x="2194" y="17571"/>
                  <a:pt x="2099" y="17510"/>
                </a:cubicBezTo>
                <a:cubicBezTo>
                  <a:pt x="2046" y="17475"/>
                  <a:pt x="1999" y="17434"/>
                  <a:pt x="1947" y="17395"/>
                </a:cubicBezTo>
                <a:cubicBezTo>
                  <a:pt x="1999" y="17363"/>
                  <a:pt x="2046" y="17331"/>
                  <a:pt x="2084" y="17299"/>
                </a:cubicBezTo>
                <a:cubicBezTo>
                  <a:pt x="2122" y="17268"/>
                  <a:pt x="2150" y="17237"/>
                  <a:pt x="2165" y="17206"/>
                </a:cubicBezTo>
                <a:cubicBezTo>
                  <a:pt x="2171" y="17141"/>
                  <a:pt x="2159" y="17089"/>
                  <a:pt x="2137" y="17044"/>
                </a:cubicBezTo>
                <a:cubicBezTo>
                  <a:pt x="2115" y="16999"/>
                  <a:pt x="2084" y="16961"/>
                  <a:pt x="2050" y="16924"/>
                </a:cubicBezTo>
                <a:cubicBezTo>
                  <a:pt x="2084" y="16905"/>
                  <a:pt x="2115" y="16887"/>
                  <a:pt x="2146" y="16870"/>
                </a:cubicBezTo>
                <a:cubicBezTo>
                  <a:pt x="2176" y="16853"/>
                  <a:pt x="2206" y="16837"/>
                  <a:pt x="2236" y="16820"/>
                </a:cubicBezTo>
                <a:cubicBezTo>
                  <a:pt x="2223" y="16776"/>
                  <a:pt x="2222" y="16739"/>
                  <a:pt x="2201" y="16710"/>
                </a:cubicBezTo>
                <a:cubicBezTo>
                  <a:pt x="2092" y="16560"/>
                  <a:pt x="2072" y="16397"/>
                  <a:pt x="2095" y="16228"/>
                </a:cubicBezTo>
                <a:cubicBezTo>
                  <a:pt x="2100" y="16193"/>
                  <a:pt x="2104" y="16145"/>
                  <a:pt x="2081" y="16122"/>
                </a:cubicBezTo>
                <a:cubicBezTo>
                  <a:pt x="2020" y="16063"/>
                  <a:pt x="2054" y="16025"/>
                  <a:pt x="2094" y="15971"/>
                </a:cubicBezTo>
                <a:cubicBezTo>
                  <a:pt x="2124" y="15930"/>
                  <a:pt x="2151" y="15869"/>
                  <a:pt x="2136" y="15828"/>
                </a:cubicBezTo>
                <a:cubicBezTo>
                  <a:pt x="2091" y="15713"/>
                  <a:pt x="2168" y="15580"/>
                  <a:pt x="2054" y="15476"/>
                </a:cubicBezTo>
                <a:cubicBezTo>
                  <a:pt x="2048" y="15470"/>
                  <a:pt x="2058" y="15442"/>
                  <a:pt x="2068" y="15435"/>
                </a:cubicBezTo>
                <a:cubicBezTo>
                  <a:pt x="2119" y="15402"/>
                  <a:pt x="2119" y="15365"/>
                  <a:pt x="2089" y="15321"/>
                </a:cubicBezTo>
                <a:cubicBezTo>
                  <a:pt x="2072" y="15296"/>
                  <a:pt x="2057" y="15270"/>
                  <a:pt x="2045" y="15243"/>
                </a:cubicBezTo>
                <a:cubicBezTo>
                  <a:pt x="2036" y="15223"/>
                  <a:pt x="2066" y="15213"/>
                  <a:pt x="2081" y="15196"/>
                </a:cubicBezTo>
                <a:cubicBezTo>
                  <a:pt x="1684" y="14930"/>
                  <a:pt x="1268" y="14684"/>
                  <a:pt x="893" y="14395"/>
                </a:cubicBezTo>
                <a:cubicBezTo>
                  <a:pt x="671" y="14225"/>
                  <a:pt x="452" y="14051"/>
                  <a:pt x="222" y="13887"/>
                </a:cubicBezTo>
                <a:cubicBezTo>
                  <a:pt x="168" y="13849"/>
                  <a:pt x="116" y="13811"/>
                  <a:pt x="65" y="13771"/>
                </a:cubicBezTo>
                <a:cubicBezTo>
                  <a:pt x="-3" y="13719"/>
                  <a:pt x="-19" y="13652"/>
                  <a:pt x="25" y="13590"/>
                </a:cubicBezTo>
                <a:cubicBezTo>
                  <a:pt x="107" y="13472"/>
                  <a:pt x="163" y="13350"/>
                  <a:pt x="161" y="13214"/>
                </a:cubicBezTo>
                <a:cubicBezTo>
                  <a:pt x="161" y="13198"/>
                  <a:pt x="168" y="13183"/>
                  <a:pt x="174" y="13167"/>
                </a:cubicBezTo>
                <a:cubicBezTo>
                  <a:pt x="227" y="13025"/>
                  <a:pt x="410" y="12708"/>
                  <a:pt x="530" y="12567"/>
                </a:cubicBezTo>
                <a:cubicBezTo>
                  <a:pt x="619" y="12462"/>
                  <a:pt x="677" y="12352"/>
                  <a:pt x="701" y="12226"/>
                </a:cubicBezTo>
                <a:cubicBezTo>
                  <a:pt x="732" y="12071"/>
                  <a:pt x="778" y="11917"/>
                  <a:pt x="808" y="11762"/>
                </a:cubicBezTo>
                <a:cubicBezTo>
                  <a:pt x="828" y="11657"/>
                  <a:pt x="866" y="11572"/>
                  <a:pt x="1003" y="11533"/>
                </a:cubicBezTo>
                <a:cubicBezTo>
                  <a:pt x="1088" y="11509"/>
                  <a:pt x="1131" y="11450"/>
                  <a:pt x="1145" y="11380"/>
                </a:cubicBezTo>
                <a:cubicBezTo>
                  <a:pt x="1169" y="11270"/>
                  <a:pt x="1248" y="11184"/>
                  <a:pt x="1331" y="11099"/>
                </a:cubicBezTo>
                <a:cubicBezTo>
                  <a:pt x="1350" y="11080"/>
                  <a:pt x="1360" y="11056"/>
                  <a:pt x="1376" y="11035"/>
                </a:cubicBezTo>
                <a:cubicBezTo>
                  <a:pt x="1363" y="11011"/>
                  <a:pt x="1350" y="10987"/>
                  <a:pt x="1339" y="10963"/>
                </a:cubicBezTo>
                <a:cubicBezTo>
                  <a:pt x="1311" y="10899"/>
                  <a:pt x="1301" y="10832"/>
                  <a:pt x="1366" y="10775"/>
                </a:cubicBezTo>
                <a:cubicBezTo>
                  <a:pt x="1396" y="10748"/>
                  <a:pt x="1397" y="10715"/>
                  <a:pt x="1387" y="10681"/>
                </a:cubicBezTo>
                <a:cubicBezTo>
                  <a:pt x="1378" y="10649"/>
                  <a:pt x="1363" y="10619"/>
                  <a:pt x="1362" y="10587"/>
                </a:cubicBezTo>
                <a:cubicBezTo>
                  <a:pt x="1358" y="10505"/>
                  <a:pt x="1381" y="10417"/>
                  <a:pt x="1356" y="10341"/>
                </a:cubicBezTo>
                <a:cubicBezTo>
                  <a:pt x="1331" y="10261"/>
                  <a:pt x="1298" y="10185"/>
                  <a:pt x="1287" y="10103"/>
                </a:cubicBezTo>
                <a:cubicBezTo>
                  <a:pt x="1283" y="10071"/>
                  <a:pt x="1276" y="10030"/>
                  <a:pt x="1295" y="10006"/>
                </a:cubicBezTo>
                <a:cubicBezTo>
                  <a:pt x="1377" y="9903"/>
                  <a:pt x="1326" y="9820"/>
                  <a:pt x="1258" y="9731"/>
                </a:cubicBezTo>
                <a:cubicBezTo>
                  <a:pt x="1234" y="9699"/>
                  <a:pt x="1223" y="9653"/>
                  <a:pt x="1230" y="9616"/>
                </a:cubicBezTo>
                <a:cubicBezTo>
                  <a:pt x="1243" y="9545"/>
                  <a:pt x="1301" y="9479"/>
                  <a:pt x="1272" y="9399"/>
                </a:cubicBezTo>
                <a:cubicBezTo>
                  <a:pt x="1264" y="9376"/>
                  <a:pt x="1297" y="9337"/>
                  <a:pt x="1323" y="9314"/>
                </a:cubicBezTo>
                <a:cubicBezTo>
                  <a:pt x="1389" y="9254"/>
                  <a:pt x="1423" y="9182"/>
                  <a:pt x="1397" y="9110"/>
                </a:cubicBezTo>
                <a:cubicBezTo>
                  <a:pt x="1357" y="9002"/>
                  <a:pt x="1434" y="8893"/>
                  <a:pt x="1386" y="8789"/>
                </a:cubicBezTo>
                <a:cubicBezTo>
                  <a:pt x="1431" y="8692"/>
                  <a:pt x="1414" y="8597"/>
                  <a:pt x="1399" y="8497"/>
                </a:cubicBezTo>
                <a:cubicBezTo>
                  <a:pt x="1392" y="8447"/>
                  <a:pt x="1433" y="8386"/>
                  <a:pt x="1465" y="8336"/>
                </a:cubicBezTo>
                <a:cubicBezTo>
                  <a:pt x="1499" y="8281"/>
                  <a:pt x="1523" y="8235"/>
                  <a:pt x="1484" y="8175"/>
                </a:cubicBezTo>
                <a:cubicBezTo>
                  <a:pt x="1471" y="8155"/>
                  <a:pt x="1459" y="8119"/>
                  <a:pt x="1471" y="8103"/>
                </a:cubicBezTo>
                <a:cubicBezTo>
                  <a:pt x="1542" y="8009"/>
                  <a:pt x="1504" y="7913"/>
                  <a:pt x="1503" y="7816"/>
                </a:cubicBezTo>
                <a:cubicBezTo>
                  <a:pt x="1502" y="7752"/>
                  <a:pt x="1501" y="7670"/>
                  <a:pt x="1545" y="7625"/>
                </a:cubicBezTo>
                <a:cubicBezTo>
                  <a:pt x="1647" y="7521"/>
                  <a:pt x="1616" y="7426"/>
                  <a:pt x="1562" y="7325"/>
                </a:cubicBezTo>
                <a:cubicBezTo>
                  <a:pt x="1551" y="7303"/>
                  <a:pt x="1541" y="7280"/>
                  <a:pt x="1532" y="7260"/>
                </a:cubicBezTo>
                <a:cubicBezTo>
                  <a:pt x="1556" y="7189"/>
                  <a:pt x="1645" y="7129"/>
                  <a:pt x="1562" y="7051"/>
                </a:cubicBezTo>
                <a:cubicBezTo>
                  <a:pt x="1548" y="7038"/>
                  <a:pt x="1554" y="6996"/>
                  <a:pt x="1570" y="6979"/>
                </a:cubicBezTo>
                <a:cubicBezTo>
                  <a:pt x="1640" y="6904"/>
                  <a:pt x="1651" y="6811"/>
                  <a:pt x="1693" y="6728"/>
                </a:cubicBezTo>
                <a:cubicBezTo>
                  <a:pt x="1740" y="6636"/>
                  <a:pt x="1800" y="6550"/>
                  <a:pt x="1863" y="6448"/>
                </a:cubicBezTo>
                <a:cubicBezTo>
                  <a:pt x="1850" y="6407"/>
                  <a:pt x="1818" y="6352"/>
                  <a:pt x="1819" y="6298"/>
                </a:cubicBezTo>
                <a:cubicBezTo>
                  <a:pt x="1820" y="6252"/>
                  <a:pt x="1854" y="6205"/>
                  <a:pt x="1879" y="6160"/>
                </a:cubicBezTo>
                <a:cubicBezTo>
                  <a:pt x="1905" y="6115"/>
                  <a:pt x="1935" y="6072"/>
                  <a:pt x="1969" y="6030"/>
                </a:cubicBezTo>
                <a:cubicBezTo>
                  <a:pt x="2010" y="5980"/>
                  <a:pt x="2042" y="5931"/>
                  <a:pt x="2017" y="5868"/>
                </a:cubicBezTo>
                <a:cubicBezTo>
                  <a:pt x="1993" y="5808"/>
                  <a:pt x="2020" y="5753"/>
                  <a:pt x="2067" y="5706"/>
                </a:cubicBezTo>
                <a:cubicBezTo>
                  <a:pt x="2210" y="5562"/>
                  <a:pt x="2348" y="5415"/>
                  <a:pt x="2512" y="5287"/>
                </a:cubicBezTo>
                <a:lnTo>
                  <a:pt x="2512" y="5284"/>
                </a:lnTo>
                <a:cubicBezTo>
                  <a:pt x="2512" y="5245"/>
                  <a:pt x="2514" y="5206"/>
                  <a:pt x="2517" y="5165"/>
                </a:cubicBezTo>
                <a:cubicBezTo>
                  <a:pt x="2520" y="5124"/>
                  <a:pt x="2524" y="5081"/>
                  <a:pt x="2527" y="5035"/>
                </a:cubicBezTo>
                <a:cubicBezTo>
                  <a:pt x="2535" y="5018"/>
                  <a:pt x="2563" y="5011"/>
                  <a:pt x="2589" y="5000"/>
                </a:cubicBezTo>
                <a:cubicBezTo>
                  <a:pt x="2615" y="4989"/>
                  <a:pt x="2639" y="4974"/>
                  <a:pt x="2639" y="4941"/>
                </a:cubicBezTo>
                <a:cubicBezTo>
                  <a:pt x="2629" y="4918"/>
                  <a:pt x="2619" y="4895"/>
                  <a:pt x="2609" y="4872"/>
                </a:cubicBezTo>
                <a:cubicBezTo>
                  <a:pt x="2599" y="4849"/>
                  <a:pt x="2589" y="4827"/>
                  <a:pt x="2580" y="4807"/>
                </a:cubicBezTo>
                <a:cubicBezTo>
                  <a:pt x="2600" y="4789"/>
                  <a:pt x="2618" y="4773"/>
                  <a:pt x="2634" y="4759"/>
                </a:cubicBezTo>
                <a:cubicBezTo>
                  <a:pt x="2651" y="4744"/>
                  <a:pt x="2667" y="4729"/>
                  <a:pt x="2685" y="4714"/>
                </a:cubicBezTo>
                <a:cubicBezTo>
                  <a:pt x="2636" y="4618"/>
                  <a:pt x="2589" y="4525"/>
                  <a:pt x="2597" y="4421"/>
                </a:cubicBezTo>
                <a:cubicBezTo>
                  <a:pt x="2598" y="4394"/>
                  <a:pt x="2579" y="4366"/>
                  <a:pt x="2567" y="4339"/>
                </a:cubicBezTo>
                <a:cubicBezTo>
                  <a:pt x="2525" y="4248"/>
                  <a:pt x="2533" y="4226"/>
                  <a:pt x="2624" y="4187"/>
                </a:cubicBezTo>
                <a:cubicBezTo>
                  <a:pt x="2647" y="4177"/>
                  <a:pt x="2677" y="4170"/>
                  <a:pt x="2701" y="4160"/>
                </a:cubicBezTo>
                <a:cubicBezTo>
                  <a:pt x="2744" y="4142"/>
                  <a:pt x="2771" y="4109"/>
                  <a:pt x="2767" y="4072"/>
                </a:cubicBezTo>
                <a:cubicBezTo>
                  <a:pt x="2757" y="3987"/>
                  <a:pt x="2751" y="3901"/>
                  <a:pt x="2657" y="3840"/>
                </a:cubicBezTo>
                <a:cubicBezTo>
                  <a:pt x="2604" y="3805"/>
                  <a:pt x="2560" y="3764"/>
                  <a:pt x="2507" y="3725"/>
                </a:cubicBezTo>
                <a:cubicBezTo>
                  <a:pt x="2559" y="3692"/>
                  <a:pt x="2605" y="3660"/>
                  <a:pt x="2643" y="3629"/>
                </a:cubicBezTo>
                <a:cubicBezTo>
                  <a:pt x="2680" y="3597"/>
                  <a:pt x="2708" y="3566"/>
                  <a:pt x="2723" y="3536"/>
                </a:cubicBezTo>
                <a:cubicBezTo>
                  <a:pt x="2728" y="3471"/>
                  <a:pt x="2717" y="3419"/>
                  <a:pt x="2695" y="3374"/>
                </a:cubicBezTo>
                <a:cubicBezTo>
                  <a:pt x="2673" y="3329"/>
                  <a:pt x="2641" y="3291"/>
                  <a:pt x="2607" y="3253"/>
                </a:cubicBezTo>
                <a:cubicBezTo>
                  <a:pt x="2641" y="3235"/>
                  <a:pt x="2673" y="3217"/>
                  <a:pt x="2704" y="3200"/>
                </a:cubicBezTo>
                <a:cubicBezTo>
                  <a:pt x="2733" y="3183"/>
                  <a:pt x="2763" y="3167"/>
                  <a:pt x="2793" y="3150"/>
                </a:cubicBezTo>
                <a:cubicBezTo>
                  <a:pt x="2781" y="3106"/>
                  <a:pt x="2779" y="3067"/>
                  <a:pt x="2758" y="3038"/>
                </a:cubicBezTo>
                <a:cubicBezTo>
                  <a:pt x="2649" y="2888"/>
                  <a:pt x="2630" y="2727"/>
                  <a:pt x="2653" y="2558"/>
                </a:cubicBezTo>
                <a:cubicBezTo>
                  <a:pt x="2658" y="2523"/>
                  <a:pt x="2662" y="2475"/>
                  <a:pt x="2639" y="2452"/>
                </a:cubicBezTo>
                <a:cubicBezTo>
                  <a:pt x="2578" y="2392"/>
                  <a:pt x="2609" y="2353"/>
                  <a:pt x="2649" y="2299"/>
                </a:cubicBezTo>
                <a:cubicBezTo>
                  <a:pt x="2679" y="2258"/>
                  <a:pt x="2706" y="2199"/>
                  <a:pt x="2691" y="2158"/>
                </a:cubicBezTo>
                <a:cubicBezTo>
                  <a:pt x="2647" y="2043"/>
                  <a:pt x="2726" y="1908"/>
                  <a:pt x="2612" y="1804"/>
                </a:cubicBezTo>
                <a:cubicBezTo>
                  <a:pt x="2605" y="1798"/>
                  <a:pt x="2615" y="1772"/>
                  <a:pt x="2626" y="1765"/>
                </a:cubicBezTo>
                <a:cubicBezTo>
                  <a:pt x="2677" y="1731"/>
                  <a:pt x="2677" y="1695"/>
                  <a:pt x="2647" y="1651"/>
                </a:cubicBezTo>
                <a:cubicBezTo>
                  <a:pt x="2630" y="1626"/>
                  <a:pt x="2615" y="1600"/>
                  <a:pt x="2603" y="1572"/>
                </a:cubicBezTo>
                <a:cubicBezTo>
                  <a:pt x="2588" y="1538"/>
                  <a:pt x="2616" y="1499"/>
                  <a:pt x="2661" y="1489"/>
                </a:cubicBezTo>
                <a:cubicBezTo>
                  <a:pt x="2730" y="1473"/>
                  <a:pt x="2803" y="1464"/>
                  <a:pt x="2869" y="1442"/>
                </a:cubicBezTo>
                <a:cubicBezTo>
                  <a:pt x="2941" y="1419"/>
                  <a:pt x="2958" y="1340"/>
                  <a:pt x="2905" y="1296"/>
                </a:cubicBezTo>
                <a:cubicBezTo>
                  <a:pt x="2861" y="1259"/>
                  <a:pt x="2807" y="1229"/>
                  <a:pt x="2767" y="1190"/>
                </a:cubicBezTo>
                <a:cubicBezTo>
                  <a:pt x="2745" y="1170"/>
                  <a:pt x="2732" y="1141"/>
                  <a:pt x="2730" y="1114"/>
                </a:cubicBezTo>
                <a:cubicBezTo>
                  <a:pt x="2723" y="1021"/>
                  <a:pt x="2718" y="928"/>
                  <a:pt x="2719" y="834"/>
                </a:cubicBezTo>
                <a:cubicBezTo>
                  <a:pt x="2719" y="814"/>
                  <a:pt x="2731" y="783"/>
                  <a:pt x="2748" y="774"/>
                </a:cubicBezTo>
                <a:cubicBezTo>
                  <a:pt x="2858" y="717"/>
                  <a:pt x="2940" y="619"/>
                  <a:pt x="3094" y="636"/>
                </a:cubicBezTo>
                <a:cubicBezTo>
                  <a:pt x="3120" y="639"/>
                  <a:pt x="3154" y="638"/>
                  <a:pt x="3176" y="630"/>
                </a:cubicBezTo>
                <a:cubicBezTo>
                  <a:pt x="3317" y="576"/>
                  <a:pt x="3453" y="609"/>
                  <a:pt x="3593" y="629"/>
                </a:cubicBezTo>
                <a:cubicBezTo>
                  <a:pt x="3655" y="638"/>
                  <a:pt x="3718" y="647"/>
                  <a:pt x="3779" y="645"/>
                </a:cubicBezTo>
                <a:cubicBezTo>
                  <a:pt x="3994" y="636"/>
                  <a:pt x="4209" y="621"/>
                  <a:pt x="4424" y="613"/>
                </a:cubicBezTo>
                <a:cubicBezTo>
                  <a:pt x="4586" y="607"/>
                  <a:pt x="4746" y="606"/>
                  <a:pt x="4882" y="517"/>
                </a:cubicBezTo>
                <a:cubicBezTo>
                  <a:pt x="4902" y="504"/>
                  <a:pt x="4932" y="500"/>
                  <a:pt x="4958" y="493"/>
                </a:cubicBezTo>
                <a:cubicBezTo>
                  <a:pt x="5205" y="427"/>
                  <a:pt x="5430" y="319"/>
                  <a:pt x="5660" y="223"/>
                </a:cubicBezTo>
                <a:cubicBezTo>
                  <a:pt x="5773" y="175"/>
                  <a:pt x="5886" y="132"/>
                  <a:pt x="6011" y="116"/>
                </a:cubicBezTo>
                <a:cubicBezTo>
                  <a:pt x="6170" y="95"/>
                  <a:pt x="6330" y="76"/>
                  <a:pt x="6490" y="65"/>
                </a:cubicBezTo>
                <a:cubicBezTo>
                  <a:pt x="6910" y="35"/>
                  <a:pt x="7330" y="20"/>
                  <a:pt x="7752" y="11"/>
                </a:cubicBezTo>
                <a:cubicBezTo>
                  <a:pt x="7877" y="8"/>
                  <a:pt x="8004" y="-1"/>
                  <a:pt x="8129" y="1"/>
                </a:cubicBezTo>
                <a:cubicBezTo>
                  <a:pt x="8379" y="4"/>
                  <a:pt x="8628" y="7"/>
                  <a:pt x="8877" y="22"/>
                </a:cubicBezTo>
                <a:cubicBezTo>
                  <a:pt x="9153" y="38"/>
                  <a:pt x="9428" y="54"/>
                  <a:pt x="9705" y="52"/>
                </a:cubicBezTo>
                <a:cubicBezTo>
                  <a:pt x="9767" y="52"/>
                  <a:pt x="9830" y="60"/>
                  <a:pt x="9893" y="66"/>
                </a:cubicBezTo>
                <a:cubicBezTo>
                  <a:pt x="9946" y="71"/>
                  <a:pt x="9997" y="81"/>
                  <a:pt x="10049" y="80"/>
                </a:cubicBezTo>
                <a:cubicBezTo>
                  <a:pt x="10255" y="76"/>
                  <a:pt x="10461" y="66"/>
                  <a:pt x="10667" y="64"/>
                </a:cubicBezTo>
                <a:cubicBezTo>
                  <a:pt x="10909" y="62"/>
                  <a:pt x="11151" y="70"/>
                  <a:pt x="11393" y="70"/>
                </a:cubicBezTo>
                <a:cubicBezTo>
                  <a:pt x="11455" y="71"/>
                  <a:pt x="11518" y="70"/>
                  <a:pt x="11580" y="68"/>
                </a:cubicBezTo>
                <a:cubicBezTo>
                  <a:pt x="11661" y="65"/>
                  <a:pt x="11743" y="57"/>
                  <a:pt x="11822" y="60"/>
                </a:cubicBezTo>
                <a:cubicBezTo>
                  <a:pt x="12063" y="70"/>
                  <a:pt x="12302" y="55"/>
                  <a:pt x="12542" y="75"/>
                </a:cubicBezTo>
                <a:cubicBezTo>
                  <a:pt x="12576" y="78"/>
                  <a:pt x="12611" y="66"/>
                  <a:pt x="12647" y="64"/>
                </a:cubicBezTo>
                <a:cubicBezTo>
                  <a:pt x="12736" y="58"/>
                  <a:pt x="12825" y="51"/>
                  <a:pt x="12915" y="49"/>
                </a:cubicBezTo>
                <a:cubicBezTo>
                  <a:pt x="13059" y="45"/>
                  <a:pt x="13204" y="47"/>
                  <a:pt x="13347" y="45"/>
                </a:cubicBezTo>
                <a:cubicBezTo>
                  <a:pt x="13696" y="39"/>
                  <a:pt x="14043" y="33"/>
                  <a:pt x="14392" y="26"/>
                </a:cubicBezTo>
                <a:cubicBezTo>
                  <a:pt x="14517" y="23"/>
                  <a:pt x="14643" y="14"/>
                  <a:pt x="14769" y="13"/>
                </a:cubicBezTo>
                <a:cubicBezTo>
                  <a:pt x="14868" y="13"/>
                  <a:pt x="14967" y="13"/>
                  <a:pt x="15065" y="21"/>
                </a:cubicBezTo>
                <a:cubicBezTo>
                  <a:pt x="15234" y="35"/>
                  <a:pt x="15404" y="52"/>
                  <a:pt x="15571" y="77"/>
                </a:cubicBezTo>
                <a:cubicBezTo>
                  <a:pt x="15729" y="99"/>
                  <a:pt x="15886" y="127"/>
                  <a:pt x="16039" y="164"/>
                </a:cubicBezTo>
                <a:cubicBezTo>
                  <a:pt x="16099" y="179"/>
                  <a:pt x="16149" y="202"/>
                  <a:pt x="16215" y="189"/>
                </a:cubicBezTo>
                <a:cubicBezTo>
                  <a:pt x="16294" y="173"/>
                  <a:pt x="16346" y="233"/>
                  <a:pt x="16415" y="244"/>
                </a:cubicBezTo>
                <a:cubicBezTo>
                  <a:pt x="16486" y="254"/>
                  <a:pt x="16556" y="207"/>
                  <a:pt x="16627" y="239"/>
                </a:cubicBezTo>
                <a:cubicBezTo>
                  <a:pt x="16635" y="242"/>
                  <a:pt x="16643" y="243"/>
                  <a:pt x="16651" y="245"/>
                </a:cubicBezTo>
                <a:cubicBezTo>
                  <a:pt x="16889" y="309"/>
                  <a:pt x="17125" y="372"/>
                  <a:pt x="17363" y="434"/>
                </a:cubicBezTo>
                <a:cubicBezTo>
                  <a:pt x="17498" y="470"/>
                  <a:pt x="17630" y="514"/>
                  <a:pt x="17775" y="528"/>
                </a:cubicBezTo>
                <a:cubicBezTo>
                  <a:pt x="17909" y="542"/>
                  <a:pt x="18029" y="590"/>
                  <a:pt x="18145" y="646"/>
                </a:cubicBezTo>
                <a:cubicBezTo>
                  <a:pt x="18214" y="679"/>
                  <a:pt x="18282" y="719"/>
                  <a:pt x="18355" y="746"/>
                </a:cubicBezTo>
                <a:cubicBezTo>
                  <a:pt x="18472" y="789"/>
                  <a:pt x="18559" y="860"/>
                  <a:pt x="18647" y="932"/>
                </a:cubicBezTo>
                <a:cubicBezTo>
                  <a:pt x="18748" y="1014"/>
                  <a:pt x="18827" y="1109"/>
                  <a:pt x="18901" y="1206"/>
                </a:cubicBezTo>
                <a:cubicBezTo>
                  <a:pt x="18911" y="1133"/>
                  <a:pt x="18915" y="1060"/>
                  <a:pt x="18930" y="988"/>
                </a:cubicBezTo>
                <a:cubicBezTo>
                  <a:pt x="18979" y="750"/>
                  <a:pt x="19035" y="511"/>
                  <a:pt x="19095" y="274"/>
                </a:cubicBezTo>
                <a:cubicBezTo>
                  <a:pt x="19112" y="209"/>
                  <a:pt x="19113" y="133"/>
                  <a:pt x="19211" y="98"/>
                </a:cubicBezTo>
                <a:cubicBezTo>
                  <a:pt x="19307" y="155"/>
                  <a:pt x="19251" y="226"/>
                  <a:pt x="19239" y="289"/>
                </a:cubicBezTo>
                <a:cubicBezTo>
                  <a:pt x="19171" y="650"/>
                  <a:pt x="19095" y="1011"/>
                  <a:pt x="19025" y="1373"/>
                </a:cubicBezTo>
                <a:cubicBezTo>
                  <a:pt x="19031" y="1380"/>
                  <a:pt x="19038" y="1387"/>
                  <a:pt x="19043" y="1394"/>
                </a:cubicBezTo>
                <a:cubicBezTo>
                  <a:pt x="19077" y="1440"/>
                  <a:pt x="19097" y="1489"/>
                  <a:pt x="19069" y="1539"/>
                </a:cubicBezTo>
                <a:cubicBezTo>
                  <a:pt x="19039" y="1592"/>
                  <a:pt x="19057" y="1635"/>
                  <a:pt x="19087" y="1682"/>
                </a:cubicBezTo>
                <a:cubicBezTo>
                  <a:pt x="19111" y="1720"/>
                  <a:pt x="19129" y="1762"/>
                  <a:pt x="19146" y="1803"/>
                </a:cubicBezTo>
                <a:cubicBezTo>
                  <a:pt x="19158" y="1831"/>
                  <a:pt x="19167" y="1861"/>
                  <a:pt x="19173" y="1889"/>
                </a:cubicBezTo>
                <a:cubicBezTo>
                  <a:pt x="19197" y="1813"/>
                  <a:pt x="19247" y="1745"/>
                  <a:pt x="19293" y="1675"/>
                </a:cubicBezTo>
                <a:cubicBezTo>
                  <a:pt x="19302" y="1661"/>
                  <a:pt x="19330" y="1655"/>
                  <a:pt x="19350" y="1644"/>
                </a:cubicBezTo>
                <a:cubicBezTo>
                  <a:pt x="19403" y="1701"/>
                  <a:pt x="19384" y="1758"/>
                  <a:pt x="19375" y="1812"/>
                </a:cubicBezTo>
                <a:cubicBezTo>
                  <a:pt x="19344" y="1997"/>
                  <a:pt x="19309" y="2181"/>
                  <a:pt x="19278" y="2367"/>
                </a:cubicBezTo>
                <a:cubicBezTo>
                  <a:pt x="19274" y="2395"/>
                  <a:pt x="19277" y="2424"/>
                  <a:pt x="19280" y="2452"/>
                </a:cubicBezTo>
                <a:cubicBezTo>
                  <a:pt x="19283" y="2460"/>
                  <a:pt x="19286" y="2468"/>
                  <a:pt x="19289" y="2476"/>
                </a:cubicBezTo>
                <a:cubicBezTo>
                  <a:pt x="19292" y="2483"/>
                  <a:pt x="19296" y="2491"/>
                  <a:pt x="19300" y="2499"/>
                </a:cubicBezTo>
                <a:cubicBezTo>
                  <a:pt x="19330" y="2522"/>
                  <a:pt x="19386" y="2512"/>
                  <a:pt x="19421" y="2534"/>
                </a:cubicBezTo>
                <a:cubicBezTo>
                  <a:pt x="19427" y="2538"/>
                  <a:pt x="19435" y="2542"/>
                  <a:pt x="19451" y="2553"/>
                </a:cubicBezTo>
                <a:cubicBezTo>
                  <a:pt x="19451" y="2609"/>
                  <a:pt x="19456" y="2671"/>
                  <a:pt x="19449" y="2733"/>
                </a:cubicBezTo>
                <a:cubicBezTo>
                  <a:pt x="19435" y="2870"/>
                  <a:pt x="19413" y="3009"/>
                  <a:pt x="19395" y="3146"/>
                </a:cubicBezTo>
                <a:cubicBezTo>
                  <a:pt x="19388" y="3202"/>
                  <a:pt x="19380" y="3256"/>
                  <a:pt x="19374" y="3311"/>
                </a:cubicBezTo>
                <a:cubicBezTo>
                  <a:pt x="19371" y="3338"/>
                  <a:pt x="19401" y="3362"/>
                  <a:pt x="19443" y="3354"/>
                </a:cubicBezTo>
                <a:cubicBezTo>
                  <a:pt x="19482" y="3347"/>
                  <a:pt x="19515" y="3343"/>
                  <a:pt x="19533" y="3373"/>
                </a:cubicBezTo>
                <a:cubicBezTo>
                  <a:pt x="19586" y="3462"/>
                  <a:pt x="19628" y="3554"/>
                  <a:pt x="19627" y="3652"/>
                </a:cubicBezTo>
                <a:cubicBezTo>
                  <a:pt x="19627" y="3756"/>
                  <a:pt x="19619" y="3860"/>
                  <a:pt x="19609" y="3963"/>
                </a:cubicBezTo>
                <a:cubicBezTo>
                  <a:pt x="19603" y="4019"/>
                  <a:pt x="19630" y="4058"/>
                  <a:pt x="19687" y="4087"/>
                </a:cubicBezTo>
                <a:cubicBezTo>
                  <a:pt x="19739" y="4115"/>
                  <a:pt x="19791" y="4140"/>
                  <a:pt x="19831" y="4181"/>
                </a:cubicBezTo>
                <a:cubicBezTo>
                  <a:pt x="19862" y="4214"/>
                  <a:pt x="19910" y="4238"/>
                  <a:pt x="19956" y="4260"/>
                </a:cubicBezTo>
                <a:cubicBezTo>
                  <a:pt x="20036" y="4299"/>
                  <a:pt x="20116" y="4284"/>
                  <a:pt x="20164" y="4220"/>
                </a:cubicBezTo>
                <a:cubicBezTo>
                  <a:pt x="20192" y="4185"/>
                  <a:pt x="20209" y="4145"/>
                  <a:pt x="20233" y="4109"/>
                </a:cubicBezTo>
                <a:cubicBezTo>
                  <a:pt x="20254" y="4076"/>
                  <a:pt x="20298" y="4067"/>
                  <a:pt x="20349" y="4081"/>
                </a:cubicBezTo>
                <a:cubicBezTo>
                  <a:pt x="20396" y="4094"/>
                  <a:pt x="20433" y="4116"/>
                  <a:pt x="20432" y="4155"/>
                </a:cubicBezTo>
                <a:cubicBezTo>
                  <a:pt x="20431" y="4217"/>
                  <a:pt x="20421" y="4278"/>
                  <a:pt x="20416" y="4340"/>
                </a:cubicBezTo>
                <a:cubicBezTo>
                  <a:pt x="20412" y="4381"/>
                  <a:pt x="20409" y="4423"/>
                  <a:pt x="20411" y="4464"/>
                </a:cubicBezTo>
                <a:cubicBezTo>
                  <a:pt x="20411" y="4475"/>
                  <a:pt x="20427" y="4492"/>
                  <a:pt x="20440" y="4495"/>
                </a:cubicBezTo>
                <a:cubicBezTo>
                  <a:pt x="20463" y="4500"/>
                  <a:pt x="20492" y="4503"/>
                  <a:pt x="20512" y="4496"/>
                </a:cubicBezTo>
                <a:cubicBezTo>
                  <a:pt x="20594" y="4469"/>
                  <a:pt x="20623" y="4406"/>
                  <a:pt x="20655" y="4350"/>
                </a:cubicBezTo>
                <a:cubicBezTo>
                  <a:pt x="20698" y="4275"/>
                  <a:pt x="20770" y="4225"/>
                  <a:pt x="20867" y="4203"/>
                </a:cubicBezTo>
                <a:cubicBezTo>
                  <a:pt x="21016" y="4169"/>
                  <a:pt x="21118" y="4106"/>
                  <a:pt x="21153" y="3988"/>
                </a:cubicBezTo>
                <a:cubicBezTo>
                  <a:pt x="21155" y="3981"/>
                  <a:pt x="21159" y="3975"/>
                  <a:pt x="21175" y="3953"/>
                </a:cubicBezTo>
                <a:cubicBezTo>
                  <a:pt x="21235" y="3943"/>
                  <a:pt x="21288" y="3933"/>
                  <a:pt x="21341" y="3926"/>
                </a:cubicBezTo>
                <a:cubicBezTo>
                  <a:pt x="21408" y="3917"/>
                  <a:pt x="21441" y="3930"/>
                  <a:pt x="21475" y="3975"/>
                </a:cubicBezTo>
                <a:cubicBezTo>
                  <a:pt x="21494" y="3999"/>
                  <a:pt x="21519" y="4023"/>
                  <a:pt x="21525" y="4049"/>
                </a:cubicBezTo>
                <a:cubicBezTo>
                  <a:pt x="21541" y="4124"/>
                  <a:pt x="21562" y="4197"/>
                  <a:pt x="21572" y="4271"/>
                </a:cubicBezTo>
                <a:close/>
                <a:moveTo>
                  <a:pt x="20483" y="7374"/>
                </a:moveTo>
                <a:cubicBezTo>
                  <a:pt x="20477" y="7361"/>
                  <a:pt x="20461" y="7354"/>
                  <a:pt x="20459" y="7340"/>
                </a:cubicBezTo>
                <a:cubicBezTo>
                  <a:pt x="20457" y="7325"/>
                  <a:pt x="20433" y="7319"/>
                  <a:pt x="20405" y="7319"/>
                </a:cubicBezTo>
                <a:cubicBezTo>
                  <a:pt x="20415" y="7332"/>
                  <a:pt x="20416" y="7350"/>
                  <a:pt x="20435" y="7358"/>
                </a:cubicBezTo>
                <a:cubicBezTo>
                  <a:pt x="20450" y="7365"/>
                  <a:pt x="20468" y="7368"/>
                  <a:pt x="20483" y="7374"/>
                </a:cubicBezTo>
                <a:close/>
                <a:moveTo>
                  <a:pt x="14891" y="20870"/>
                </a:moveTo>
                <a:cubicBezTo>
                  <a:pt x="14890" y="20868"/>
                  <a:pt x="14886" y="20866"/>
                  <a:pt x="14883" y="20864"/>
                </a:cubicBezTo>
                <a:cubicBezTo>
                  <a:pt x="14879" y="20863"/>
                  <a:pt x="14875" y="20861"/>
                  <a:pt x="14872" y="20860"/>
                </a:cubicBezTo>
                <a:cubicBezTo>
                  <a:pt x="14869" y="20862"/>
                  <a:pt x="14867" y="20864"/>
                  <a:pt x="14864" y="20865"/>
                </a:cubicBezTo>
                <a:cubicBezTo>
                  <a:pt x="14862" y="20867"/>
                  <a:pt x="14859" y="20868"/>
                  <a:pt x="14857" y="20870"/>
                </a:cubicBezTo>
                <a:cubicBezTo>
                  <a:pt x="14862" y="20872"/>
                  <a:pt x="14866" y="20874"/>
                  <a:pt x="14871" y="20876"/>
                </a:cubicBezTo>
                <a:cubicBezTo>
                  <a:pt x="14875" y="20878"/>
                  <a:pt x="14880" y="20880"/>
                  <a:pt x="14884" y="20883"/>
                </a:cubicBezTo>
                <a:cubicBezTo>
                  <a:pt x="14886" y="20880"/>
                  <a:pt x="14888" y="20878"/>
                  <a:pt x="14889" y="20876"/>
                </a:cubicBezTo>
                <a:cubicBezTo>
                  <a:pt x="14890" y="20874"/>
                  <a:pt x="14892" y="20872"/>
                  <a:pt x="14891" y="20870"/>
                </a:cubicBezTo>
                <a:close/>
                <a:moveTo>
                  <a:pt x="12962" y="21059"/>
                </a:moveTo>
                <a:cubicBezTo>
                  <a:pt x="12956" y="21055"/>
                  <a:pt x="12950" y="21050"/>
                  <a:pt x="12943" y="21046"/>
                </a:cubicBezTo>
                <a:cubicBezTo>
                  <a:pt x="12936" y="21041"/>
                  <a:pt x="12929" y="21036"/>
                  <a:pt x="12920" y="21030"/>
                </a:cubicBezTo>
                <a:cubicBezTo>
                  <a:pt x="12912" y="21036"/>
                  <a:pt x="12904" y="21042"/>
                  <a:pt x="12897" y="21048"/>
                </a:cubicBezTo>
                <a:cubicBezTo>
                  <a:pt x="12888" y="21054"/>
                  <a:pt x="12880" y="21059"/>
                  <a:pt x="12872" y="21065"/>
                </a:cubicBezTo>
                <a:cubicBezTo>
                  <a:pt x="12888" y="21076"/>
                  <a:pt x="12909" y="21096"/>
                  <a:pt x="12919" y="21093"/>
                </a:cubicBezTo>
                <a:cubicBezTo>
                  <a:pt x="12937" y="21089"/>
                  <a:pt x="12948" y="21072"/>
                  <a:pt x="12962" y="21059"/>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66" name="Shape 266"/>
          <p:cNvSpPr>
            <a:spLocks noGrp="1"/>
          </p:cNvSpPr>
          <p:nvPr>
            <p:ph type="body" sz="quarter" idx="14"/>
          </p:nvPr>
        </p:nvSpPr>
        <p:spPr>
          <a:xfrm>
            <a:off x="4914900" y="3794342"/>
            <a:ext cx="3175000" cy="2916238"/>
          </a:xfrm>
          <a:prstGeom prst="rect">
            <a:avLst/>
          </a:prstGeom>
        </p:spPr>
        <p:txBody>
          <a:bodyPr lIns="0" tIns="0" rIns="0" bIns="0">
            <a:noAutofit/>
          </a:bodyPr>
          <a:lstStyle>
            <a:lvl1pPr>
              <a:defRPr>
                <a:solidFill>
                  <a:srgbClr val="FFFFFF"/>
                </a:solidFill>
              </a:defRPr>
            </a:lvl1pPr>
          </a:lstStyle>
          <a:p>
            <a:r>
              <a:t>Aenean eu leo quam. Nulla vitae elit libero, a augue. Curabitur blandit tempus porttitor. Lorem ipsum dolor sit amet, consectetur adipiscing elit. Vivamus sagittis lacus vel augue laoreet rutrum faucibus dolor pharetra auctor. Nullam id dolor id nibh ultricies vehicula ut id elit.</a:t>
            </a:r>
          </a:p>
        </p:txBody>
      </p:sp>
      <p:sp>
        <p:nvSpPr>
          <p:cNvPr id="267" name="Shape 267"/>
          <p:cNvSpPr>
            <a:spLocks noGrp="1"/>
          </p:cNvSpPr>
          <p:nvPr>
            <p:ph type="body" sz="quarter" idx="15"/>
          </p:nvPr>
        </p:nvSpPr>
        <p:spPr>
          <a:xfrm>
            <a:off x="4914900" y="2827120"/>
            <a:ext cx="3175000" cy="762001"/>
          </a:xfrm>
          <a:prstGeom prst="rect">
            <a:avLst/>
          </a:prstGeom>
        </p:spPr>
        <p:txBody>
          <a:bodyPr lIns="0" tIns="0" rIns="0" bIns="0" anchor="ctr">
            <a:noAutofit/>
          </a:bodyPr>
          <a:lstStyle>
            <a:lvl1pPr defTabSz="457200">
              <a:lnSpc>
                <a:spcPct val="100000"/>
              </a:lnSpc>
              <a:spcBef>
                <a:spcPts val="0"/>
              </a:spcBef>
              <a:defRPr sz="5000" cap="all">
                <a:solidFill>
                  <a:srgbClr val="FFFFFF"/>
                </a:solidFill>
              </a:defRPr>
            </a:lvl1pPr>
          </a:lstStyle>
          <a:p>
            <a:r>
              <a:t>Plan A</a:t>
            </a:r>
          </a:p>
        </p:txBody>
      </p:sp>
      <p:sp>
        <p:nvSpPr>
          <p:cNvPr id="268" name="Shape 268"/>
          <p:cNvSpPr>
            <a:spLocks noGrp="1"/>
          </p:cNvSpPr>
          <p:nvPr>
            <p:ph type="body" sz="quarter" idx="16" hasCustomPrompt="1"/>
          </p:nvPr>
        </p:nvSpPr>
        <p:spPr>
          <a:xfrm>
            <a:off x="1271708" y="2937861"/>
            <a:ext cx="3428114" cy="3812312"/>
          </a:xfrm>
          <a:custGeom>
            <a:avLst/>
            <a:gdLst/>
            <a:ahLst/>
            <a:cxnLst>
              <a:cxn ang="0">
                <a:pos x="wd2" y="hd2"/>
              </a:cxn>
              <a:cxn ang="5400000">
                <a:pos x="wd2" y="hd2"/>
              </a:cxn>
              <a:cxn ang="10800000">
                <a:pos x="wd2" y="hd2"/>
              </a:cxn>
              <a:cxn ang="16200000">
                <a:pos x="wd2" y="hd2"/>
              </a:cxn>
            </a:cxnLst>
            <a:rect l="0" t="0" r="r" b="b"/>
            <a:pathLst>
              <a:path w="21577" h="21592" extrusionOk="0">
                <a:moveTo>
                  <a:pt x="21572" y="17321"/>
                </a:moveTo>
                <a:cubicBezTo>
                  <a:pt x="21581" y="17246"/>
                  <a:pt x="21580" y="17170"/>
                  <a:pt x="21557" y="17092"/>
                </a:cubicBezTo>
                <a:cubicBezTo>
                  <a:pt x="21448" y="16722"/>
                  <a:pt x="21380" y="16344"/>
                  <a:pt x="21264" y="15975"/>
                </a:cubicBezTo>
                <a:cubicBezTo>
                  <a:pt x="21164" y="15659"/>
                  <a:pt x="21091" y="15338"/>
                  <a:pt x="20986" y="15024"/>
                </a:cubicBezTo>
                <a:cubicBezTo>
                  <a:pt x="20921" y="14830"/>
                  <a:pt x="20859" y="14637"/>
                  <a:pt x="20818" y="14439"/>
                </a:cubicBezTo>
                <a:cubicBezTo>
                  <a:pt x="20788" y="14296"/>
                  <a:pt x="20751" y="14154"/>
                  <a:pt x="20715" y="14011"/>
                </a:cubicBezTo>
                <a:cubicBezTo>
                  <a:pt x="20713" y="14001"/>
                  <a:pt x="20694" y="13987"/>
                  <a:pt x="20682" y="13986"/>
                </a:cubicBezTo>
                <a:cubicBezTo>
                  <a:pt x="20676" y="13986"/>
                  <a:pt x="20671" y="13990"/>
                  <a:pt x="20663" y="13993"/>
                </a:cubicBezTo>
                <a:cubicBezTo>
                  <a:pt x="20658" y="13987"/>
                  <a:pt x="20656" y="13981"/>
                  <a:pt x="20652" y="13975"/>
                </a:cubicBezTo>
                <a:cubicBezTo>
                  <a:pt x="20611" y="13929"/>
                  <a:pt x="20605" y="13886"/>
                  <a:pt x="20658" y="13842"/>
                </a:cubicBezTo>
                <a:cubicBezTo>
                  <a:pt x="20669" y="13833"/>
                  <a:pt x="20673" y="13805"/>
                  <a:pt x="20665" y="13799"/>
                </a:cubicBezTo>
                <a:cubicBezTo>
                  <a:pt x="20519" y="13692"/>
                  <a:pt x="20587" y="13532"/>
                  <a:pt x="20518" y="13405"/>
                </a:cubicBezTo>
                <a:cubicBezTo>
                  <a:pt x="20493" y="13360"/>
                  <a:pt x="20510" y="13289"/>
                  <a:pt x="20538" y="13240"/>
                </a:cubicBezTo>
                <a:cubicBezTo>
                  <a:pt x="20575" y="13174"/>
                  <a:pt x="20610" y="13128"/>
                  <a:pt x="20531" y="13065"/>
                </a:cubicBezTo>
                <a:cubicBezTo>
                  <a:pt x="20501" y="13042"/>
                  <a:pt x="20497" y="12988"/>
                  <a:pt x="20496" y="12948"/>
                </a:cubicBezTo>
                <a:cubicBezTo>
                  <a:pt x="20495" y="12754"/>
                  <a:pt x="20445" y="12572"/>
                  <a:pt x="20297" y="12413"/>
                </a:cubicBezTo>
                <a:cubicBezTo>
                  <a:pt x="20268" y="12382"/>
                  <a:pt x="20264" y="12337"/>
                  <a:pt x="20243" y="12288"/>
                </a:cubicBezTo>
                <a:cubicBezTo>
                  <a:pt x="20274" y="12266"/>
                  <a:pt x="20306" y="12244"/>
                  <a:pt x="20337" y="12223"/>
                </a:cubicBezTo>
                <a:cubicBezTo>
                  <a:pt x="20369" y="12201"/>
                  <a:pt x="20403" y="12178"/>
                  <a:pt x="20438" y="12153"/>
                </a:cubicBezTo>
                <a:cubicBezTo>
                  <a:pt x="20393" y="12114"/>
                  <a:pt x="20350" y="12073"/>
                  <a:pt x="20317" y="12023"/>
                </a:cubicBezTo>
                <a:cubicBezTo>
                  <a:pt x="20284" y="11974"/>
                  <a:pt x="20260" y="11915"/>
                  <a:pt x="20256" y="11841"/>
                </a:cubicBezTo>
                <a:cubicBezTo>
                  <a:pt x="20268" y="11805"/>
                  <a:pt x="20296" y="11767"/>
                  <a:pt x="20335" y="11728"/>
                </a:cubicBezTo>
                <a:cubicBezTo>
                  <a:pt x="20373" y="11689"/>
                  <a:pt x="20422" y="11648"/>
                  <a:pt x="20476" y="11606"/>
                </a:cubicBezTo>
                <a:cubicBezTo>
                  <a:pt x="20410" y="11567"/>
                  <a:pt x="20351" y="11528"/>
                  <a:pt x="20285" y="11494"/>
                </a:cubicBezTo>
                <a:cubicBezTo>
                  <a:pt x="20168" y="11433"/>
                  <a:pt x="20148" y="11332"/>
                  <a:pt x="20124" y="11236"/>
                </a:cubicBezTo>
                <a:cubicBezTo>
                  <a:pt x="20113" y="11194"/>
                  <a:pt x="20141" y="11155"/>
                  <a:pt x="20187" y="11129"/>
                </a:cubicBezTo>
                <a:cubicBezTo>
                  <a:pt x="20212" y="11115"/>
                  <a:pt x="20243" y="11109"/>
                  <a:pt x="20268" y="11096"/>
                </a:cubicBezTo>
                <a:cubicBezTo>
                  <a:pt x="20364" y="11042"/>
                  <a:pt x="20365" y="11016"/>
                  <a:pt x="20303" y="10916"/>
                </a:cubicBezTo>
                <a:cubicBezTo>
                  <a:pt x="20285" y="10887"/>
                  <a:pt x="20260" y="10854"/>
                  <a:pt x="20258" y="10823"/>
                </a:cubicBezTo>
                <a:cubicBezTo>
                  <a:pt x="20250" y="10704"/>
                  <a:pt x="20184" y="10605"/>
                  <a:pt x="20114" y="10501"/>
                </a:cubicBezTo>
                <a:cubicBezTo>
                  <a:pt x="20131" y="10481"/>
                  <a:pt x="20146" y="10463"/>
                  <a:pt x="20162" y="10444"/>
                </a:cubicBezTo>
                <a:cubicBezTo>
                  <a:pt x="20178" y="10425"/>
                  <a:pt x="20195" y="10405"/>
                  <a:pt x="20214" y="10383"/>
                </a:cubicBezTo>
                <a:cubicBezTo>
                  <a:pt x="20201" y="10361"/>
                  <a:pt x="20187" y="10337"/>
                  <a:pt x="20172" y="10313"/>
                </a:cubicBezTo>
                <a:cubicBezTo>
                  <a:pt x="20158" y="10289"/>
                  <a:pt x="20143" y="10265"/>
                  <a:pt x="20128" y="10241"/>
                </a:cubicBezTo>
                <a:cubicBezTo>
                  <a:pt x="20122" y="10203"/>
                  <a:pt x="20147" y="10183"/>
                  <a:pt x="20175" y="10167"/>
                </a:cubicBezTo>
                <a:cubicBezTo>
                  <a:pt x="20202" y="10151"/>
                  <a:pt x="20233" y="10140"/>
                  <a:pt x="20239" y="10121"/>
                </a:cubicBezTo>
                <a:cubicBezTo>
                  <a:pt x="20232" y="10013"/>
                  <a:pt x="20229" y="9920"/>
                  <a:pt x="20216" y="9831"/>
                </a:cubicBezTo>
                <a:cubicBezTo>
                  <a:pt x="20206" y="9770"/>
                  <a:pt x="20210" y="9716"/>
                  <a:pt x="20256" y="9666"/>
                </a:cubicBezTo>
                <a:cubicBezTo>
                  <a:pt x="20284" y="9637"/>
                  <a:pt x="20298" y="9607"/>
                  <a:pt x="20297" y="9575"/>
                </a:cubicBezTo>
                <a:cubicBezTo>
                  <a:pt x="20464" y="9535"/>
                  <a:pt x="20630" y="9507"/>
                  <a:pt x="20808" y="9522"/>
                </a:cubicBezTo>
                <a:cubicBezTo>
                  <a:pt x="20992" y="9538"/>
                  <a:pt x="21133" y="9482"/>
                  <a:pt x="21248" y="9380"/>
                </a:cubicBezTo>
                <a:cubicBezTo>
                  <a:pt x="21313" y="9323"/>
                  <a:pt x="21364" y="9263"/>
                  <a:pt x="21389" y="9196"/>
                </a:cubicBezTo>
                <a:cubicBezTo>
                  <a:pt x="21415" y="9130"/>
                  <a:pt x="21413" y="9056"/>
                  <a:pt x="21369" y="8975"/>
                </a:cubicBezTo>
                <a:cubicBezTo>
                  <a:pt x="21291" y="8831"/>
                  <a:pt x="21263" y="8675"/>
                  <a:pt x="21194" y="8527"/>
                </a:cubicBezTo>
                <a:cubicBezTo>
                  <a:pt x="21114" y="8359"/>
                  <a:pt x="21062" y="8182"/>
                  <a:pt x="21027" y="8001"/>
                </a:cubicBezTo>
                <a:cubicBezTo>
                  <a:pt x="20989" y="7806"/>
                  <a:pt x="20913" y="7615"/>
                  <a:pt x="20855" y="7422"/>
                </a:cubicBezTo>
                <a:cubicBezTo>
                  <a:pt x="20838" y="7366"/>
                  <a:pt x="20807" y="7309"/>
                  <a:pt x="20808" y="7253"/>
                </a:cubicBezTo>
                <a:cubicBezTo>
                  <a:pt x="20810" y="7158"/>
                  <a:pt x="20769" y="7075"/>
                  <a:pt x="20719" y="6994"/>
                </a:cubicBezTo>
                <a:cubicBezTo>
                  <a:pt x="20599" y="6802"/>
                  <a:pt x="20531" y="6594"/>
                  <a:pt x="20411" y="6401"/>
                </a:cubicBezTo>
                <a:cubicBezTo>
                  <a:pt x="20330" y="6270"/>
                  <a:pt x="20272" y="6127"/>
                  <a:pt x="20193" y="5994"/>
                </a:cubicBezTo>
                <a:cubicBezTo>
                  <a:pt x="20058" y="5770"/>
                  <a:pt x="19987" y="5527"/>
                  <a:pt x="19870" y="5297"/>
                </a:cubicBezTo>
                <a:cubicBezTo>
                  <a:pt x="19762" y="5084"/>
                  <a:pt x="19679" y="4862"/>
                  <a:pt x="19587" y="4643"/>
                </a:cubicBezTo>
                <a:cubicBezTo>
                  <a:pt x="19551" y="4557"/>
                  <a:pt x="19518" y="4466"/>
                  <a:pt x="19440" y="4396"/>
                </a:cubicBezTo>
                <a:cubicBezTo>
                  <a:pt x="19400" y="4362"/>
                  <a:pt x="19395" y="4327"/>
                  <a:pt x="19400" y="4285"/>
                </a:cubicBezTo>
                <a:cubicBezTo>
                  <a:pt x="19402" y="4261"/>
                  <a:pt x="19402" y="4236"/>
                  <a:pt x="19392" y="4213"/>
                </a:cubicBezTo>
                <a:cubicBezTo>
                  <a:pt x="19314" y="4034"/>
                  <a:pt x="19239" y="3852"/>
                  <a:pt x="19153" y="3675"/>
                </a:cubicBezTo>
                <a:cubicBezTo>
                  <a:pt x="19075" y="3514"/>
                  <a:pt x="18990" y="3354"/>
                  <a:pt x="18977" y="3165"/>
                </a:cubicBezTo>
                <a:cubicBezTo>
                  <a:pt x="18925" y="3158"/>
                  <a:pt x="18881" y="3152"/>
                  <a:pt x="18838" y="3147"/>
                </a:cubicBezTo>
                <a:cubicBezTo>
                  <a:pt x="18796" y="3142"/>
                  <a:pt x="18757" y="3138"/>
                  <a:pt x="18716" y="3133"/>
                </a:cubicBezTo>
                <a:cubicBezTo>
                  <a:pt x="18722" y="3111"/>
                  <a:pt x="18728" y="3088"/>
                  <a:pt x="18728" y="3065"/>
                </a:cubicBezTo>
                <a:cubicBezTo>
                  <a:pt x="18730" y="3032"/>
                  <a:pt x="18715" y="2992"/>
                  <a:pt x="18690" y="2966"/>
                </a:cubicBezTo>
                <a:cubicBezTo>
                  <a:pt x="18619" y="2894"/>
                  <a:pt x="18566" y="2825"/>
                  <a:pt x="18624" y="2730"/>
                </a:cubicBezTo>
                <a:cubicBezTo>
                  <a:pt x="18638" y="2707"/>
                  <a:pt x="18625" y="2673"/>
                  <a:pt x="18618" y="2645"/>
                </a:cubicBezTo>
                <a:cubicBezTo>
                  <a:pt x="18598" y="2575"/>
                  <a:pt x="18559" y="2509"/>
                  <a:pt x="18528" y="2442"/>
                </a:cubicBezTo>
                <a:cubicBezTo>
                  <a:pt x="18497" y="2377"/>
                  <a:pt x="18506" y="2302"/>
                  <a:pt x="18493" y="2231"/>
                </a:cubicBezTo>
                <a:cubicBezTo>
                  <a:pt x="18488" y="2203"/>
                  <a:pt x="18470" y="2174"/>
                  <a:pt x="18458" y="2147"/>
                </a:cubicBezTo>
                <a:cubicBezTo>
                  <a:pt x="18445" y="2118"/>
                  <a:pt x="18444" y="2089"/>
                  <a:pt x="18467" y="2064"/>
                </a:cubicBezTo>
                <a:cubicBezTo>
                  <a:pt x="18516" y="2009"/>
                  <a:pt x="18499" y="1954"/>
                  <a:pt x="18466" y="1900"/>
                </a:cubicBezTo>
                <a:cubicBezTo>
                  <a:pt x="18426" y="1836"/>
                  <a:pt x="18378" y="1773"/>
                  <a:pt x="18336" y="1709"/>
                </a:cubicBezTo>
                <a:cubicBezTo>
                  <a:pt x="18302" y="1658"/>
                  <a:pt x="18258" y="1611"/>
                  <a:pt x="18246" y="1556"/>
                </a:cubicBezTo>
                <a:cubicBezTo>
                  <a:pt x="18210" y="1392"/>
                  <a:pt x="18074" y="1290"/>
                  <a:pt x="17921" y="1198"/>
                </a:cubicBezTo>
                <a:cubicBezTo>
                  <a:pt x="17703" y="1067"/>
                  <a:pt x="17451" y="992"/>
                  <a:pt x="17200" y="914"/>
                </a:cubicBezTo>
                <a:cubicBezTo>
                  <a:pt x="17167" y="904"/>
                  <a:pt x="17128" y="898"/>
                  <a:pt x="17093" y="896"/>
                </a:cubicBezTo>
                <a:cubicBezTo>
                  <a:pt x="16933" y="885"/>
                  <a:pt x="16777" y="838"/>
                  <a:pt x="16614" y="847"/>
                </a:cubicBezTo>
                <a:cubicBezTo>
                  <a:pt x="16571" y="849"/>
                  <a:pt x="16526" y="835"/>
                  <a:pt x="16484" y="825"/>
                </a:cubicBezTo>
                <a:cubicBezTo>
                  <a:pt x="16202" y="758"/>
                  <a:pt x="15928" y="668"/>
                  <a:pt x="15627" y="669"/>
                </a:cubicBezTo>
                <a:cubicBezTo>
                  <a:pt x="15575" y="669"/>
                  <a:pt x="15523" y="644"/>
                  <a:pt x="15470" y="635"/>
                </a:cubicBezTo>
                <a:cubicBezTo>
                  <a:pt x="15356" y="614"/>
                  <a:pt x="15243" y="594"/>
                  <a:pt x="15129" y="575"/>
                </a:cubicBezTo>
                <a:cubicBezTo>
                  <a:pt x="15016" y="555"/>
                  <a:pt x="14903" y="538"/>
                  <a:pt x="14791" y="512"/>
                </a:cubicBezTo>
                <a:cubicBezTo>
                  <a:pt x="14270" y="396"/>
                  <a:pt x="13734" y="330"/>
                  <a:pt x="13196" y="312"/>
                </a:cubicBezTo>
                <a:cubicBezTo>
                  <a:pt x="13042" y="306"/>
                  <a:pt x="12894" y="292"/>
                  <a:pt x="12744" y="271"/>
                </a:cubicBezTo>
                <a:cubicBezTo>
                  <a:pt x="12585" y="248"/>
                  <a:pt x="12426" y="222"/>
                  <a:pt x="12267" y="224"/>
                </a:cubicBezTo>
                <a:cubicBezTo>
                  <a:pt x="11924" y="226"/>
                  <a:pt x="11584" y="184"/>
                  <a:pt x="11244" y="165"/>
                </a:cubicBezTo>
                <a:cubicBezTo>
                  <a:pt x="10824" y="141"/>
                  <a:pt x="10408" y="88"/>
                  <a:pt x="9986" y="82"/>
                </a:cubicBezTo>
                <a:cubicBezTo>
                  <a:pt x="9762" y="79"/>
                  <a:pt x="9541" y="80"/>
                  <a:pt x="9318" y="51"/>
                </a:cubicBezTo>
                <a:cubicBezTo>
                  <a:pt x="9265" y="44"/>
                  <a:pt x="9210" y="47"/>
                  <a:pt x="9156" y="45"/>
                </a:cubicBezTo>
                <a:cubicBezTo>
                  <a:pt x="8824" y="34"/>
                  <a:pt x="8490" y="26"/>
                  <a:pt x="8159" y="13"/>
                </a:cubicBezTo>
                <a:cubicBezTo>
                  <a:pt x="7639" y="-7"/>
                  <a:pt x="7121" y="-7"/>
                  <a:pt x="6602" y="30"/>
                </a:cubicBezTo>
                <a:cubicBezTo>
                  <a:pt x="6452" y="41"/>
                  <a:pt x="6306" y="71"/>
                  <a:pt x="6150" y="42"/>
                </a:cubicBezTo>
                <a:cubicBezTo>
                  <a:pt x="6067" y="26"/>
                  <a:pt x="5970" y="47"/>
                  <a:pt x="5882" y="58"/>
                </a:cubicBezTo>
                <a:cubicBezTo>
                  <a:pt x="5749" y="74"/>
                  <a:pt x="5617" y="109"/>
                  <a:pt x="5484" y="113"/>
                </a:cubicBezTo>
                <a:cubicBezTo>
                  <a:pt x="5246" y="121"/>
                  <a:pt x="5031" y="189"/>
                  <a:pt x="4810" y="244"/>
                </a:cubicBezTo>
                <a:cubicBezTo>
                  <a:pt x="4776" y="253"/>
                  <a:pt x="4739" y="259"/>
                  <a:pt x="4711" y="275"/>
                </a:cubicBezTo>
                <a:cubicBezTo>
                  <a:pt x="4480" y="399"/>
                  <a:pt x="4238" y="514"/>
                  <a:pt x="4044" y="674"/>
                </a:cubicBezTo>
                <a:cubicBezTo>
                  <a:pt x="3890" y="800"/>
                  <a:pt x="3720" y="898"/>
                  <a:pt x="3525" y="971"/>
                </a:cubicBezTo>
                <a:cubicBezTo>
                  <a:pt x="3063" y="1145"/>
                  <a:pt x="2608" y="1335"/>
                  <a:pt x="2160" y="1531"/>
                </a:cubicBezTo>
                <a:cubicBezTo>
                  <a:pt x="1984" y="1608"/>
                  <a:pt x="1891" y="1720"/>
                  <a:pt x="1915" y="1884"/>
                </a:cubicBezTo>
                <a:cubicBezTo>
                  <a:pt x="1937" y="2036"/>
                  <a:pt x="1943" y="2185"/>
                  <a:pt x="1870" y="2332"/>
                </a:cubicBezTo>
                <a:cubicBezTo>
                  <a:pt x="1844" y="2385"/>
                  <a:pt x="1837" y="2446"/>
                  <a:pt x="1894" y="2495"/>
                </a:cubicBezTo>
                <a:cubicBezTo>
                  <a:pt x="1941" y="2535"/>
                  <a:pt x="1955" y="2582"/>
                  <a:pt x="1954" y="2635"/>
                </a:cubicBezTo>
                <a:cubicBezTo>
                  <a:pt x="1954" y="2714"/>
                  <a:pt x="1962" y="2792"/>
                  <a:pt x="1969" y="2887"/>
                </a:cubicBezTo>
                <a:cubicBezTo>
                  <a:pt x="1977" y="2903"/>
                  <a:pt x="2004" y="2910"/>
                  <a:pt x="2029" y="2921"/>
                </a:cubicBezTo>
                <a:cubicBezTo>
                  <a:pt x="2054" y="2932"/>
                  <a:pt x="2077" y="2948"/>
                  <a:pt x="2076" y="2981"/>
                </a:cubicBezTo>
                <a:cubicBezTo>
                  <a:pt x="2067" y="3003"/>
                  <a:pt x="2058" y="3026"/>
                  <a:pt x="2049" y="3048"/>
                </a:cubicBezTo>
                <a:cubicBezTo>
                  <a:pt x="2040" y="3071"/>
                  <a:pt x="2031" y="3093"/>
                  <a:pt x="2023" y="3113"/>
                </a:cubicBezTo>
                <a:cubicBezTo>
                  <a:pt x="2043" y="3131"/>
                  <a:pt x="2060" y="3147"/>
                  <a:pt x="2077" y="3162"/>
                </a:cubicBezTo>
                <a:cubicBezTo>
                  <a:pt x="2093" y="3178"/>
                  <a:pt x="2110" y="3193"/>
                  <a:pt x="2127" y="3208"/>
                </a:cubicBezTo>
                <a:cubicBezTo>
                  <a:pt x="2078" y="3304"/>
                  <a:pt x="2034" y="3397"/>
                  <a:pt x="2041" y="3501"/>
                </a:cubicBezTo>
                <a:cubicBezTo>
                  <a:pt x="2043" y="3528"/>
                  <a:pt x="2022" y="3556"/>
                  <a:pt x="2009" y="3582"/>
                </a:cubicBezTo>
                <a:cubicBezTo>
                  <a:pt x="1968" y="3674"/>
                  <a:pt x="1978" y="3696"/>
                  <a:pt x="2068" y="3735"/>
                </a:cubicBezTo>
                <a:cubicBezTo>
                  <a:pt x="2092" y="3745"/>
                  <a:pt x="2120" y="3751"/>
                  <a:pt x="2143" y="3761"/>
                </a:cubicBezTo>
                <a:cubicBezTo>
                  <a:pt x="2187" y="3780"/>
                  <a:pt x="2213" y="3811"/>
                  <a:pt x="2209" y="3848"/>
                </a:cubicBezTo>
                <a:cubicBezTo>
                  <a:pt x="2200" y="3933"/>
                  <a:pt x="2194" y="4021"/>
                  <a:pt x="2099" y="4082"/>
                </a:cubicBezTo>
                <a:cubicBezTo>
                  <a:pt x="2046" y="4117"/>
                  <a:pt x="1999" y="4158"/>
                  <a:pt x="1947" y="4197"/>
                </a:cubicBezTo>
                <a:cubicBezTo>
                  <a:pt x="1999" y="4229"/>
                  <a:pt x="2046" y="4261"/>
                  <a:pt x="2084" y="4293"/>
                </a:cubicBezTo>
                <a:cubicBezTo>
                  <a:pt x="2122" y="4324"/>
                  <a:pt x="2150" y="4355"/>
                  <a:pt x="2165" y="4386"/>
                </a:cubicBezTo>
                <a:cubicBezTo>
                  <a:pt x="2171" y="4451"/>
                  <a:pt x="2159" y="4503"/>
                  <a:pt x="2137" y="4548"/>
                </a:cubicBezTo>
                <a:cubicBezTo>
                  <a:pt x="2115" y="4593"/>
                  <a:pt x="2084" y="4631"/>
                  <a:pt x="2050" y="4668"/>
                </a:cubicBezTo>
                <a:cubicBezTo>
                  <a:pt x="2084" y="4687"/>
                  <a:pt x="2115" y="4705"/>
                  <a:pt x="2146" y="4722"/>
                </a:cubicBezTo>
                <a:cubicBezTo>
                  <a:pt x="2176" y="4739"/>
                  <a:pt x="2206" y="4755"/>
                  <a:pt x="2236" y="4772"/>
                </a:cubicBezTo>
                <a:cubicBezTo>
                  <a:pt x="2223" y="4816"/>
                  <a:pt x="2222" y="4853"/>
                  <a:pt x="2201" y="4882"/>
                </a:cubicBezTo>
                <a:cubicBezTo>
                  <a:pt x="2092" y="5032"/>
                  <a:pt x="2072" y="5195"/>
                  <a:pt x="2095" y="5364"/>
                </a:cubicBezTo>
                <a:cubicBezTo>
                  <a:pt x="2100" y="5399"/>
                  <a:pt x="2104" y="5447"/>
                  <a:pt x="2081" y="5470"/>
                </a:cubicBezTo>
                <a:cubicBezTo>
                  <a:pt x="2020" y="5529"/>
                  <a:pt x="2054" y="5567"/>
                  <a:pt x="2094" y="5621"/>
                </a:cubicBezTo>
                <a:cubicBezTo>
                  <a:pt x="2124" y="5662"/>
                  <a:pt x="2151" y="5723"/>
                  <a:pt x="2136" y="5764"/>
                </a:cubicBezTo>
                <a:cubicBezTo>
                  <a:pt x="2091" y="5879"/>
                  <a:pt x="2168" y="6012"/>
                  <a:pt x="2054" y="6116"/>
                </a:cubicBezTo>
                <a:cubicBezTo>
                  <a:pt x="2048" y="6122"/>
                  <a:pt x="2058" y="6150"/>
                  <a:pt x="2068" y="6157"/>
                </a:cubicBezTo>
                <a:cubicBezTo>
                  <a:pt x="2119" y="6190"/>
                  <a:pt x="2119" y="6227"/>
                  <a:pt x="2089" y="6271"/>
                </a:cubicBezTo>
                <a:cubicBezTo>
                  <a:pt x="2072" y="6296"/>
                  <a:pt x="2057" y="6322"/>
                  <a:pt x="2045" y="6349"/>
                </a:cubicBezTo>
                <a:cubicBezTo>
                  <a:pt x="2036" y="6369"/>
                  <a:pt x="2066" y="6379"/>
                  <a:pt x="2081" y="6396"/>
                </a:cubicBezTo>
                <a:cubicBezTo>
                  <a:pt x="1684" y="6662"/>
                  <a:pt x="1268" y="6908"/>
                  <a:pt x="893" y="7197"/>
                </a:cubicBezTo>
                <a:cubicBezTo>
                  <a:pt x="671" y="7367"/>
                  <a:pt x="452" y="7541"/>
                  <a:pt x="222" y="7705"/>
                </a:cubicBezTo>
                <a:cubicBezTo>
                  <a:pt x="168" y="7743"/>
                  <a:pt x="116" y="7781"/>
                  <a:pt x="65" y="7821"/>
                </a:cubicBezTo>
                <a:cubicBezTo>
                  <a:pt x="-3" y="7873"/>
                  <a:pt x="-19" y="7940"/>
                  <a:pt x="25" y="8002"/>
                </a:cubicBezTo>
                <a:cubicBezTo>
                  <a:pt x="107" y="8120"/>
                  <a:pt x="163" y="8242"/>
                  <a:pt x="161" y="8378"/>
                </a:cubicBezTo>
                <a:cubicBezTo>
                  <a:pt x="161" y="8394"/>
                  <a:pt x="168" y="8409"/>
                  <a:pt x="174" y="8425"/>
                </a:cubicBezTo>
                <a:cubicBezTo>
                  <a:pt x="227" y="8567"/>
                  <a:pt x="410" y="8884"/>
                  <a:pt x="530" y="9025"/>
                </a:cubicBezTo>
                <a:cubicBezTo>
                  <a:pt x="619" y="9130"/>
                  <a:pt x="677" y="9240"/>
                  <a:pt x="701" y="9366"/>
                </a:cubicBezTo>
                <a:cubicBezTo>
                  <a:pt x="732" y="9521"/>
                  <a:pt x="778" y="9675"/>
                  <a:pt x="808" y="9830"/>
                </a:cubicBezTo>
                <a:cubicBezTo>
                  <a:pt x="828" y="9935"/>
                  <a:pt x="866" y="10020"/>
                  <a:pt x="1003" y="10059"/>
                </a:cubicBezTo>
                <a:cubicBezTo>
                  <a:pt x="1088" y="10083"/>
                  <a:pt x="1131" y="10142"/>
                  <a:pt x="1145" y="10212"/>
                </a:cubicBezTo>
                <a:cubicBezTo>
                  <a:pt x="1169" y="10322"/>
                  <a:pt x="1248" y="10408"/>
                  <a:pt x="1331" y="10493"/>
                </a:cubicBezTo>
                <a:cubicBezTo>
                  <a:pt x="1350" y="10512"/>
                  <a:pt x="1360" y="10536"/>
                  <a:pt x="1376" y="10557"/>
                </a:cubicBezTo>
                <a:cubicBezTo>
                  <a:pt x="1363" y="10581"/>
                  <a:pt x="1350" y="10605"/>
                  <a:pt x="1339" y="10629"/>
                </a:cubicBezTo>
                <a:cubicBezTo>
                  <a:pt x="1311" y="10693"/>
                  <a:pt x="1301" y="10760"/>
                  <a:pt x="1366" y="10817"/>
                </a:cubicBezTo>
                <a:cubicBezTo>
                  <a:pt x="1396" y="10844"/>
                  <a:pt x="1397" y="10877"/>
                  <a:pt x="1387" y="10911"/>
                </a:cubicBezTo>
                <a:cubicBezTo>
                  <a:pt x="1378" y="10943"/>
                  <a:pt x="1363" y="10973"/>
                  <a:pt x="1362" y="11005"/>
                </a:cubicBezTo>
                <a:cubicBezTo>
                  <a:pt x="1358" y="11087"/>
                  <a:pt x="1381" y="11175"/>
                  <a:pt x="1356" y="11251"/>
                </a:cubicBezTo>
                <a:cubicBezTo>
                  <a:pt x="1331" y="11331"/>
                  <a:pt x="1298" y="11407"/>
                  <a:pt x="1287" y="11489"/>
                </a:cubicBezTo>
                <a:cubicBezTo>
                  <a:pt x="1283" y="11521"/>
                  <a:pt x="1276" y="11562"/>
                  <a:pt x="1295" y="11586"/>
                </a:cubicBezTo>
                <a:cubicBezTo>
                  <a:pt x="1377" y="11689"/>
                  <a:pt x="1326" y="11772"/>
                  <a:pt x="1258" y="11861"/>
                </a:cubicBezTo>
                <a:cubicBezTo>
                  <a:pt x="1234" y="11893"/>
                  <a:pt x="1223" y="11939"/>
                  <a:pt x="1230" y="11976"/>
                </a:cubicBezTo>
                <a:cubicBezTo>
                  <a:pt x="1243" y="12047"/>
                  <a:pt x="1301" y="12113"/>
                  <a:pt x="1272" y="12193"/>
                </a:cubicBezTo>
                <a:cubicBezTo>
                  <a:pt x="1264" y="12216"/>
                  <a:pt x="1297" y="12255"/>
                  <a:pt x="1323" y="12278"/>
                </a:cubicBezTo>
                <a:cubicBezTo>
                  <a:pt x="1389" y="12338"/>
                  <a:pt x="1423" y="12410"/>
                  <a:pt x="1397" y="12482"/>
                </a:cubicBezTo>
                <a:cubicBezTo>
                  <a:pt x="1357" y="12590"/>
                  <a:pt x="1434" y="12699"/>
                  <a:pt x="1386" y="12803"/>
                </a:cubicBezTo>
                <a:cubicBezTo>
                  <a:pt x="1431" y="12900"/>
                  <a:pt x="1414" y="12995"/>
                  <a:pt x="1399" y="13095"/>
                </a:cubicBezTo>
                <a:cubicBezTo>
                  <a:pt x="1392" y="13145"/>
                  <a:pt x="1433" y="13206"/>
                  <a:pt x="1465" y="13256"/>
                </a:cubicBezTo>
                <a:cubicBezTo>
                  <a:pt x="1499" y="13311"/>
                  <a:pt x="1523" y="13357"/>
                  <a:pt x="1484" y="13417"/>
                </a:cubicBezTo>
                <a:cubicBezTo>
                  <a:pt x="1471" y="13437"/>
                  <a:pt x="1459" y="13473"/>
                  <a:pt x="1471" y="13489"/>
                </a:cubicBezTo>
                <a:cubicBezTo>
                  <a:pt x="1542" y="13583"/>
                  <a:pt x="1504" y="13679"/>
                  <a:pt x="1503" y="13776"/>
                </a:cubicBezTo>
                <a:cubicBezTo>
                  <a:pt x="1502" y="13840"/>
                  <a:pt x="1501" y="13922"/>
                  <a:pt x="1545" y="13967"/>
                </a:cubicBezTo>
                <a:cubicBezTo>
                  <a:pt x="1647" y="14071"/>
                  <a:pt x="1616" y="14166"/>
                  <a:pt x="1562" y="14267"/>
                </a:cubicBezTo>
                <a:cubicBezTo>
                  <a:pt x="1551" y="14289"/>
                  <a:pt x="1541" y="14312"/>
                  <a:pt x="1532" y="14332"/>
                </a:cubicBezTo>
                <a:cubicBezTo>
                  <a:pt x="1556" y="14403"/>
                  <a:pt x="1645" y="14463"/>
                  <a:pt x="1562" y="14541"/>
                </a:cubicBezTo>
                <a:cubicBezTo>
                  <a:pt x="1548" y="14554"/>
                  <a:pt x="1554" y="14596"/>
                  <a:pt x="1570" y="14613"/>
                </a:cubicBezTo>
                <a:cubicBezTo>
                  <a:pt x="1640" y="14688"/>
                  <a:pt x="1651" y="14781"/>
                  <a:pt x="1693" y="14864"/>
                </a:cubicBezTo>
                <a:cubicBezTo>
                  <a:pt x="1740" y="14956"/>
                  <a:pt x="1800" y="15042"/>
                  <a:pt x="1863" y="15144"/>
                </a:cubicBezTo>
                <a:cubicBezTo>
                  <a:pt x="1850" y="15185"/>
                  <a:pt x="1818" y="15240"/>
                  <a:pt x="1819" y="15294"/>
                </a:cubicBezTo>
                <a:cubicBezTo>
                  <a:pt x="1820" y="15340"/>
                  <a:pt x="1854" y="15387"/>
                  <a:pt x="1879" y="15432"/>
                </a:cubicBezTo>
                <a:cubicBezTo>
                  <a:pt x="1905" y="15477"/>
                  <a:pt x="1935" y="15520"/>
                  <a:pt x="1969" y="15562"/>
                </a:cubicBezTo>
                <a:cubicBezTo>
                  <a:pt x="2010" y="15612"/>
                  <a:pt x="2042" y="15661"/>
                  <a:pt x="2017" y="15724"/>
                </a:cubicBezTo>
                <a:cubicBezTo>
                  <a:pt x="1993" y="15784"/>
                  <a:pt x="2020" y="15839"/>
                  <a:pt x="2067" y="15886"/>
                </a:cubicBezTo>
                <a:cubicBezTo>
                  <a:pt x="2210" y="16030"/>
                  <a:pt x="2348" y="16177"/>
                  <a:pt x="2512" y="16305"/>
                </a:cubicBezTo>
                <a:lnTo>
                  <a:pt x="2512" y="16308"/>
                </a:lnTo>
                <a:cubicBezTo>
                  <a:pt x="2512" y="16347"/>
                  <a:pt x="2514" y="16386"/>
                  <a:pt x="2517" y="16427"/>
                </a:cubicBezTo>
                <a:cubicBezTo>
                  <a:pt x="2520" y="16468"/>
                  <a:pt x="2524" y="16511"/>
                  <a:pt x="2527" y="16557"/>
                </a:cubicBezTo>
                <a:cubicBezTo>
                  <a:pt x="2535" y="16574"/>
                  <a:pt x="2563" y="16581"/>
                  <a:pt x="2589" y="16592"/>
                </a:cubicBezTo>
                <a:cubicBezTo>
                  <a:pt x="2615" y="16603"/>
                  <a:pt x="2639" y="16618"/>
                  <a:pt x="2639" y="16651"/>
                </a:cubicBezTo>
                <a:cubicBezTo>
                  <a:pt x="2629" y="16674"/>
                  <a:pt x="2619" y="16697"/>
                  <a:pt x="2609" y="16720"/>
                </a:cubicBezTo>
                <a:cubicBezTo>
                  <a:pt x="2599" y="16743"/>
                  <a:pt x="2589" y="16765"/>
                  <a:pt x="2580" y="16785"/>
                </a:cubicBezTo>
                <a:cubicBezTo>
                  <a:pt x="2600" y="16803"/>
                  <a:pt x="2618" y="16819"/>
                  <a:pt x="2634" y="16833"/>
                </a:cubicBezTo>
                <a:cubicBezTo>
                  <a:pt x="2651" y="16848"/>
                  <a:pt x="2667" y="16863"/>
                  <a:pt x="2685" y="16878"/>
                </a:cubicBezTo>
                <a:cubicBezTo>
                  <a:pt x="2636" y="16974"/>
                  <a:pt x="2589" y="17067"/>
                  <a:pt x="2597" y="17171"/>
                </a:cubicBezTo>
                <a:cubicBezTo>
                  <a:pt x="2598" y="17198"/>
                  <a:pt x="2579" y="17226"/>
                  <a:pt x="2567" y="17253"/>
                </a:cubicBezTo>
                <a:cubicBezTo>
                  <a:pt x="2525" y="17344"/>
                  <a:pt x="2533" y="17366"/>
                  <a:pt x="2624" y="17405"/>
                </a:cubicBezTo>
                <a:cubicBezTo>
                  <a:pt x="2647" y="17415"/>
                  <a:pt x="2677" y="17422"/>
                  <a:pt x="2701" y="17432"/>
                </a:cubicBezTo>
                <a:cubicBezTo>
                  <a:pt x="2744" y="17450"/>
                  <a:pt x="2771" y="17483"/>
                  <a:pt x="2767" y="17520"/>
                </a:cubicBezTo>
                <a:cubicBezTo>
                  <a:pt x="2757" y="17605"/>
                  <a:pt x="2751" y="17691"/>
                  <a:pt x="2657" y="17752"/>
                </a:cubicBezTo>
                <a:cubicBezTo>
                  <a:pt x="2604" y="17787"/>
                  <a:pt x="2560" y="17828"/>
                  <a:pt x="2507" y="17867"/>
                </a:cubicBezTo>
                <a:cubicBezTo>
                  <a:pt x="2559" y="17900"/>
                  <a:pt x="2605" y="17932"/>
                  <a:pt x="2643" y="17963"/>
                </a:cubicBezTo>
                <a:cubicBezTo>
                  <a:pt x="2680" y="17995"/>
                  <a:pt x="2708" y="18026"/>
                  <a:pt x="2723" y="18056"/>
                </a:cubicBezTo>
                <a:cubicBezTo>
                  <a:pt x="2728" y="18121"/>
                  <a:pt x="2717" y="18173"/>
                  <a:pt x="2695" y="18218"/>
                </a:cubicBezTo>
                <a:cubicBezTo>
                  <a:pt x="2673" y="18263"/>
                  <a:pt x="2641" y="18301"/>
                  <a:pt x="2607" y="18339"/>
                </a:cubicBezTo>
                <a:cubicBezTo>
                  <a:pt x="2641" y="18357"/>
                  <a:pt x="2673" y="18375"/>
                  <a:pt x="2704" y="18392"/>
                </a:cubicBezTo>
                <a:cubicBezTo>
                  <a:pt x="2733" y="18409"/>
                  <a:pt x="2763" y="18425"/>
                  <a:pt x="2793" y="18442"/>
                </a:cubicBezTo>
                <a:cubicBezTo>
                  <a:pt x="2781" y="18486"/>
                  <a:pt x="2779" y="18525"/>
                  <a:pt x="2758" y="18554"/>
                </a:cubicBezTo>
                <a:cubicBezTo>
                  <a:pt x="2649" y="18704"/>
                  <a:pt x="2630" y="18865"/>
                  <a:pt x="2653" y="19034"/>
                </a:cubicBezTo>
                <a:cubicBezTo>
                  <a:pt x="2658" y="19069"/>
                  <a:pt x="2662" y="19117"/>
                  <a:pt x="2639" y="19140"/>
                </a:cubicBezTo>
                <a:cubicBezTo>
                  <a:pt x="2578" y="19200"/>
                  <a:pt x="2609" y="19239"/>
                  <a:pt x="2649" y="19293"/>
                </a:cubicBezTo>
                <a:cubicBezTo>
                  <a:pt x="2679" y="19334"/>
                  <a:pt x="2706" y="19393"/>
                  <a:pt x="2691" y="19434"/>
                </a:cubicBezTo>
                <a:cubicBezTo>
                  <a:pt x="2647" y="19549"/>
                  <a:pt x="2726" y="19684"/>
                  <a:pt x="2612" y="19788"/>
                </a:cubicBezTo>
                <a:cubicBezTo>
                  <a:pt x="2605" y="19794"/>
                  <a:pt x="2615" y="19820"/>
                  <a:pt x="2626" y="19827"/>
                </a:cubicBezTo>
                <a:cubicBezTo>
                  <a:pt x="2677" y="19861"/>
                  <a:pt x="2677" y="19897"/>
                  <a:pt x="2647" y="19941"/>
                </a:cubicBezTo>
                <a:cubicBezTo>
                  <a:pt x="2630" y="19966"/>
                  <a:pt x="2615" y="19992"/>
                  <a:pt x="2603" y="20020"/>
                </a:cubicBezTo>
                <a:cubicBezTo>
                  <a:pt x="2588" y="20054"/>
                  <a:pt x="2616" y="20093"/>
                  <a:pt x="2661" y="20103"/>
                </a:cubicBezTo>
                <a:cubicBezTo>
                  <a:pt x="2730" y="20119"/>
                  <a:pt x="2803" y="20128"/>
                  <a:pt x="2869" y="20150"/>
                </a:cubicBezTo>
                <a:cubicBezTo>
                  <a:pt x="2941" y="20173"/>
                  <a:pt x="2958" y="20252"/>
                  <a:pt x="2905" y="20296"/>
                </a:cubicBezTo>
                <a:cubicBezTo>
                  <a:pt x="2861" y="20333"/>
                  <a:pt x="2807" y="20363"/>
                  <a:pt x="2767" y="20402"/>
                </a:cubicBezTo>
                <a:cubicBezTo>
                  <a:pt x="2745" y="20422"/>
                  <a:pt x="2732" y="20451"/>
                  <a:pt x="2730" y="20478"/>
                </a:cubicBezTo>
                <a:cubicBezTo>
                  <a:pt x="2723" y="20571"/>
                  <a:pt x="2718" y="20664"/>
                  <a:pt x="2719" y="20758"/>
                </a:cubicBezTo>
                <a:cubicBezTo>
                  <a:pt x="2719" y="20778"/>
                  <a:pt x="2731" y="20809"/>
                  <a:pt x="2748" y="20818"/>
                </a:cubicBezTo>
                <a:cubicBezTo>
                  <a:pt x="2858" y="20875"/>
                  <a:pt x="2940" y="20973"/>
                  <a:pt x="3094" y="20956"/>
                </a:cubicBezTo>
                <a:cubicBezTo>
                  <a:pt x="3120" y="20953"/>
                  <a:pt x="3154" y="20954"/>
                  <a:pt x="3176" y="20962"/>
                </a:cubicBezTo>
                <a:cubicBezTo>
                  <a:pt x="3317" y="21016"/>
                  <a:pt x="3453" y="20983"/>
                  <a:pt x="3593" y="20963"/>
                </a:cubicBezTo>
                <a:cubicBezTo>
                  <a:pt x="3655" y="20954"/>
                  <a:pt x="3718" y="20945"/>
                  <a:pt x="3779" y="20947"/>
                </a:cubicBezTo>
                <a:cubicBezTo>
                  <a:pt x="3994" y="20956"/>
                  <a:pt x="4209" y="20971"/>
                  <a:pt x="4424" y="20979"/>
                </a:cubicBezTo>
                <a:cubicBezTo>
                  <a:pt x="4586" y="20985"/>
                  <a:pt x="4746" y="20986"/>
                  <a:pt x="4882" y="21075"/>
                </a:cubicBezTo>
                <a:cubicBezTo>
                  <a:pt x="4902" y="21088"/>
                  <a:pt x="4932" y="21092"/>
                  <a:pt x="4958" y="21099"/>
                </a:cubicBezTo>
                <a:cubicBezTo>
                  <a:pt x="5205" y="21165"/>
                  <a:pt x="5430" y="21273"/>
                  <a:pt x="5660" y="21369"/>
                </a:cubicBezTo>
                <a:cubicBezTo>
                  <a:pt x="5773" y="21417"/>
                  <a:pt x="5886" y="21460"/>
                  <a:pt x="6011" y="21476"/>
                </a:cubicBezTo>
                <a:cubicBezTo>
                  <a:pt x="6170" y="21497"/>
                  <a:pt x="6330" y="21516"/>
                  <a:pt x="6490" y="21527"/>
                </a:cubicBezTo>
                <a:cubicBezTo>
                  <a:pt x="6910" y="21557"/>
                  <a:pt x="7330" y="21572"/>
                  <a:pt x="7752" y="21581"/>
                </a:cubicBezTo>
                <a:cubicBezTo>
                  <a:pt x="7877" y="21584"/>
                  <a:pt x="8004" y="21593"/>
                  <a:pt x="8129" y="21591"/>
                </a:cubicBezTo>
                <a:cubicBezTo>
                  <a:pt x="8379" y="21588"/>
                  <a:pt x="8628" y="21585"/>
                  <a:pt x="8877" y="21570"/>
                </a:cubicBezTo>
                <a:cubicBezTo>
                  <a:pt x="9153" y="21554"/>
                  <a:pt x="9428" y="21538"/>
                  <a:pt x="9705" y="21540"/>
                </a:cubicBezTo>
                <a:cubicBezTo>
                  <a:pt x="9767" y="21540"/>
                  <a:pt x="9830" y="21532"/>
                  <a:pt x="9893" y="21526"/>
                </a:cubicBezTo>
                <a:cubicBezTo>
                  <a:pt x="9946" y="21521"/>
                  <a:pt x="9997" y="21511"/>
                  <a:pt x="10049" y="21512"/>
                </a:cubicBezTo>
                <a:cubicBezTo>
                  <a:pt x="10255" y="21516"/>
                  <a:pt x="10461" y="21526"/>
                  <a:pt x="10667" y="21528"/>
                </a:cubicBezTo>
                <a:cubicBezTo>
                  <a:pt x="10909" y="21530"/>
                  <a:pt x="11151" y="21522"/>
                  <a:pt x="11393" y="21522"/>
                </a:cubicBezTo>
                <a:cubicBezTo>
                  <a:pt x="11455" y="21521"/>
                  <a:pt x="11518" y="21522"/>
                  <a:pt x="11580" y="21524"/>
                </a:cubicBezTo>
                <a:cubicBezTo>
                  <a:pt x="11661" y="21527"/>
                  <a:pt x="11743" y="21535"/>
                  <a:pt x="11822" y="21532"/>
                </a:cubicBezTo>
                <a:cubicBezTo>
                  <a:pt x="12063" y="21522"/>
                  <a:pt x="12302" y="21537"/>
                  <a:pt x="12542" y="21517"/>
                </a:cubicBezTo>
                <a:cubicBezTo>
                  <a:pt x="12576" y="21514"/>
                  <a:pt x="12611" y="21526"/>
                  <a:pt x="12647" y="21528"/>
                </a:cubicBezTo>
                <a:cubicBezTo>
                  <a:pt x="12736" y="21534"/>
                  <a:pt x="12825" y="21541"/>
                  <a:pt x="12915" y="21543"/>
                </a:cubicBezTo>
                <a:cubicBezTo>
                  <a:pt x="13059" y="21547"/>
                  <a:pt x="13204" y="21545"/>
                  <a:pt x="13347" y="21547"/>
                </a:cubicBezTo>
                <a:cubicBezTo>
                  <a:pt x="13696" y="21553"/>
                  <a:pt x="14043" y="21559"/>
                  <a:pt x="14392" y="21566"/>
                </a:cubicBezTo>
                <a:cubicBezTo>
                  <a:pt x="14517" y="21569"/>
                  <a:pt x="14643" y="21578"/>
                  <a:pt x="14769" y="21579"/>
                </a:cubicBezTo>
                <a:cubicBezTo>
                  <a:pt x="14868" y="21579"/>
                  <a:pt x="14967" y="21579"/>
                  <a:pt x="15065" y="21571"/>
                </a:cubicBezTo>
                <a:cubicBezTo>
                  <a:pt x="15234" y="21557"/>
                  <a:pt x="15404" y="21540"/>
                  <a:pt x="15571" y="21515"/>
                </a:cubicBezTo>
                <a:cubicBezTo>
                  <a:pt x="15729" y="21493"/>
                  <a:pt x="15886" y="21465"/>
                  <a:pt x="16039" y="21428"/>
                </a:cubicBezTo>
                <a:cubicBezTo>
                  <a:pt x="16099" y="21413"/>
                  <a:pt x="16149" y="21390"/>
                  <a:pt x="16215" y="21403"/>
                </a:cubicBezTo>
                <a:cubicBezTo>
                  <a:pt x="16294" y="21419"/>
                  <a:pt x="16346" y="21359"/>
                  <a:pt x="16415" y="21348"/>
                </a:cubicBezTo>
                <a:cubicBezTo>
                  <a:pt x="16486" y="21338"/>
                  <a:pt x="16556" y="21385"/>
                  <a:pt x="16627" y="21353"/>
                </a:cubicBezTo>
                <a:cubicBezTo>
                  <a:pt x="16635" y="21350"/>
                  <a:pt x="16643" y="21349"/>
                  <a:pt x="16651" y="21347"/>
                </a:cubicBezTo>
                <a:cubicBezTo>
                  <a:pt x="16889" y="21283"/>
                  <a:pt x="17125" y="21220"/>
                  <a:pt x="17363" y="21158"/>
                </a:cubicBezTo>
                <a:cubicBezTo>
                  <a:pt x="17498" y="21122"/>
                  <a:pt x="17630" y="21078"/>
                  <a:pt x="17775" y="21064"/>
                </a:cubicBezTo>
                <a:cubicBezTo>
                  <a:pt x="17909" y="21050"/>
                  <a:pt x="18029" y="21002"/>
                  <a:pt x="18145" y="20946"/>
                </a:cubicBezTo>
                <a:cubicBezTo>
                  <a:pt x="18214" y="20913"/>
                  <a:pt x="18282" y="20873"/>
                  <a:pt x="18355" y="20846"/>
                </a:cubicBezTo>
                <a:cubicBezTo>
                  <a:pt x="18472" y="20803"/>
                  <a:pt x="18559" y="20732"/>
                  <a:pt x="18647" y="20660"/>
                </a:cubicBezTo>
                <a:cubicBezTo>
                  <a:pt x="18748" y="20578"/>
                  <a:pt x="18827" y="20483"/>
                  <a:pt x="18901" y="20386"/>
                </a:cubicBezTo>
                <a:cubicBezTo>
                  <a:pt x="18911" y="20459"/>
                  <a:pt x="18915" y="20532"/>
                  <a:pt x="18930" y="20604"/>
                </a:cubicBezTo>
                <a:cubicBezTo>
                  <a:pt x="18979" y="20842"/>
                  <a:pt x="19035" y="21081"/>
                  <a:pt x="19095" y="21318"/>
                </a:cubicBezTo>
                <a:cubicBezTo>
                  <a:pt x="19112" y="21383"/>
                  <a:pt x="19113" y="21459"/>
                  <a:pt x="19211" y="21494"/>
                </a:cubicBezTo>
                <a:cubicBezTo>
                  <a:pt x="19307" y="21437"/>
                  <a:pt x="19251" y="21366"/>
                  <a:pt x="19239" y="21303"/>
                </a:cubicBezTo>
                <a:cubicBezTo>
                  <a:pt x="19171" y="20942"/>
                  <a:pt x="19095" y="20581"/>
                  <a:pt x="19025" y="20219"/>
                </a:cubicBezTo>
                <a:cubicBezTo>
                  <a:pt x="19031" y="20212"/>
                  <a:pt x="19038" y="20205"/>
                  <a:pt x="19043" y="20198"/>
                </a:cubicBezTo>
                <a:cubicBezTo>
                  <a:pt x="19077" y="20152"/>
                  <a:pt x="19097" y="20103"/>
                  <a:pt x="19069" y="20053"/>
                </a:cubicBezTo>
                <a:cubicBezTo>
                  <a:pt x="19039" y="20000"/>
                  <a:pt x="19057" y="19957"/>
                  <a:pt x="19087" y="19910"/>
                </a:cubicBezTo>
                <a:cubicBezTo>
                  <a:pt x="19111" y="19872"/>
                  <a:pt x="19129" y="19830"/>
                  <a:pt x="19146" y="19789"/>
                </a:cubicBezTo>
                <a:cubicBezTo>
                  <a:pt x="19158" y="19761"/>
                  <a:pt x="19167" y="19731"/>
                  <a:pt x="19173" y="19703"/>
                </a:cubicBezTo>
                <a:cubicBezTo>
                  <a:pt x="19197" y="19779"/>
                  <a:pt x="19247" y="19847"/>
                  <a:pt x="19293" y="19917"/>
                </a:cubicBezTo>
                <a:cubicBezTo>
                  <a:pt x="19302" y="19931"/>
                  <a:pt x="19330" y="19937"/>
                  <a:pt x="19350" y="19948"/>
                </a:cubicBezTo>
                <a:cubicBezTo>
                  <a:pt x="19403" y="19891"/>
                  <a:pt x="19384" y="19834"/>
                  <a:pt x="19375" y="19780"/>
                </a:cubicBezTo>
                <a:cubicBezTo>
                  <a:pt x="19344" y="19595"/>
                  <a:pt x="19309" y="19411"/>
                  <a:pt x="19278" y="19225"/>
                </a:cubicBezTo>
                <a:cubicBezTo>
                  <a:pt x="19274" y="19197"/>
                  <a:pt x="19277" y="19168"/>
                  <a:pt x="19280" y="19140"/>
                </a:cubicBezTo>
                <a:cubicBezTo>
                  <a:pt x="19283" y="19132"/>
                  <a:pt x="19286" y="19124"/>
                  <a:pt x="19289" y="19116"/>
                </a:cubicBezTo>
                <a:cubicBezTo>
                  <a:pt x="19292" y="19109"/>
                  <a:pt x="19296" y="19101"/>
                  <a:pt x="19300" y="19093"/>
                </a:cubicBezTo>
                <a:cubicBezTo>
                  <a:pt x="19330" y="19070"/>
                  <a:pt x="19386" y="19080"/>
                  <a:pt x="19421" y="19058"/>
                </a:cubicBezTo>
                <a:cubicBezTo>
                  <a:pt x="19427" y="19054"/>
                  <a:pt x="19435" y="19050"/>
                  <a:pt x="19451" y="19039"/>
                </a:cubicBezTo>
                <a:cubicBezTo>
                  <a:pt x="19451" y="18983"/>
                  <a:pt x="19456" y="18921"/>
                  <a:pt x="19449" y="18859"/>
                </a:cubicBezTo>
                <a:cubicBezTo>
                  <a:pt x="19435" y="18722"/>
                  <a:pt x="19413" y="18583"/>
                  <a:pt x="19395" y="18446"/>
                </a:cubicBezTo>
                <a:cubicBezTo>
                  <a:pt x="19388" y="18390"/>
                  <a:pt x="19380" y="18336"/>
                  <a:pt x="19374" y="18281"/>
                </a:cubicBezTo>
                <a:cubicBezTo>
                  <a:pt x="19371" y="18254"/>
                  <a:pt x="19401" y="18230"/>
                  <a:pt x="19443" y="18238"/>
                </a:cubicBezTo>
                <a:cubicBezTo>
                  <a:pt x="19482" y="18245"/>
                  <a:pt x="19515" y="18249"/>
                  <a:pt x="19533" y="18219"/>
                </a:cubicBezTo>
                <a:cubicBezTo>
                  <a:pt x="19586" y="18130"/>
                  <a:pt x="19628" y="18038"/>
                  <a:pt x="19627" y="17940"/>
                </a:cubicBezTo>
                <a:cubicBezTo>
                  <a:pt x="19627" y="17836"/>
                  <a:pt x="19619" y="17732"/>
                  <a:pt x="19609" y="17629"/>
                </a:cubicBezTo>
                <a:cubicBezTo>
                  <a:pt x="19603" y="17573"/>
                  <a:pt x="19630" y="17534"/>
                  <a:pt x="19687" y="17505"/>
                </a:cubicBezTo>
                <a:cubicBezTo>
                  <a:pt x="19739" y="17477"/>
                  <a:pt x="19791" y="17452"/>
                  <a:pt x="19831" y="17411"/>
                </a:cubicBezTo>
                <a:cubicBezTo>
                  <a:pt x="19862" y="17378"/>
                  <a:pt x="19910" y="17354"/>
                  <a:pt x="19956" y="17332"/>
                </a:cubicBezTo>
                <a:cubicBezTo>
                  <a:pt x="20036" y="17293"/>
                  <a:pt x="20116" y="17308"/>
                  <a:pt x="20164" y="17372"/>
                </a:cubicBezTo>
                <a:cubicBezTo>
                  <a:pt x="20192" y="17407"/>
                  <a:pt x="20209" y="17447"/>
                  <a:pt x="20233" y="17483"/>
                </a:cubicBezTo>
                <a:cubicBezTo>
                  <a:pt x="20254" y="17516"/>
                  <a:pt x="20298" y="17525"/>
                  <a:pt x="20349" y="17511"/>
                </a:cubicBezTo>
                <a:cubicBezTo>
                  <a:pt x="20396" y="17498"/>
                  <a:pt x="20433" y="17476"/>
                  <a:pt x="20432" y="17437"/>
                </a:cubicBezTo>
                <a:cubicBezTo>
                  <a:pt x="20431" y="17375"/>
                  <a:pt x="20421" y="17314"/>
                  <a:pt x="20416" y="17252"/>
                </a:cubicBezTo>
                <a:cubicBezTo>
                  <a:pt x="20412" y="17211"/>
                  <a:pt x="20409" y="17169"/>
                  <a:pt x="20411" y="17128"/>
                </a:cubicBezTo>
                <a:cubicBezTo>
                  <a:pt x="20411" y="17117"/>
                  <a:pt x="20427" y="17100"/>
                  <a:pt x="20440" y="17097"/>
                </a:cubicBezTo>
                <a:cubicBezTo>
                  <a:pt x="20463" y="17092"/>
                  <a:pt x="20492" y="17089"/>
                  <a:pt x="20512" y="17096"/>
                </a:cubicBezTo>
                <a:cubicBezTo>
                  <a:pt x="20594" y="17123"/>
                  <a:pt x="20623" y="17186"/>
                  <a:pt x="20655" y="17242"/>
                </a:cubicBezTo>
                <a:cubicBezTo>
                  <a:pt x="20698" y="17317"/>
                  <a:pt x="20770" y="17367"/>
                  <a:pt x="20867" y="17389"/>
                </a:cubicBezTo>
                <a:cubicBezTo>
                  <a:pt x="21016" y="17423"/>
                  <a:pt x="21118" y="17486"/>
                  <a:pt x="21153" y="17604"/>
                </a:cubicBezTo>
                <a:cubicBezTo>
                  <a:pt x="21155" y="17611"/>
                  <a:pt x="21159" y="17617"/>
                  <a:pt x="21175" y="17639"/>
                </a:cubicBezTo>
                <a:cubicBezTo>
                  <a:pt x="21235" y="17649"/>
                  <a:pt x="21288" y="17659"/>
                  <a:pt x="21341" y="17666"/>
                </a:cubicBezTo>
                <a:cubicBezTo>
                  <a:pt x="21408" y="17675"/>
                  <a:pt x="21441" y="17662"/>
                  <a:pt x="21475" y="17617"/>
                </a:cubicBezTo>
                <a:cubicBezTo>
                  <a:pt x="21494" y="17593"/>
                  <a:pt x="21519" y="17569"/>
                  <a:pt x="21525" y="17543"/>
                </a:cubicBezTo>
                <a:cubicBezTo>
                  <a:pt x="21541" y="17468"/>
                  <a:pt x="21562" y="17395"/>
                  <a:pt x="21572" y="17321"/>
                </a:cubicBezTo>
                <a:close/>
                <a:moveTo>
                  <a:pt x="20483" y="14218"/>
                </a:moveTo>
                <a:cubicBezTo>
                  <a:pt x="20477" y="14231"/>
                  <a:pt x="20461" y="14238"/>
                  <a:pt x="20459" y="14252"/>
                </a:cubicBezTo>
                <a:cubicBezTo>
                  <a:pt x="20457" y="14267"/>
                  <a:pt x="20433" y="14273"/>
                  <a:pt x="20405" y="14273"/>
                </a:cubicBezTo>
                <a:cubicBezTo>
                  <a:pt x="20415" y="14260"/>
                  <a:pt x="20416" y="14242"/>
                  <a:pt x="20435" y="14234"/>
                </a:cubicBezTo>
                <a:cubicBezTo>
                  <a:pt x="20450" y="14227"/>
                  <a:pt x="20468" y="14224"/>
                  <a:pt x="20483" y="14218"/>
                </a:cubicBezTo>
                <a:close/>
                <a:moveTo>
                  <a:pt x="14891" y="722"/>
                </a:moveTo>
                <a:cubicBezTo>
                  <a:pt x="14890" y="724"/>
                  <a:pt x="14886" y="726"/>
                  <a:pt x="14883" y="728"/>
                </a:cubicBezTo>
                <a:cubicBezTo>
                  <a:pt x="14879" y="729"/>
                  <a:pt x="14875" y="731"/>
                  <a:pt x="14872" y="732"/>
                </a:cubicBezTo>
                <a:cubicBezTo>
                  <a:pt x="14869" y="730"/>
                  <a:pt x="14867" y="728"/>
                  <a:pt x="14864" y="727"/>
                </a:cubicBezTo>
                <a:cubicBezTo>
                  <a:pt x="14862" y="725"/>
                  <a:pt x="14859" y="724"/>
                  <a:pt x="14857" y="722"/>
                </a:cubicBezTo>
                <a:cubicBezTo>
                  <a:pt x="14862" y="720"/>
                  <a:pt x="14866" y="718"/>
                  <a:pt x="14871" y="716"/>
                </a:cubicBezTo>
                <a:cubicBezTo>
                  <a:pt x="14875" y="714"/>
                  <a:pt x="14880" y="712"/>
                  <a:pt x="14884" y="709"/>
                </a:cubicBezTo>
                <a:cubicBezTo>
                  <a:pt x="14886" y="712"/>
                  <a:pt x="14888" y="714"/>
                  <a:pt x="14889" y="716"/>
                </a:cubicBezTo>
                <a:cubicBezTo>
                  <a:pt x="14890" y="718"/>
                  <a:pt x="14892" y="720"/>
                  <a:pt x="14891" y="722"/>
                </a:cubicBezTo>
                <a:close/>
                <a:moveTo>
                  <a:pt x="12962" y="533"/>
                </a:moveTo>
                <a:cubicBezTo>
                  <a:pt x="12956" y="537"/>
                  <a:pt x="12950" y="542"/>
                  <a:pt x="12943" y="546"/>
                </a:cubicBezTo>
                <a:cubicBezTo>
                  <a:pt x="12936" y="551"/>
                  <a:pt x="12929" y="556"/>
                  <a:pt x="12920" y="562"/>
                </a:cubicBezTo>
                <a:cubicBezTo>
                  <a:pt x="12912" y="556"/>
                  <a:pt x="12904" y="550"/>
                  <a:pt x="12897" y="544"/>
                </a:cubicBezTo>
                <a:cubicBezTo>
                  <a:pt x="12888" y="538"/>
                  <a:pt x="12880" y="533"/>
                  <a:pt x="12872" y="527"/>
                </a:cubicBezTo>
                <a:cubicBezTo>
                  <a:pt x="12888" y="516"/>
                  <a:pt x="12909" y="496"/>
                  <a:pt x="12919" y="499"/>
                </a:cubicBezTo>
                <a:cubicBezTo>
                  <a:pt x="12937" y="503"/>
                  <a:pt x="12948" y="520"/>
                  <a:pt x="12962" y="533"/>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69" name="Shape 269"/>
          <p:cNvSpPr>
            <a:spLocks noGrp="1"/>
          </p:cNvSpPr>
          <p:nvPr>
            <p:ph type="body" sz="quarter" idx="17" hasCustomPrompt="1"/>
          </p:nvPr>
        </p:nvSpPr>
        <p:spPr>
          <a:xfrm>
            <a:off x="8306686" y="3003427"/>
            <a:ext cx="3428114" cy="3812312"/>
          </a:xfrm>
          <a:custGeom>
            <a:avLst/>
            <a:gdLst/>
            <a:ahLst/>
            <a:cxnLst>
              <a:cxn ang="0">
                <a:pos x="wd2" y="hd2"/>
              </a:cxn>
              <a:cxn ang="5400000">
                <a:pos x="wd2" y="hd2"/>
              </a:cxn>
              <a:cxn ang="10800000">
                <a:pos x="wd2" y="hd2"/>
              </a:cxn>
              <a:cxn ang="16200000">
                <a:pos x="wd2" y="hd2"/>
              </a:cxn>
            </a:cxnLst>
            <a:rect l="0" t="0" r="r" b="b"/>
            <a:pathLst>
              <a:path w="21577" h="21592" extrusionOk="0">
                <a:moveTo>
                  <a:pt x="5" y="4271"/>
                </a:moveTo>
                <a:cubicBezTo>
                  <a:pt x="-4" y="4346"/>
                  <a:pt x="-3" y="4422"/>
                  <a:pt x="20" y="4500"/>
                </a:cubicBezTo>
                <a:cubicBezTo>
                  <a:pt x="129" y="4870"/>
                  <a:pt x="197" y="5248"/>
                  <a:pt x="313" y="5617"/>
                </a:cubicBezTo>
                <a:cubicBezTo>
                  <a:pt x="413" y="5933"/>
                  <a:pt x="486" y="6254"/>
                  <a:pt x="591" y="6568"/>
                </a:cubicBezTo>
                <a:cubicBezTo>
                  <a:pt x="656" y="6762"/>
                  <a:pt x="718" y="6955"/>
                  <a:pt x="759" y="7153"/>
                </a:cubicBezTo>
                <a:cubicBezTo>
                  <a:pt x="789" y="7296"/>
                  <a:pt x="826" y="7438"/>
                  <a:pt x="862" y="7581"/>
                </a:cubicBezTo>
                <a:cubicBezTo>
                  <a:pt x="864" y="7591"/>
                  <a:pt x="883" y="7605"/>
                  <a:pt x="895" y="7606"/>
                </a:cubicBezTo>
                <a:cubicBezTo>
                  <a:pt x="901" y="7606"/>
                  <a:pt x="906" y="7602"/>
                  <a:pt x="914" y="7599"/>
                </a:cubicBezTo>
                <a:cubicBezTo>
                  <a:pt x="919" y="7605"/>
                  <a:pt x="921" y="7611"/>
                  <a:pt x="925" y="7617"/>
                </a:cubicBezTo>
                <a:cubicBezTo>
                  <a:pt x="966" y="7663"/>
                  <a:pt x="972" y="7706"/>
                  <a:pt x="919" y="7750"/>
                </a:cubicBezTo>
                <a:cubicBezTo>
                  <a:pt x="908" y="7759"/>
                  <a:pt x="904" y="7787"/>
                  <a:pt x="912" y="7793"/>
                </a:cubicBezTo>
                <a:cubicBezTo>
                  <a:pt x="1058" y="7900"/>
                  <a:pt x="990" y="8060"/>
                  <a:pt x="1059" y="8187"/>
                </a:cubicBezTo>
                <a:cubicBezTo>
                  <a:pt x="1084" y="8232"/>
                  <a:pt x="1067" y="8303"/>
                  <a:pt x="1039" y="8352"/>
                </a:cubicBezTo>
                <a:cubicBezTo>
                  <a:pt x="1002" y="8418"/>
                  <a:pt x="967" y="8464"/>
                  <a:pt x="1046" y="8527"/>
                </a:cubicBezTo>
                <a:cubicBezTo>
                  <a:pt x="1076" y="8550"/>
                  <a:pt x="1080" y="8604"/>
                  <a:pt x="1081" y="8644"/>
                </a:cubicBezTo>
                <a:cubicBezTo>
                  <a:pt x="1082" y="8838"/>
                  <a:pt x="1132" y="9020"/>
                  <a:pt x="1280" y="9179"/>
                </a:cubicBezTo>
                <a:cubicBezTo>
                  <a:pt x="1309" y="9210"/>
                  <a:pt x="1313" y="9255"/>
                  <a:pt x="1334" y="9304"/>
                </a:cubicBezTo>
                <a:cubicBezTo>
                  <a:pt x="1303" y="9326"/>
                  <a:pt x="1271" y="9348"/>
                  <a:pt x="1240" y="9369"/>
                </a:cubicBezTo>
                <a:cubicBezTo>
                  <a:pt x="1208" y="9391"/>
                  <a:pt x="1174" y="9414"/>
                  <a:pt x="1139" y="9439"/>
                </a:cubicBezTo>
                <a:cubicBezTo>
                  <a:pt x="1184" y="9478"/>
                  <a:pt x="1227" y="9519"/>
                  <a:pt x="1260" y="9569"/>
                </a:cubicBezTo>
                <a:cubicBezTo>
                  <a:pt x="1293" y="9618"/>
                  <a:pt x="1317" y="9677"/>
                  <a:pt x="1321" y="9751"/>
                </a:cubicBezTo>
                <a:cubicBezTo>
                  <a:pt x="1309" y="9787"/>
                  <a:pt x="1281" y="9825"/>
                  <a:pt x="1242" y="9864"/>
                </a:cubicBezTo>
                <a:cubicBezTo>
                  <a:pt x="1204" y="9903"/>
                  <a:pt x="1155" y="9944"/>
                  <a:pt x="1101" y="9986"/>
                </a:cubicBezTo>
                <a:cubicBezTo>
                  <a:pt x="1167" y="10025"/>
                  <a:pt x="1226" y="10064"/>
                  <a:pt x="1292" y="10098"/>
                </a:cubicBezTo>
                <a:cubicBezTo>
                  <a:pt x="1409" y="10159"/>
                  <a:pt x="1429" y="10260"/>
                  <a:pt x="1453" y="10356"/>
                </a:cubicBezTo>
                <a:cubicBezTo>
                  <a:pt x="1464" y="10398"/>
                  <a:pt x="1436" y="10437"/>
                  <a:pt x="1390" y="10463"/>
                </a:cubicBezTo>
                <a:cubicBezTo>
                  <a:pt x="1365" y="10477"/>
                  <a:pt x="1334" y="10483"/>
                  <a:pt x="1309" y="10496"/>
                </a:cubicBezTo>
                <a:cubicBezTo>
                  <a:pt x="1213" y="10550"/>
                  <a:pt x="1212" y="10576"/>
                  <a:pt x="1274" y="10676"/>
                </a:cubicBezTo>
                <a:cubicBezTo>
                  <a:pt x="1292" y="10705"/>
                  <a:pt x="1317" y="10738"/>
                  <a:pt x="1319" y="10769"/>
                </a:cubicBezTo>
                <a:cubicBezTo>
                  <a:pt x="1327" y="10888"/>
                  <a:pt x="1393" y="10987"/>
                  <a:pt x="1463" y="11091"/>
                </a:cubicBezTo>
                <a:cubicBezTo>
                  <a:pt x="1446" y="11111"/>
                  <a:pt x="1431" y="11129"/>
                  <a:pt x="1415" y="11148"/>
                </a:cubicBezTo>
                <a:cubicBezTo>
                  <a:pt x="1399" y="11167"/>
                  <a:pt x="1382" y="11187"/>
                  <a:pt x="1363" y="11209"/>
                </a:cubicBezTo>
                <a:cubicBezTo>
                  <a:pt x="1376" y="11231"/>
                  <a:pt x="1390" y="11255"/>
                  <a:pt x="1405" y="11279"/>
                </a:cubicBezTo>
                <a:cubicBezTo>
                  <a:pt x="1419" y="11303"/>
                  <a:pt x="1434" y="11327"/>
                  <a:pt x="1449" y="11351"/>
                </a:cubicBezTo>
                <a:cubicBezTo>
                  <a:pt x="1455" y="11389"/>
                  <a:pt x="1430" y="11409"/>
                  <a:pt x="1402" y="11425"/>
                </a:cubicBezTo>
                <a:cubicBezTo>
                  <a:pt x="1375" y="11441"/>
                  <a:pt x="1344" y="11452"/>
                  <a:pt x="1338" y="11471"/>
                </a:cubicBezTo>
                <a:cubicBezTo>
                  <a:pt x="1345" y="11579"/>
                  <a:pt x="1348" y="11672"/>
                  <a:pt x="1361" y="11761"/>
                </a:cubicBezTo>
                <a:cubicBezTo>
                  <a:pt x="1371" y="11822"/>
                  <a:pt x="1367" y="11876"/>
                  <a:pt x="1321" y="11926"/>
                </a:cubicBezTo>
                <a:cubicBezTo>
                  <a:pt x="1293" y="11955"/>
                  <a:pt x="1279" y="11985"/>
                  <a:pt x="1280" y="12017"/>
                </a:cubicBezTo>
                <a:cubicBezTo>
                  <a:pt x="1113" y="12056"/>
                  <a:pt x="947" y="12085"/>
                  <a:pt x="769" y="12070"/>
                </a:cubicBezTo>
                <a:cubicBezTo>
                  <a:pt x="585" y="12054"/>
                  <a:pt x="444" y="12110"/>
                  <a:pt x="329" y="12212"/>
                </a:cubicBezTo>
                <a:cubicBezTo>
                  <a:pt x="264" y="12269"/>
                  <a:pt x="213" y="12329"/>
                  <a:pt x="188" y="12396"/>
                </a:cubicBezTo>
                <a:cubicBezTo>
                  <a:pt x="162" y="12462"/>
                  <a:pt x="164" y="12536"/>
                  <a:pt x="208" y="12617"/>
                </a:cubicBezTo>
                <a:cubicBezTo>
                  <a:pt x="286" y="12761"/>
                  <a:pt x="314" y="12917"/>
                  <a:pt x="383" y="13065"/>
                </a:cubicBezTo>
                <a:cubicBezTo>
                  <a:pt x="463" y="13233"/>
                  <a:pt x="515" y="13410"/>
                  <a:pt x="550" y="13591"/>
                </a:cubicBezTo>
                <a:cubicBezTo>
                  <a:pt x="588" y="13786"/>
                  <a:pt x="664" y="13977"/>
                  <a:pt x="722" y="14170"/>
                </a:cubicBezTo>
                <a:cubicBezTo>
                  <a:pt x="739" y="14226"/>
                  <a:pt x="770" y="14283"/>
                  <a:pt x="769" y="14339"/>
                </a:cubicBezTo>
                <a:cubicBezTo>
                  <a:pt x="767" y="14434"/>
                  <a:pt x="808" y="14517"/>
                  <a:pt x="858" y="14598"/>
                </a:cubicBezTo>
                <a:cubicBezTo>
                  <a:pt x="978" y="14790"/>
                  <a:pt x="1046" y="14998"/>
                  <a:pt x="1166" y="15191"/>
                </a:cubicBezTo>
                <a:cubicBezTo>
                  <a:pt x="1247" y="15322"/>
                  <a:pt x="1305" y="15465"/>
                  <a:pt x="1384" y="15598"/>
                </a:cubicBezTo>
                <a:cubicBezTo>
                  <a:pt x="1519" y="15822"/>
                  <a:pt x="1590" y="16065"/>
                  <a:pt x="1707" y="16295"/>
                </a:cubicBezTo>
                <a:cubicBezTo>
                  <a:pt x="1815" y="16508"/>
                  <a:pt x="1898" y="16730"/>
                  <a:pt x="1990" y="16949"/>
                </a:cubicBezTo>
                <a:cubicBezTo>
                  <a:pt x="2026" y="17035"/>
                  <a:pt x="2059" y="17126"/>
                  <a:pt x="2137" y="17196"/>
                </a:cubicBezTo>
                <a:cubicBezTo>
                  <a:pt x="2177" y="17230"/>
                  <a:pt x="2182" y="17265"/>
                  <a:pt x="2177" y="17307"/>
                </a:cubicBezTo>
                <a:cubicBezTo>
                  <a:pt x="2175" y="17331"/>
                  <a:pt x="2175" y="17356"/>
                  <a:pt x="2185" y="17379"/>
                </a:cubicBezTo>
                <a:cubicBezTo>
                  <a:pt x="2263" y="17558"/>
                  <a:pt x="2338" y="17740"/>
                  <a:pt x="2424" y="17917"/>
                </a:cubicBezTo>
                <a:cubicBezTo>
                  <a:pt x="2502" y="18078"/>
                  <a:pt x="2587" y="18238"/>
                  <a:pt x="2600" y="18427"/>
                </a:cubicBezTo>
                <a:cubicBezTo>
                  <a:pt x="2652" y="18434"/>
                  <a:pt x="2696" y="18440"/>
                  <a:pt x="2739" y="18445"/>
                </a:cubicBezTo>
                <a:cubicBezTo>
                  <a:pt x="2781" y="18450"/>
                  <a:pt x="2820" y="18454"/>
                  <a:pt x="2861" y="18459"/>
                </a:cubicBezTo>
                <a:cubicBezTo>
                  <a:pt x="2855" y="18481"/>
                  <a:pt x="2849" y="18504"/>
                  <a:pt x="2849" y="18527"/>
                </a:cubicBezTo>
                <a:cubicBezTo>
                  <a:pt x="2847" y="18560"/>
                  <a:pt x="2862" y="18600"/>
                  <a:pt x="2887" y="18626"/>
                </a:cubicBezTo>
                <a:cubicBezTo>
                  <a:pt x="2958" y="18698"/>
                  <a:pt x="3011" y="18767"/>
                  <a:pt x="2953" y="18862"/>
                </a:cubicBezTo>
                <a:cubicBezTo>
                  <a:pt x="2939" y="18885"/>
                  <a:pt x="2952" y="18919"/>
                  <a:pt x="2959" y="18947"/>
                </a:cubicBezTo>
                <a:cubicBezTo>
                  <a:pt x="2979" y="19017"/>
                  <a:pt x="3018" y="19083"/>
                  <a:pt x="3049" y="19150"/>
                </a:cubicBezTo>
                <a:cubicBezTo>
                  <a:pt x="3080" y="19215"/>
                  <a:pt x="3071" y="19290"/>
                  <a:pt x="3084" y="19361"/>
                </a:cubicBezTo>
                <a:cubicBezTo>
                  <a:pt x="3089" y="19389"/>
                  <a:pt x="3107" y="19418"/>
                  <a:pt x="3119" y="19445"/>
                </a:cubicBezTo>
                <a:cubicBezTo>
                  <a:pt x="3132" y="19474"/>
                  <a:pt x="3133" y="19503"/>
                  <a:pt x="3110" y="19528"/>
                </a:cubicBezTo>
                <a:cubicBezTo>
                  <a:pt x="3061" y="19583"/>
                  <a:pt x="3078" y="19638"/>
                  <a:pt x="3111" y="19692"/>
                </a:cubicBezTo>
                <a:cubicBezTo>
                  <a:pt x="3151" y="19756"/>
                  <a:pt x="3199" y="19819"/>
                  <a:pt x="3241" y="19883"/>
                </a:cubicBezTo>
                <a:cubicBezTo>
                  <a:pt x="3275" y="19934"/>
                  <a:pt x="3319" y="19981"/>
                  <a:pt x="3331" y="20036"/>
                </a:cubicBezTo>
                <a:cubicBezTo>
                  <a:pt x="3367" y="20200"/>
                  <a:pt x="3503" y="20302"/>
                  <a:pt x="3656" y="20394"/>
                </a:cubicBezTo>
                <a:cubicBezTo>
                  <a:pt x="3874" y="20525"/>
                  <a:pt x="4126" y="20600"/>
                  <a:pt x="4377" y="20678"/>
                </a:cubicBezTo>
                <a:cubicBezTo>
                  <a:pt x="4410" y="20688"/>
                  <a:pt x="4449" y="20694"/>
                  <a:pt x="4484" y="20696"/>
                </a:cubicBezTo>
                <a:cubicBezTo>
                  <a:pt x="4644" y="20707"/>
                  <a:pt x="4800" y="20754"/>
                  <a:pt x="4963" y="20745"/>
                </a:cubicBezTo>
                <a:cubicBezTo>
                  <a:pt x="5006" y="20743"/>
                  <a:pt x="5051" y="20757"/>
                  <a:pt x="5093" y="20767"/>
                </a:cubicBezTo>
                <a:cubicBezTo>
                  <a:pt x="5375" y="20834"/>
                  <a:pt x="5649" y="20924"/>
                  <a:pt x="5950" y="20923"/>
                </a:cubicBezTo>
                <a:cubicBezTo>
                  <a:pt x="6002" y="20923"/>
                  <a:pt x="6054" y="20948"/>
                  <a:pt x="6107" y="20957"/>
                </a:cubicBezTo>
                <a:cubicBezTo>
                  <a:pt x="6221" y="20978"/>
                  <a:pt x="6334" y="20998"/>
                  <a:pt x="6448" y="21018"/>
                </a:cubicBezTo>
                <a:cubicBezTo>
                  <a:pt x="6561" y="21037"/>
                  <a:pt x="6674" y="21054"/>
                  <a:pt x="6786" y="21080"/>
                </a:cubicBezTo>
                <a:cubicBezTo>
                  <a:pt x="7307" y="21196"/>
                  <a:pt x="7843" y="21262"/>
                  <a:pt x="8381" y="21280"/>
                </a:cubicBezTo>
                <a:cubicBezTo>
                  <a:pt x="8535" y="21286"/>
                  <a:pt x="8683" y="21300"/>
                  <a:pt x="8833" y="21321"/>
                </a:cubicBezTo>
                <a:cubicBezTo>
                  <a:pt x="8992" y="21344"/>
                  <a:pt x="9151" y="21370"/>
                  <a:pt x="9310" y="21368"/>
                </a:cubicBezTo>
                <a:cubicBezTo>
                  <a:pt x="9653" y="21366"/>
                  <a:pt x="9993" y="21408"/>
                  <a:pt x="10333" y="21427"/>
                </a:cubicBezTo>
                <a:cubicBezTo>
                  <a:pt x="10753" y="21451"/>
                  <a:pt x="11169" y="21504"/>
                  <a:pt x="11591" y="21510"/>
                </a:cubicBezTo>
                <a:cubicBezTo>
                  <a:pt x="11815" y="21513"/>
                  <a:pt x="12036" y="21512"/>
                  <a:pt x="12259" y="21541"/>
                </a:cubicBezTo>
                <a:cubicBezTo>
                  <a:pt x="12312" y="21548"/>
                  <a:pt x="12367" y="21545"/>
                  <a:pt x="12421" y="21547"/>
                </a:cubicBezTo>
                <a:cubicBezTo>
                  <a:pt x="12753" y="21558"/>
                  <a:pt x="13087" y="21566"/>
                  <a:pt x="13418" y="21579"/>
                </a:cubicBezTo>
                <a:cubicBezTo>
                  <a:pt x="13938" y="21599"/>
                  <a:pt x="14456" y="21599"/>
                  <a:pt x="14975" y="21562"/>
                </a:cubicBezTo>
                <a:cubicBezTo>
                  <a:pt x="15125" y="21551"/>
                  <a:pt x="15271" y="21521"/>
                  <a:pt x="15427" y="21550"/>
                </a:cubicBezTo>
                <a:cubicBezTo>
                  <a:pt x="15510" y="21566"/>
                  <a:pt x="15607" y="21545"/>
                  <a:pt x="15695" y="21534"/>
                </a:cubicBezTo>
                <a:cubicBezTo>
                  <a:pt x="15828" y="21518"/>
                  <a:pt x="15960" y="21483"/>
                  <a:pt x="16093" y="21479"/>
                </a:cubicBezTo>
                <a:cubicBezTo>
                  <a:pt x="16331" y="21471"/>
                  <a:pt x="16546" y="21403"/>
                  <a:pt x="16767" y="21348"/>
                </a:cubicBezTo>
                <a:cubicBezTo>
                  <a:pt x="16801" y="21339"/>
                  <a:pt x="16838" y="21333"/>
                  <a:pt x="16866" y="21317"/>
                </a:cubicBezTo>
                <a:cubicBezTo>
                  <a:pt x="17097" y="21193"/>
                  <a:pt x="17339" y="21078"/>
                  <a:pt x="17533" y="20918"/>
                </a:cubicBezTo>
                <a:cubicBezTo>
                  <a:pt x="17687" y="20792"/>
                  <a:pt x="17857" y="20694"/>
                  <a:pt x="18052" y="20621"/>
                </a:cubicBezTo>
                <a:cubicBezTo>
                  <a:pt x="18514" y="20447"/>
                  <a:pt x="18969" y="20257"/>
                  <a:pt x="19417" y="20061"/>
                </a:cubicBezTo>
                <a:cubicBezTo>
                  <a:pt x="19593" y="19984"/>
                  <a:pt x="19686" y="19872"/>
                  <a:pt x="19662" y="19708"/>
                </a:cubicBezTo>
                <a:cubicBezTo>
                  <a:pt x="19640" y="19556"/>
                  <a:pt x="19634" y="19407"/>
                  <a:pt x="19707" y="19260"/>
                </a:cubicBezTo>
                <a:cubicBezTo>
                  <a:pt x="19733" y="19207"/>
                  <a:pt x="19740" y="19146"/>
                  <a:pt x="19683" y="19097"/>
                </a:cubicBezTo>
                <a:cubicBezTo>
                  <a:pt x="19636" y="19057"/>
                  <a:pt x="19622" y="19010"/>
                  <a:pt x="19623" y="18957"/>
                </a:cubicBezTo>
                <a:cubicBezTo>
                  <a:pt x="19623" y="18878"/>
                  <a:pt x="19615" y="18800"/>
                  <a:pt x="19608" y="18705"/>
                </a:cubicBezTo>
                <a:cubicBezTo>
                  <a:pt x="19600" y="18689"/>
                  <a:pt x="19573" y="18682"/>
                  <a:pt x="19548" y="18671"/>
                </a:cubicBezTo>
                <a:cubicBezTo>
                  <a:pt x="19523" y="18660"/>
                  <a:pt x="19500" y="18644"/>
                  <a:pt x="19501" y="18611"/>
                </a:cubicBezTo>
                <a:cubicBezTo>
                  <a:pt x="19510" y="18589"/>
                  <a:pt x="19519" y="18566"/>
                  <a:pt x="19528" y="18544"/>
                </a:cubicBezTo>
                <a:cubicBezTo>
                  <a:pt x="19537" y="18521"/>
                  <a:pt x="19546" y="18499"/>
                  <a:pt x="19554" y="18479"/>
                </a:cubicBezTo>
                <a:cubicBezTo>
                  <a:pt x="19534" y="18461"/>
                  <a:pt x="19517" y="18445"/>
                  <a:pt x="19500" y="18430"/>
                </a:cubicBezTo>
                <a:cubicBezTo>
                  <a:pt x="19484" y="18414"/>
                  <a:pt x="19467" y="18399"/>
                  <a:pt x="19450" y="18384"/>
                </a:cubicBezTo>
                <a:cubicBezTo>
                  <a:pt x="19499" y="18288"/>
                  <a:pt x="19543" y="18195"/>
                  <a:pt x="19536" y="18091"/>
                </a:cubicBezTo>
                <a:cubicBezTo>
                  <a:pt x="19534" y="18064"/>
                  <a:pt x="19555" y="18036"/>
                  <a:pt x="19568" y="18010"/>
                </a:cubicBezTo>
                <a:cubicBezTo>
                  <a:pt x="19609" y="17918"/>
                  <a:pt x="19599" y="17896"/>
                  <a:pt x="19509" y="17857"/>
                </a:cubicBezTo>
                <a:cubicBezTo>
                  <a:pt x="19485" y="17847"/>
                  <a:pt x="19457" y="17841"/>
                  <a:pt x="19434" y="17831"/>
                </a:cubicBezTo>
                <a:cubicBezTo>
                  <a:pt x="19390" y="17812"/>
                  <a:pt x="19364" y="17781"/>
                  <a:pt x="19368" y="17744"/>
                </a:cubicBezTo>
                <a:cubicBezTo>
                  <a:pt x="19377" y="17659"/>
                  <a:pt x="19383" y="17571"/>
                  <a:pt x="19478" y="17510"/>
                </a:cubicBezTo>
                <a:cubicBezTo>
                  <a:pt x="19531" y="17475"/>
                  <a:pt x="19578" y="17434"/>
                  <a:pt x="19630" y="17395"/>
                </a:cubicBezTo>
                <a:cubicBezTo>
                  <a:pt x="19578" y="17363"/>
                  <a:pt x="19531" y="17331"/>
                  <a:pt x="19493" y="17299"/>
                </a:cubicBezTo>
                <a:cubicBezTo>
                  <a:pt x="19455" y="17268"/>
                  <a:pt x="19427" y="17237"/>
                  <a:pt x="19412" y="17206"/>
                </a:cubicBezTo>
                <a:cubicBezTo>
                  <a:pt x="19406" y="17141"/>
                  <a:pt x="19418" y="17089"/>
                  <a:pt x="19440" y="17044"/>
                </a:cubicBezTo>
                <a:cubicBezTo>
                  <a:pt x="19462" y="16999"/>
                  <a:pt x="19493" y="16961"/>
                  <a:pt x="19527" y="16924"/>
                </a:cubicBezTo>
                <a:cubicBezTo>
                  <a:pt x="19493" y="16905"/>
                  <a:pt x="19462" y="16887"/>
                  <a:pt x="19431" y="16870"/>
                </a:cubicBezTo>
                <a:cubicBezTo>
                  <a:pt x="19401" y="16853"/>
                  <a:pt x="19371" y="16837"/>
                  <a:pt x="19341" y="16820"/>
                </a:cubicBezTo>
                <a:cubicBezTo>
                  <a:pt x="19354" y="16776"/>
                  <a:pt x="19355" y="16739"/>
                  <a:pt x="19376" y="16710"/>
                </a:cubicBezTo>
                <a:cubicBezTo>
                  <a:pt x="19485" y="16560"/>
                  <a:pt x="19505" y="16397"/>
                  <a:pt x="19482" y="16228"/>
                </a:cubicBezTo>
                <a:cubicBezTo>
                  <a:pt x="19477" y="16193"/>
                  <a:pt x="19473" y="16145"/>
                  <a:pt x="19496" y="16122"/>
                </a:cubicBezTo>
                <a:cubicBezTo>
                  <a:pt x="19557" y="16063"/>
                  <a:pt x="19523" y="16025"/>
                  <a:pt x="19483" y="15971"/>
                </a:cubicBezTo>
                <a:cubicBezTo>
                  <a:pt x="19453" y="15930"/>
                  <a:pt x="19426" y="15869"/>
                  <a:pt x="19441" y="15828"/>
                </a:cubicBezTo>
                <a:cubicBezTo>
                  <a:pt x="19486" y="15713"/>
                  <a:pt x="19409" y="15580"/>
                  <a:pt x="19523" y="15476"/>
                </a:cubicBezTo>
                <a:cubicBezTo>
                  <a:pt x="19529" y="15470"/>
                  <a:pt x="19519" y="15442"/>
                  <a:pt x="19509" y="15435"/>
                </a:cubicBezTo>
                <a:cubicBezTo>
                  <a:pt x="19458" y="15402"/>
                  <a:pt x="19458" y="15365"/>
                  <a:pt x="19488" y="15321"/>
                </a:cubicBezTo>
                <a:cubicBezTo>
                  <a:pt x="19505" y="15296"/>
                  <a:pt x="19520" y="15270"/>
                  <a:pt x="19532" y="15243"/>
                </a:cubicBezTo>
                <a:cubicBezTo>
                  <a:pt x="19541" y="15223"/>
                  <a:pt x="19511" y="15213"/>
                  <a:pt x="19496" y="15196"/>
                </a:cubicBezTo>
                <a:cubicBezTo>
                  <a:pt x="19893" y="14930"/>
                  <a:pt x="20309" y="14684"/>
                  <a:pt x="20684" y="14395"/>
                </a:cubicBezTo>
                <a:cubicBezTo>
                  <a:pt x="20906" y="14225"/>
                  <a:pt x="21125" y="14051"/>
                  <a:pt x="21355" y="13887"/>
                </a:cubicBezTo>
                <a:cubicBezTo>
                  <a:pt x="21409" y="13849"/>
                  <a:pt x="21461" y="13811"/>
                  <a:pt x="21512" y="13771"/>
                </a:cubicBezTo>
                <a:cubicBezTo>
                  <a:pt x="21580" y="13719"/>
                  <a:pt x="21596" y="13652"/>
                  <a:pt x="21552" y="13590"/>
                </a:cubicBezTo>
                <a:cubicBezTo>
                  <a:pt x="21470" y="13472"/>
                  <a:pt x="21414" y="13350"/>
                  <a:pt x="21416" y="13214"/>
                </a:cubicBezTo>
                <a:cubicBezTo>
                  <a:pt x="21416" y="13198"/>
                  <a:pt x="21409" y="13183"/>
                  <a:pt x="21403" y="13167"/>
                </a:cubicBezTo>
                <a:cubicBezTo>
                  <a:pt x="21350" y="13025"/>
                  <a:pt x="21167" y="12708"/>
                  <a:pt x="21047" y="12567"/>
                </a:cubicBezTo>
                <a:cubicBezTo>
                  <a:pt x="20958" y="12462"/>
                  <a:pt x="20900" y="12352"/>
                  <a:pt x="20876" y="12226"/>
                </a:cubicBezTo>
                <a:cubicBezTo>
                  <a:pt x="20845" y="12071"/>
                  <a:pt x="20799" y="11917"/>
                  <a:pt x="20769" y="11762"/>
                </a:cubicBezTo>
                <a:cubicBezTo>
                  <a:pt x="20749" y="11657"/>
                  <a:pt x="20711" y="11572"/>
                  <a:pt x="20574" y="11533"/>
                </a:cubicBezTo>
                <a:cubicBezTo>
                  <a:pt x="20489" y="11509"/>
                  <a:pt x="20446" y="11450"/>
                  <a:pt x="20432" y="11380"/>
                </a:cubicBezTo>
                <a:cubicBezTo>
                  <a:pt x="20408" y="11270"/>
                  <a:pt x="20329" y="11184"/>
                  <a:pt x="20246" y="11099"/>
                </a:cubicBezTo>
                <a:cubicBezTo>
                  <a:pt x="20227" y="11080"/>
                  <a:pt x="20217" y="11056"/>
                  <a:pt x="20201" y="11035"/>
                </a:cubicBezTo>
                <a:cubicBezTo>
                  <a:pt x="20214" y="11011"/>
                  <a:pt x="20227" y="10987"/>
                  <a:pt x="20238" y="10963"/>
                </a:cubicBezTo>
                <a:cubicBezTo>
                  <a:pt x="20266" y="10899"/>
                  <a:pt x="20276" y="10832"/>
                  <a:pt x="20211" y="10775"/>
                </a:cubicBezTo>
                <a:cubicBezTo>
                  <a:pt x="20181" y="10748"/>
                  <a:pt x="20180" y="10715"/>
                  <a:pt x="20190" y="10681"/>
                </a:cubicBezTo>
                <a:cubicBezTo>
                  <a:pt x="20199" y="10649"/>
                  <a:pt x="20214" y="10619"/>
                  <a:pt x="20215" y="10587"/>
                </a:cubicBezTo>
                <a:cubicBezTo>
                  <a:pt x="20219" y="10505"/>
                  <a:pt x="20196" y="10417"/>
                  <a:pt x="20221" y="10341"/>
                </a:cubicBezTo>
                <a:cubicBezTo>
                  <a:pt x="20246" y="10261"/>
                  <a:pt x="20279" y="10185"/>
                  <a:pt x="20290" y="10103"/>
                </a:cubicBezTo>
                <a:cubicBezTo>
                  <a:pt x="20294" y="10071"/>
                  <a:pt x="20301" y="10030"/>
                  <a:pt x="20282" y="10006"/>
                </a:cubicBezTo>
                <a:cubicBezTo>
                  <a:pt x="20200" y="9903"/>
                  <a:pt x="20251" y="9820"/>
                  <a:pt x="20319" y="9731"/>
                </a:cubicBezTo>
                <a:cubicBezTo>
                  <a:pt x="20343" y="9699"/>
                  <a:pt x="20354" y="9653"/>
                  <a:pt x="20347" y="9616"/>
                </a:cubicBezTo>
                <a:cubicBezTo>
                  <a:pt x="20334" y="9545"/>
                  <a:pt x="20276" y="9479"/>
                  <a:pt x="20305" y="9399"/>
                </a:cubicBezTo>
                <a:cubicBezTo>
                  <a:pt x="20313" y="9376"/>
                  <a:pt x="20280" y="9337"/>
                  <a:pt x="20254" y="9314"/>
                </a:cubicBezTo>
                <a:cubicBezTo>
                  <a:pt x="20188" y="9254"/>
                  <a:pt x="20154" y="9182"/>
                  <a:pt x="20180" y="9110"/>
                </a:cubicBezTo>
                <a:cubicBezTo>
                  <a:pt x="20220" y="9002"/>
                  <a:pt x="20143" y="8893"/>
                  <a:pt x="20191" y="8789"/>
                </a:cubicBezTo>
                <a:cubicBezTo>
                  <a:pt x="20146" y="8692"/>
                  <a:pt x="20163" y="8597"/>
                  <a:pt x="20178" y="8497"/>
                </a:cubicBezTo>
                <a:cubicBezTo>
                  <a:pt x="20185" y="8447"/>
                  <a:pt x="20144" y="8386"/>
                  <a:pt x="20112" y="8336"/>
                </a:cubicBezTo>
                <a:cubicBezTo>
                  <a:pt x="20078" y="8281"/>
                  <a:pt x="20054" y="8235"/>
                  <a:pt x="20093" y="8175"/>
                </a:cubicBezTo>
                <a:cubicBezTo>
                  <a:pt x="20106" y="8155"/>
                  <a:pt x="20118" y="8119"/>
                  <a:pt x="20106" y="8103"/>
                </a:cubicBezTo>
                <a:cubicBezTo>
                  <a:pt x="20035" y="8009"/>
                  <a:pt x="20073" y="7913"/>
                  <a:pt x="20074" y="7816"/>
                </a:cubicBezTo>
                <a:cubicBezTo>
                  <a:pt x="20075" y="7752"/>
                  <a:pt x="20076" y="7670"/>
                  <a:pt x="20032" y="7625"/>
                </a:cubicBezTo>
                <a:cubicBezTo>
                  <a:pt x="19930" y="7521"/>
                  <a:pt x="19961" y="7426"/>
                  <a:pt x="20015" y="7325"/>
                </a:cubicBezTo>
                <a:cubicBezTo>
                  <a:pt x="20026" y="7303"/>
                  <a:pt x="20036" y="7280"/>
                  <a:pt x="20045" y="7260"/>
                </a:cubicBezTo>
                <a:cubicBezTo>
                  <a:pt x="20021" y="7189"/>
                  <a:pt x="19932" y="7129"/>
                  <a:pt x="20015" y="7051"/>
                </a:cubicBezTo>
                <a:cubicBezTo>
                  <a:pt x="20029" y="7038"/>
                  <a:pt x="20023" y="6996"/>
                  <a:pt x="20007" y="6979"/>
                </a:cubicBezTo>
                <a:cubicBezTo>
                  <a:pt x="19937" y="6904"/>
                  <a:pt x="19926" y="6811"/>
                  <a:pt x="19884" y="6728"/>
                </a:cubicBezTo>
                <a:cubicBezTo>
                  <a:pt x="19837" y="6636"/>
                  <a:pt x="19777" y="6550"/>
                  <a:pt x="19714" y="6448"/>
                </a:cubicBezTo>
                <a:cubicBezTo>
                  <a:pt x="19727" y="6407"/>
                  <a:pt x="19759" y="6352"/>
                  <a:pt x="19758" y="6298"/>
                </a:cubicBezTo>
                <a:cubicBezTo>
                  <a:pt x="19757" y="6252"/>
                  <a:pt x="19723" y="6205"/>
                  <a:pt x="19698" y="6160"/>
                </a:cubicBezTo>
                <a:cubicBezTo>
                  <a:pt x="19672" y="6115"/>
                  <a:pt x="19642" y="6072"/>
                  <a:pt x="19608" y="6030"/>
                </a:cubicBezTo>
                <a:cubicBezTo>
                  <a:pt x="19567" y="5980"/>
                  <a:pt x="19535" y="5931"/>
                  <a:pt x="19560" y="5868"/>
                </a:cubicBezTo>
                <a:cubicBezTo>
                  <a:pt x="19584" y="5808"/>
                  <a:pt x="19557" y="5753"/>
                  <a:pt x="19510" y="5706"/>
                </a:cubicBezTo>
                <a:cubicBezTo>
                  <a:pt x="19367" y="5562"/>
                  <a:pt x="19229" y="5415"/>
                  <a:pt x="19065" y="5287"/>
                </a:cubicBezTo>
                <a:lnTo>
                  <a:pt x="19065" y="5284"/>
                </a:lnTo>
                <a:cubicBezTo>
                  <a:pt x="19065" y="5245"/>
                  <a:pt x="19063" y="5206"/>
                  <a:pt x="19060" y="5165"/>
                </a:cubicBezTo>
                <a:cubicBezTo>
                  <a:pt x="19057" y="5124"/>
                  <a:pt x="19053" y="5081"/>
                  <a:pt x="19050" y="5035"/>
                </a:cubicBezTo>
                <a:cubicBezTo>
                  <a:pt x="19042" y="5018"/>
                  <a:pt x="19014" y="5011"/>
                  <a:pt x="18988" y="5000"/>
                </a:cubicBezTo>
                <a:cubicBezTo>
                  <a:pt x="18962" y="4989"/>
                  <a:pt x="18938" y="4974"/>
                  <a:pt x="18938" y="4941"/>
                </a:cubicBezTo>
                <a:cubicBezTo>
                  <a:pt x="18948" y="4918"/>
                  <a:pt x="18958" y="4895"/>
                  <a:pt x="18968" y="4872"/>
                </a:cubicBezTo>
                <a:cubicBezTo>
                  <a:pt x="18978" y="4849"/>
                  <a:pt x="18988" y="4827"/>
                  <a:pt x="18997" y="4807"/>
                </a:cubicBezTo>
                <a:cubicBezTo>
                  <a:pt x="18977" y="4789"/>
                  <a:pt x="18959" y="4773"/>
                  <a:pt x="18943" y="4759"/>
                </a:cubicBezTo>
                <a:cubicBezTo>
                  <a:pt x="18926" y="4744"/>
                  <a:pt x="18910" y="4729"/>
                  <a:pt x="18892" y="4714"/>
                </a:cubicBezTo>
                <a:cubicBezTo>
                  <a:pt x="18941" y="4618"/>
                  <a:pt x="18988" y="4525"/>
                  <a:pt x="18980" y="4421"/>
                </a:cubicBezTo>
                <a:cubicBezTo>
                  <a:pt x="18979" y="4394"/>
                  <a:pt x="18998" y="4366"/>
                  <a:pt x="19010" y="4339"/>
                </a:cubicBezTo>
                <a:cubicBezTo>
                  <a:pt x="19052" y="4248"/>
                  <a:pt x="19044" y="4226"/>
                  <a:pt x="18953" y="4187"/>
                </a:cubicBezTo>
                <a:cubicBezTo>
                  <a:pt x="18930" y="4177"/>
                  <a:pt x="18900" y="4170"/>
                  <a:pt x="18876" y="4160"/>
                </a:cubicBezTo>
                <a:cubicBezTo>
                  <a:pt x="18833" y="4142"/>
                  <a:pt x="18806" y="4109"/>
                  <a:pt x="18810" y="4072"/>
                </a:cubicBezTo>
                <a:cubicBezTo>
                  <a:pt x="18820" y="3987"/>
                  <a:pt x="18826" y="3901"/>
                  <a:pt x="18920" y="3840"/>
                </a:cubicBezTo>
                <a:cubicBezTo>
                  <a:pt x="18973" y="3805"/>
                  <a:pt x="19017" y="3764"/>
                  <a:pt x="19070" y="3725"/>
                </a:cubicBezTo>
                <a:cubicBezTo>
                  <a:pt x="19018" y="3692"/>
                  <a:pt x="18972" y="3660"/>
                  <a:pt x="18934" y="3629"/>
                </a:cubicBezTo>
                <a:cubicBezTo>
                  <a:pt x="18897" y="3597"/>
                  <a:pt x="18869" y="3566"/>
                  <a:pt x="18854" y="3536"/>
                </a:cubicBezTo>
                <a:cubicBezTo>
                  <a:pt x="18849" y="3471"/>
                  <a:pt x="18860" y="3419"/>
                  <a:pt x="18882" y="3374"/>
                </a:cubicBezTo>
                <a:cubicBezTo>
                  <a:pt x="18904" y="3329"/>
                  <a:pt x="18936" y="3291"/>
                  <a:pt x="18970" y="3253"/>
                </a:cubicBezTo>
                <a:cubicBezTo>
                  <a:pt x="18936" y="3235"/>
                  <a:pt x="18904" y="3217"/>
                  <a:pt x="18873" y="3200"/>
                </a:cubicBezTo>
                <a:cubicBezTo>
                  <a:pt x="18844" y="3183"/>
                  <a:pt x="18814" y="3167"/>
                  <a:pt x="18784" y="3150"/>
                </a:cubicBezTo>
                <a:cubicBezTo>
                  <a:pt x="18796" y="3106"/>
                  <a:pt x="18798" y="3067"/>
                  <a:pt x="18819" y="3038"/>
                </a:cubicBezTo>
                <a:cubicBezTo>
                  <a:pt x="18928" y="2888"/>
                  <a:pt x="18947" y="2727"/>
                  <a:pt x="18924" y="2558"/>
                </a:cubicBezTo>
                <a:cubicBezTo>
                  <a:pt x="18919" y="2523"/>
                  <a:pt x="18915" y="2475"/>
                  <a:pt x="18938" y="2452"/>
                </a:cubicBezTo>
                <a:cubicBezTo>
                  <a:pt x="18999" y="2392"/>
                  <a:pt x="18968" y="2353"/>
                  <a:pt x="18928" y="2299"/>
                </a:cubicBezTo>
                <a:cubicBezTo>
                  <a:pt x="18898" y="2258"/>
                  <a:pt x="18871" y="2199"/>
                  <a:pt x="18886" y="2158"/>
                </a:cubicBezTo>
                <a:cubicBezTo>
                  <a:pt x="18930" y="2043"/>
                  <a:pt x="18851" y="1908"/>
                  <a:pt x="18965" y="1804"/>
                </a:cubicBezTo>
                <a:cubicBezTo>
                  <a:pt x="18972" y="1798"/>
                  <a:pt x="18962" y="1772"/>
                  <a:pt x="18951" y="1765"/>
                </a:cubicBezTo>
                <a:cubicBezTo>
                  <a:pt x="18900" y="1731"/>
                  <a:pt x="18900" y="1695"/>
                  <a:pt x="18930" y="1651"/>
                </a:cubicBezTo>
                <a:cubicBezTo>
                  <a:pt x="18947" y="1626"/>
                  <a:pt x="18962" y="1600"/>
                  <a:pt x="18974" y="1572"/>
                </a:cubicBezTo>
                <a:cubicBezTo>
                  <a:pt x="18989" y="1538"/>
                  <a:pt x="18961" y="1499"/>
                  <a:pt x="18916" y="1489"/>
                </a:cubicBezTo>
                <a:cubicBezTo>
                  <a:pt x="18847" y="1473"/>
                  <a:pt x="18774" y="1464"/>
                  <a:pt x="18708" y="1442"/>
                </a:cubicBezTo>
                <a:cubicBezTo>
                  <a:pt x="18636" y="1419"/>
                  <a:pt x="18619" y="1340"/>
                  <a:pt x="18672" y="1296"/>
                </a:cubicBezTo>
                <a:cubicBezTo>
                  <a:pt x="18716" y="1259"/>
                  <a:pt x="18770" y="1229"/>
                  <a:pt x="18810" y="1190"/>
                </a:cubicBezTo>
                <a:cubicBezTo>
                  <a:pt x="18832" y="1170"/>
                  <a:pt x="18845" y="1141"/>
                  <a:pt x="18847" y="1114"/>
                </a:cubicBezTo>
                <a:cubicBezTo>
                  <a:pt x="18854" y="1021"/>
                  <a:pt x="18859" y="928"/>
                  <a:pt x="18858" y="834"/>
                </a:cubicBezTo>
                <a:cubicBezTo>
                  <a:pt x="18858" y="814"/>
                  <a:pt x="18846" y="783"/>
                  <a:pt x="18829" y="774"/>
                </a:cubicBezTo>
                <a:cubicBezTo>
                  <a:pt x="18719" y="717"/>
                  <a:pt x="18637" y="619"/>
                  <a:pt x="18483" y="636"/>
                </a:cubicBezTo>
                <a:cubicBezTo>
                  <a:pt x="18457" y="639"/>
                  <a:pt x="18423" y="638"/>
                  <a:pt x="18401" y="630"/>
                </a:cubicBezTo>
                <a:cubicBezTo>
                  <a:pt x="18260" y="576"/>
                  <a:pt x="18124" y="609"/>
                  <a:pt x="17984" y="629"/>
                </a:cubicBezTo>
                <a:cubicBezTo>
                  <a:pt x="17922" y="638"/>
                  <a:pt x="17859" y="647"/>
                  <a:pt x="17798" y="645"/>
                </a:cubicBezTo>
                <a:cubicBezTo>
                  <a:pt x="17583" y="636"/>
                  <a:pt x="17368" y="621"/>
                  <a:pt x="17153" y="613"/>
                </a:cubicBezTo>
                <a:cubicBezTo>
                  <a:pt x="16991" y="607"/>
                  <a:pt x="16831" y="606"/>
                  <a:pt x="16695" y="517"/>
                </a:cubicBezTo>
                <a:cubicBezTo>
                  <a:pt x="16675" y="504"/>
                  <a:pt x="16645" y="500"/>
                  <a:pt x="16619" y="493"/>
                </a:cubicBezTo>
                <a:cubicBezTo>
                  <a:pt x="16372" y="427"/>
                  <a:pt x="16147" y="319"/>
                  <a:pt x="15917" y="223"/>
                </a:cubicBezTo>
                <a:cubicBezTo>
                  <a:pt x="15804" y="175"/>
                  <a:pt x="15691" y="132"/>
                  <a:pt x="15566" y="116"/>
                </a:cubicBezTo>
                <a:cubicBezTo>
                  <a:pt x="15407" y="95"/>
                  <a:pt x="15247" y="76"/>
                  <a:pt x="15087" y="65"/>
                </a:cubicBezTo>
                <a:cubicBezTo>
                  <a:pt x="14667" y="35"/>
                  <a:pt x="14247" y="20"/>
                  <a:pt x="13825" y="11"/>
                </a:cubicBezTo>
                <a:cubicBezTo>
                  <a:pt x="13700" y="8"/>
                  <a:pt x="13573" y="-1"/>
                  <a:pt x="13448" y="1"/>
                </a:cubicBezTo>
                <a:cubicBezTo>
                  <a:pt x="13198" y="4"/>
                  <a:pt x="12949" y="7"/>
                  <a:pt x="12700" y="22"/>
                </a:cubicBezTo>
                <a:cubicBezTo>
                  <a:pt x="12424" y="38"/>
                  <a:pt x="12149" y="54"/>
                  <a:pt x="11872" y="52"/>
                </a:cubicBezTo>
                <a:cubicBezTo>
                  <a:pt x="11810" y="52"/>
                  <a:pt x="11747" y="60"/>
                  <a:pt x="11684" y="66"/>
                </a:cubicBezTo>
                <a:cubicBezTo>
                  <a:pt x="11631" y="71"/>
                  <a:pt x="11580" y="81"/>
                  <a:pt x="11528" y="80"/>
                </a:cubicBezTo>
                <a:cubicBezTo>
                  <a:pt x="11322" y="76"/>
                  <a:pt x="11116" y="66"/>
                  <a:pt x="10910" y="64"/>
                </a:cubicBezTo>
                <a:cubicBezTo>
                  <a:pt x="10668" y="62"/>
                  <a:pt x="10426" y="70"/>
                  <a:pt x="10184" y="70"/>
                </a:cubicBezTo>
                <a:cubicBezTo>
                  <a:pt x="10122" y="71"/>
                  <a:pt x="10059" y="70"/>
                  <a:pt x="9997" y="68"/>
                </a:cubicBezTo>
                <a:cubicBezTo>
                  <a:pt x="9916" y="65"/>
                  <a:pt x="9834" y="57"/>
                  <a:pt x="9755" y="60"/>
                </a:cubicBezTo>
                <a:cubicBezTo>
                  <a:pt x="9514" y="70"/>
                  <a:pt x="9275" y="55"/>
                  <a:pt x="9035" y="75"/>
                </a:cubicBezTo>
                <a:cubicBezTo>
                  <a:pt x="9001" y="78"/>
                  <a:pt x="8966" y="66"/>
                  <a:pt x="8930" y="64"/>
                </a:cubicBezTo>
                <a:cubicBezTo>
                  <a:pt x="8841" y="58"/>
                  <a:pt x="8752" y="51"/>
                  <a:pt x="8662" y="49"/>
                </a:cubicBezTo>
                <a:cubicBezTo>
                  <a:pt x="8518" y="45"/>
                  <a:pt x="8373" y="47"/>
                  <a:pt x="8230" y="45"/>
                </a:cubicBezTo>
                <a:cubicBezTo>
                  <a:pt x="7881" y="39"/>
                  <a:pt x="7534" y="33"/>
                  <a:pt x="7185" y="26"/>
                </a:cubicBezTo>
                <a:cubicBezTo>
                  <a:pt x="7060" y="23"/>
                  <a:pt x="6934" y="14"/>
                  <a:pt x="6808" y="13"/>
                </a:cubicBezTo>
                <a:cubicBezTo>
                  <a:pt x="6709" y="13"/>
                  <a:pt x="6610" y="13"/>
                  <a:pt x="6512" y="21"/>
                </a:cubicBezTo>
                <a:cubicBezTo>
                  <a:pt x="6343" y="35"/>
                  <a:pt x="6173" y="52"/>
                  <a:pt x="6006" y="77"/>
                </a:cubicBezTo>
                <a:cubicBezTo>
                  <a:pt x="5848" y="99"/>
                  <a:pt x="5691" y="127"/>
                  <a:pt x="5538" y="164"/>
                </a:cubicBezTo>
                <a:cubicBezTo>
                  <a:pt x="5478" y="179"/>
                  <a:pt x="5428" y="202"/>
                  <a:pt x="5362" y="189"/>
                </a:cubicBezTo>
                <a:cubicBezTo>
                  <a:pt x="5283" y="173"/>
                  <a:pt x="5231" y="233"/>
                  <a:pt x="5162" y="244"/>
                </a:cubicBezTo>
                <a:cubicBezTo>
                  <a:pt x="5091" y="254"/>
                  <a:pt x="5021" y="207"/>
                  <a:pt x="4950" y="239"/>
                </a:cubicBezTo>
                <a:cubicBezTo>
                  <a:pt x="4942" y="242"/>
                  <a:pt x="4934" y="243"/>
                  <a:pt x="4926" y="245"/>
                </a:cubicBezTo>
                <a:cubicBezTo>
                  <a:pt x="4688" y="309"/>
                  <a:pt x="4452" y="372"/>
                  <a:pt x="4214" y="434"/>
                </a:cubicBezTo>
                <a:cubicBezTo>
                  <a:pt x="4079" y="470"/>
                  <a:pt x="3947" y="514"/>
                  <a:pt x="3802" y="528"/>
                </a:cubicBezTo>
                <a:cubicBezTo>
                  <a:pt x="3668" y="542"/>
                  <a:pt x="3548" y="590"/>
                  <a:pt x="3432" y="646"/>
                </a:cubicBezTo>
                <a:cubicBezTo>
                  <a:pt x="3363" y="679"/>
                  <a:pt x="3295" y="719"/>
                  <a:pt x="3222" y="746"/>
                </a:cubicBezTo>
                <a:cubicBezTo>
                  <a:pt x="3105" y="789"/>
                  <a:pt x="3018" y="860"/>
                  <a:pt x="2930" y="932"/>
                </a:cubicBezTo>
                <a:cubicBezTo>
                  <a:pt x="2829" y="1014"/>
                  <a:pt x="2750" y="1109"/>
                  <a:pt x="2676" y="1206"/>
                </a:cubicBezTo>
                <a:cubicBezTo>
                  <a:pt x="2666" y="1133"/>
                  <a:pt x="2662" y="1060"/>
                  <a:pt x="2647" y="988"/>
                </a:cubicBezTo>
                <a:cubicBezTo>
                  <a:pt x="2598" y="750"/>
                  <a:pt x="2542" y="511"/>
                  <a:pt x="2482" y="274"/>
                </a:cubicBezTo>
                <a:cubicBezTo>
                  <a:pt x="2465" y="209"/>
                  <a:pt x="2464" y="133"/>
                  <a:pt x="2366" y="98"/>
                </a:cubicBezTo>
                <a:cubicBezTo>
                  <a:pt x="2270" y="155"/>
                  <a:pt x="2326" y="226"/>
                  <a:pt x="2338" y="289"/>
                </a:cubicBezTo>
                <a:cubicBezTo>
                  <a:pt x="2406" y="650"/>
                  <a:pt x="2482" y="1011"/>
                  <a:pt x="2552" y="1373"/>
                </a:cubicBezTo>
                <a:cubicBezTo>
                  <a:pt x="2546" y="1380"/>
                  <a:pt x="2539" y="1387"/>
                  <a:pt x="2534" y="1394"/>
                </a:cubicBezTo>
                <a:cubicBezTo>
                  <a:pt x="2500" y="1440"/>
                  <a:pt x="2480" y="1489"/>
                  <a:pt x="2508" y="1539"/>
                </a:cubicBezTo>
                <a:cubicBezTo>
                  <a:pt x="2538" y="1592"/>
                  <a:pt x="2520" y="1635"/>
                  <a:pt x="2490" y="1682"/>
                </a:cubicBezTo>
                <a:cubicBezTo>
                  <a:pt x="2466" y="1720"/>
                  <a:pt x="2448" y="1762"/>
                  <a:pt x="2431" y="1803"/>
                </a:cubicBezTo>
                <a:cubicBezTo>
                  <a:pt x="2419" y="1831"/>
                  <a:pt x="2410" y="1861"/>
                  <a:pt x="2404" y="1889"/>
                </a:cubicBezTo>
                <a:cubicBezTo>
                  <a:pt x="2380" y="1813"/>
                  <a:pt x="2330" y="1745"/>
                  <a:pt x="2284" y="1675"/>
                </a:cubicBezTo>
                <a:cubicBezTo>
                  <a:pt x="2275" y="1661"/>
                  <a:pt x="2247" y="1655"/>
                  <a:pt x="2227" y="1644"/>
                </a:cubicBezTo>
                <a:cubicBezTo>
                  <a:pt x="2174" y="1701"/>
                  <a:pt x="2193" y="1758"/>
                  <a:pt x="2202" y="1812"/>
                </a:cubicBezTo>
                <a:cubicBezTo>
                  <a:pt x="2233" y="1997"/>
                  <a:pt x="2268" y="2181"/>
                  <a:pt x="2299" y="2367"/>
                </a:cubicBezTo>
                <a:cubicBezTo>
                  <a:pt x="2303" y="2395"/>
                  <a:pt x="2300" y="2424"/>
                  <a:pt x="2297" y="2452"/>
                </a:cubicBezTo>
                <a:cubicBezTo>
                  <a:pt x="2294" y="2460"/>
                  <a:pt x="2291" y="2468"/>
                  <a:pt x="2288" y="2476"/>
                </a:cubicBezTo>
                <a:cubicBezTo>
                  <a:pt x="2285" y="2483"/>
                  <a:pt x="2281" y="2491"/>
                  <a:pt x="2277" y="2499"/>
                </a:cubicBezTo>
                <a:cubicBezTo>
                  <a:pt x="2247" y="2522"/>
                  <a:pt x="2191" y="2512"/>
                  <a:pt x="2156" y="2534"/>
                </a:cubicBezTo>
                <a:cubicBezTo>
                  <a:pt x="2150" y="2538"/>
                  <a:pt x="2142" y="2542"/>
                  <a:pt x="2126" y="2553"/>
                </a:cubicBezTo>
                <a:cubicBezTo>
                  <a:pt x="2126" y="2609"/>
                  <a:pt x="2121" y="2671"/>
                  <a:pt x="2128" y="2733"/>
                </a:cubicBezTo>
                <a:cubicBezTo>
                  <a:pt x="2142" y="2870"/>
                  <a:pt x="2164" y="3009"/>
                  <a:pt x="2182" y="3146"/>
                </a:cubicBezTo>
                <a:cubicBezTo>
                  <a:pt x="2189" y="3202"/>
                  <a:pt x="2197" y="3256"/>
                  <a:pt x="2203" y="3311"/>
                </a:cubicBezTo>
                <a:cubicBezTo>
                  <a:pt x="2206" y="3338"/>
                  <a:pt x="2176" y="3362"/>
                  <a:pt x="2134" y="3354"/>
                </a:cubicBezTo>
                <a:cubicBezTo>
                  <a:pt x="2095" y="3347"/>
                  <a:pt x="2062" y="3343"/>
                  <a:pt x="2044" y="3373"/>
                </a:cubicBezTo>
                <a:cubicBezTo>
                  <a:pt x="1991" y="3462"/>
                  <a:pt x="1949" y="3554"/>
                  <a:pt x="1950" y="3652"/>
                </a:cubicBezTo>
                <a:cubicBezTo>
                  <a:pt x="1950" y="3756"/>
                  <a:pt x="1958" y="3860"/>
                  <a:pt x="1968" y="3963"/>
                </a:cubicBezTo>
                <a:cubicBezTo>
                  <a:pt x="1974" y="4019"/>
                  <a:pt x="1947" y="4058"/>
                  <a:pt x="1890" y="4087"/>
                </a:cubicBezTo>
                <a:cubicBezTo>
                  <a:pt x="1838" y="4115"/>
                  <a:pt x="1786" y="4140"/>
                  <a:pt x="1746" y="4181"/>
                </a:cubicBezTo>
                <a:cubicBezTo>
                  <a:pt x="1715" y="4214"/>
                  <a:pt x="1667" y="4238"/>
                  <a:pt x="1621" y="4260"/>
                </a:cubicBezTo>
                <a:cubicBezTo>
                  <a:pt x="1541" y="4299"/>
                  <a:pt x="1461" y="4284"/>
                  <a:pt x="1413" y="4220"/>
                </a:cubicBezTo>
                <a:cubicBezTo>
                  <a:pt x="1386" y="4185"/>
                  <a:pt x="1368" y="4145"/>
                  <a:pt x="1344" y="4109"/>
                </a:cubicBezTo>
                <a:cubicBezTo>
                  <a:pt x="1323" y="4076"/>
                  <a:pt x="1279" y="4067"/>
                  <a:pt x="1228" y="4081"/>
                </a:cubicBezTo>
                <a:cubicBezTo>
                  <a:pt x="1181" y="4094"/>
                  <a:pt x="1144" y="4116"/>
                  <a:pt x="1145" y="4155"/>
                </a:cubicBezTo>
                <a:cubicBezTo>
                  <a:pt x="1146" y="4217"/>
                  <a:pt x="1156" y="4278"/>
                  <a:pt x="1161" y="4340"/>
                </a:cubicBezTo>
                <a:cubicBezTo>
                  <a:pt x="1165" y="4381"/>
                  <a:pt x="1168" y="4423"/>
                  <a:pt x="1166" y="4464"/>
                </a:cubicBezTo>
                <a:cubicBezTo>
                  <a:pt x="1166" y="4475"/>
                  <a:pt x="1150" y="4492"/>
                  <a:pt x="1137" y="4495"/>
                </a:cubicBezTo>
                <a:cubicBezTo>
                  <a:pt x="1114" y="4500"/>
                  <a:pt x="1085" y="4503"/>
                  <a:pt x="1065" y="4496"/>
                </a:cubicBezTo>
                <a:cubicBezTo>
                  <a:pt x="983" y="4469"/>
                  <a:pt x="954" y="4406"/>
                  <a:pt x="922" y="4350"/>
                </a:cubicBezTo>
                <a:cubicBezTo>
                  <a:pt x="879" y="4275"/>
                  <a:pt x="807" y="4225"/>
                  <a:pt x="710" y="4203"/>
                </a:cubicBezTo>
                <a:cubicBezTo>
                  <a:pt x="561" y="4169"/>
                  <a:pt x="459" y="4106"/>
                  <a:pt x="424" y="3988"/>
                </a:cubicBezTo>
                <a:cubicBezTo>
                  <a:pt x="422" y="3981"/>
                  <a:pt x="418" y="3975"/>
                  <a:pt x="402" y="3953"/>
                </a:cubicBezTo>
                <a:cubicBezTo>
                  <a:pt x="342" y="3943"/>
                  <a:pt x="289" y="3933"/>
                  <a:pt x="236" y="3926"/>
                </a:cubicBezTo>
                <a:cubicBezTo>
                  <a:pt x="169" y="3917"/>
                  <a:pt x="136" y="3930"/>
                  <a:pt x="102" y="3975"/>
                </a:cubicBezTo>
                <a:cubicBezTo>
                  <a:pt x="83" y="3999"/>
                  <a:pt x="58" y="4023"/>
                  <a:pt x="52" y="4049"/>
                </a:cubicBezTo>
                <a:cubicBezTo>
                  <a:pt x="36" y="4124"/>
                  <a:pt x="15" y="4197"/>
                  <a:pt x="5" y="4271"/>
                </a:cubicBezTo>
                <a:close/>
                <a:moveTo>
                  <a:pt x="1094" y="7374"/>
                </a:moveTo>
                <a:cubicBezTo>
                  <a:pt x="1100" y="7361"/>
                  <a:pt x="1116" y="7354"/>
                  <a:pt x="1118" y="7340"/>
                </a:cubicBezTo>
                <a:cubicBezTo>
                  <a:pt x="1120" y="7325"/>
                  <a:pt x="1144" y="7319"/>
                  <a:pt x="1172" y="7319"/>
                </a:cubicBezTo>
                <a:cubicBezTo>
                  <a:pt x="1162" y="7332"/>
                  <a:pt x="1161" y="7350"/>
                  <a:pt x="1142" y="7358"/>
                </a:cubicBezTo>
                <a:cubicBezTo>
                  <a:pt x="1127" y="7365"/>
                  <a:pt x="1109" y="7368"/>
                  <a:pt x="1094" y="7374"/>
                </a:cubicBezTo>
                <a:close/>
                <a:moveTo>
                  <a:pt x="6686" y="20870"/>
                </a:moveTo>
                <a:cubicBezTo>
                  <a:pt x="6687" y="20868"/>
                  <a:pt x="6691" y="20866"/>
                  <a:pt x="6694" y="20864"/>
                </a:cubicBezTo>
                <a:cubicBezTo>
                  <a:pt x="6698" y="20863"/>
                  <a:pt x="6702" y="20861"/>
                  <a:pt x="6705" y="20860"/>
                </a:cubicBezTo>
                <a:cubicBezTo>
                  <a:pt x="6708" y="20862"/>
                  <a:pt x="6710" y="20864"/>
                  <a:pt x="6713" y="20865"/>
                </a:cubicBezTo>
                <a:cubicBezTo>
                  <a:pt x="6715" y="20867"/>
                  <a:pt x="6718" y="20868"/>
                  <a:pt x="6720" y="20870"/>
                </a:cubicBezTo>
                <a:cubicBezTo>
                  <a:pt x="6715" y="20872"/>
                  <a:pt x="6711" y="20874"/>
                  <a:pt x="6706" y="20876"/>
                </a:cubicBezTo>
                <a:cubicBezTo>
                  <a:pt x="6702" y="20878"/>
                  <a:pt x="6697" y="20880"/>
                  <a:pt x="6693" y="20883"/>
                </a:cubicBezTo>
                <a:cubicBezTo>
                  <a:pt x="6691" y="20880"/>
                  <a:pt x="6689" y="20878"/>
                  <a:pt x="6688" y="20876"/>
                </a:cubicBezTo>
                <a:cubicBezTo>
                  <a:pt x="6687" y="20874"/>
                  <a:pt x="6685" y="20872"/>
                  <a:pt x="6686" y="20870"/>
                </a:cubicBezTo>
                <a:close/>
                <a:moveTo>
                  <a:pt x="8615" y="21059"/>
                </a:moveTo>
                <a:cubicBezTo>
                  <a:pt x="8621" y="21055"/>
                  <a:pt x="8627" y="21050"/>
                  <a:pt x="8634" y="21046"/>
                </a:cubicBezTo>
                <a:cubicBezTo>
                  <a:pt x="8641" y="21041"/>
                  <a:pt x="8648" y="21036"/>
                  <a:pt x="8657" y="21030"/>
                </a:cubicBezTo>
                <a:cubicBezTo>
                  <a:pt x="8665" y="21036"/>
                  <a:pt x="8673" y="21042"/>
                  <a:pt x="8680" y="21048"/>
                </a:cubicBezTo>
                <a:cubicBezTo>
                  <a:pt x="8689" y="21054"/>
                  <a:pt x="8697" y="21059"/>
                  <a:pt x="8705" y="21065"/>
                </a:cubicBezTo>
                <a:cubicBezTo>
                  <a:pt x="8689" y="21076"/>
                  <a:pt x="8668" y="21096"/>
                  <a:pt x="8658" y="21093"/>
                </a:cubicBezTo>
                <a:cubicBezTo>
                  <a:pt x="8640" y="21089"/>
                  <a:pt x="8629" y="21072"/>
                  <a:pt x="8615" y="21059"/>
                </a:cubicBezTo>
                <a:close/>
              </a:path>
            </a:pathLst>
          </a:custGeom>
          <a:blipFill>
            <a:blip r:embed="rId5">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270" name="Shape 270"/>
          <p:cNvSpPr>
            <a:spLocks noGrp="1"/>
          </p:cNvSpPr>
          <p:nvPr>
            <p:ph type="body" sz="quarter" idx="18"/>
          </p:nvPr>
        </p:nvSpPr>
        <p:spPr>
          <a:xfrm>
            <a:off x="1779289" y="4203700"/>
            <a:ext cx="2286001" cy="2021322"/>
          </a:xfrm>
          <a:prstGeom prst="rect">
            <a:avLst/>
          </a:prstGeom>
        </p:spPr>
        <p:txBody>
          <a:bodyPr lIns="0" tIns="0" rIns="0" bIns="0">
            <a:noAutofit/>
          </a:bodyPr>
          <a:lstStyle>
            <a:lvl1pPr>
              <a:defRPr>
                <a:solidFill>
                  <a:srgbClr val="FFFFFF"/>
                </a:solidFill>
              </a:defRPr>
            </a:lvl1pPr>
          </a:lstStyle>
          <a:p>
            <a:r>
              <a:t>Nulla vitae elit libero, a pharetra augue. Nullam id dolor id nibh ultricies vehicula ut id elit. Pellentesque quam venenatis vestibulum.</a:t>
            </a:r>
          </a:p>
        </p:txBody>
      </p:sp>
      <p:sp>
        <p:nvSpPr>
          <p:cNvPr id="271" name="Shape 271"/>
          <p:cNvSpPr>
            <a:spLocks noGrp="1"/>
          </p:cNvSpPr>
          <p:nvPr>
            <p:ph type="body" sz="quarter" idx="19"/>
          </p:nvPr>
        </p:nvSpPr>
        <p:spPr>
          <a:xfrm>
            <a:off x="1779239" y="3258920"/>
            <a:ext cx="2286051" cy="762001"/>
          </a:xfrm>
          <a:prstGeom prst="rect">
            <a:avLst/>
          </a:prstGeom>
        </p:spPr>
        <p:txBody>
          <a:bodyPr lIns="0" tIns="0" rIns="0" bIns="0" anchor="ctr">
            <a:noAutofit/>
          </a:bodyPr>
          <a:lstStyle>
            <a:lvl1pPr defTabSz="457200">
              <a:lnSpc>
                <a:spcPct val="100000"/>
              </a:lnSpc>
              <a:spcBef>
                <a:spcPts val="0"/>
              </a:spcBef>
              <a:defRPr sz="5000" cap="all">
                <a:solidFill>
                  <a:srgbClr val="FFFFFF"/>
                </a:solidFill>
              </a:defRPr>
            </a:lvl1pPr>
          </a:lstStyle>
          <a:p>
            <a:r>
              <a:t>Plan B</a:t>
            </a:r>
          </a:p>
        </p:txBody>
      </p:sp>
      <p:sp>
        <p:nvSpPr>
          <p:cNvPr id="272" name="Shape 272"/>
          <p:cNvSpPr>
            <a:spLocks noGrp="1"/>
          </p:cNvSpPr>
          <p:nvPr>
            <p:ph type="body" sz="quarter" idx="20"/>
          </p:nvPr>
        </p:nvSpPr>
        <p:spPr>
          <a:xfrm>
            <a:off x="8814268" y="4203700"/>
            <a:ext cx="2286001" cy="2021322"/>
          </a:xfrm>
          <a:prstGeom prst="rect">
            <a:avLst/>
          </a:prstGeom>
        </p:spPr>
        <p:txBody>
          <a:bodyPr lIns="0" tIns="0" rIns="0" bIns="0">
            <a:noAutofit/>
          </a:bodyPr>
          <a:lstStyle>
            <a:lvl1pPr>
              <a:defRPr>
                <a:solidFill>
                  <a:srgbClr val="FFFFFF"/>
                </a:solidFill>
              </a:defRPr>
            </a:lvl1pPr>
          </a:lstStyle>
          <a:p>
            <a:r>
              <a:t>Praesent commodo cursus magna, vel sit amet scelerisque nisl elit consectetur et. Vestibulum id ligula porta felis euismod lorem semper.</a:t>
            </a:r>
          </a:p>
        </p:txBody>
      </p:sp>
      <p:sp>
        <p:nvSpPr>
          <p:cNvPr id="273" name="Shape 273"/>
          <p:cNvSpPr>
            <a:spLocks noGrp="1"/>
          </p:cNvSpPr>
          <p:nvPr>
            <p:ph type="body" sz="quarter" idx="21"/>
          </p:nvPr>
        </p:nvSpPr>
        <p:spPr>
          <a:xfrm>
            <a:off x="8814218" y="3258920"/>
            <a:ext cx="2286051" cy="762001"/>
          </a:xfrm>
          <a:prstGeom prst="rect">
            <a:avLst/>
          </a:prstGeom>
        </p:spPr>
        <p:txBody>
          <a:bodyPr lIns="0" tIns="0" rIns="0" bIns="0" anchor="ctr">
            <a:noAutofit/>
          </a:bodyPr>
          <a:lstStyle>
            <a:lvl1pPr defTabSz="457200">
              <a:lnSpc>
                <a:spcPct val="100000"/>
              </a:lnSpc>
              <a:spcBef>
                <a:spcPts val="0"/>
              </a:spcBef>
              <a:defRPr sz="5000" cap="all">
                <a:solidFill>
                  <a:srgbClr val="FFFFFF"/>
                </a:solidFill>
              </a:defRPr>
            </a:lvl1pPr>
          </a:lstStyle>
          <a:p>
            <a:r>
              <a:t>Plan C</a:t>
            </a:r>
          </a:p>
        </p:txBody>
      </p:sp>
    </p:spTree>
  </p:cSld>
  <p:clrMapOvr>
    <a:masterClrMapping/>
  </p:clrMapOvr>
  <p:transition xmlns:p14="http://schemas.microsoft.com/office/powerpoint/2010/mai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16">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80" name="Shape 280"/>
          <p:cNvSpPr>
            <a:spLocks noGrp="1"/>
          </p:cNvSpPr>
          <p:nvPr>
            <p:ph type="sldNum" sz="quarter" idx="2"/>
          </p:nvPr>
        </p:nvSpPr>
        <p:spPr>
          <a:prstGeom prst="rect">
            <a:avLst/>
          </a:prstGeom>
        </p:spPr>
        <p:txBody>
          <a:bodyPr/>
          <a:lstStyle/>
          <a:p>
            <a:fld id="{86CB4B4D-7CA3-9044-876B-883B54F8677D}" type="slidenum">
              <a:t>‹#›</a:t>
            </a:fld>
            <a:endParaRPr/>
          </a:p>
        </p:txBody>
      </p:sp>
      <p:sp>
        <p:nvSpPr>
          <p:cNvPr id="281" name="Shape 281"/>
          <p:cNvSpPr>
            <a:spLocks noGrp="1"/>
          </p:cNvSpPr>
          <p:nvPr>
            <p:ph type="title"/>
          </p:nvPr>
        </p:nvSpPr>
        <p:spPr>
          <a:prstGeom prst="rect">
            <a:avLst/>
          </a:prstGeom>
        </p:spPr>
        <p:txBody>
          <a:bodyPr/>
          <a:lstStyle/>
          <a:p>
            <a:r>
              <a:t>Title Text</a:t>
            </a:r>
          </a:p>
        </p:txBody>
      </p:sp>
      <p:sp>
        <p:nvSpPr>
          <p:cNvPr id="282" name="Shape 282"/>
          <p:cNvSpPr>
            <a:spLocks noGrp="1"/>
          </p:cNvSpPr>
          <p:nvPr>
            <p:ph type="body" sz="quarter" idx="1"/>
          </p:nvPr>
        </p:nvSpPr>
        <p:spPr>
          <a:xfrm>
            <a:off x="5386236" y="3684758"/>
            <a:ext cx="6348565" cy="3683695"/>
          </a:xfrm>
          <a:prstGeom prst="rect">
            <a:avLst/>
          </a:prstGeom>
        </p:spPr>
        <p:txBody>
          <a:bodyPr lIns="0" tIns="0" rIns="0" bIns="0">
            <a:noAutofit/>
          </a:bodyPr>
          <a:lstStyle>
            <a:lvl1pPr algn="l"/>
            <a:lvl2pPr algn="l"/>
            <a:lvl3pPr algn="l"/>
            <a:lvl4pPr algn="l"/>
            <a:lvl5pPr algn="l"/>
          </a:lstStyle>
          <a:p>
            <a:r>
              <a:t>Body Level One</a:t>
            </a:r>
          </a:p>
          <a:p>
            <a:pPr lvl="1"/>
            <a:r>
              <a:t>Body Level Two</a:t>
            </a:r>
          </a:p>
          <a:p>
            <a:pPr lvl="2"/>
            <a:r>
              <a:t>Body Level Three</a:t>
            </a:r>
          </a:p>
          <a:p>
            <a:pPr lvl="3"/>
            <a:r>
              <a:t>Body Level Four</a:t>
            </a:r>
          </a:p>
          <a:p>
            <a:pPr lvl="4"/>
            <a:r>
              <a:t>Body Level Five</a:t>
            </a:r>
          </a:p>
        </p:txBody>
      </p:sp>
      <p:sp>
        <p:nvSpPr>
          <p:cNvPr id="283" name="Shape 283"/>
          <p:cNvSpPr>
            <a:spLocks noGrp="1"/>
          </p:cNvSpPr>
          <p:nvPr>
            <p:ph type="body" sz="quarter" idx="13"/>
          </p:nvPr>
        </p:nvSpPr>
        <p:spPr>
          <a:xfrm>
            <a:off x="5386236" y="3177452"/>
            <a:ext cx="6348564" cy="323950"/>
          </a:xfrm>
          <a:prstGeom prst="rect">
            <a:avLst/>
          </a:prstGeom>
        </p:spPr>
        <p:txBody>
          <a:bodyPr lIns="0" tIns="0" rIns="0" bIns="0" anchor="ctr">
            <a:noAutofit/>
          </a:bodyPr>
          <a:lstStyle>
            <a:lvl1pPr algn="l">
              <a:spcBef>
                <a:spcPts val="0"/>
              </a:spcBef>
              <a:defRPr sz="2000" cap="all" spc="100">
                <a:solidFill>
                  <a:srgbClr val="B16AD7"/>
                </a:solidFill>
              </a:defRPr>
            </a:lvl1pPr>
          </a:lstStyle>
          <a:p>
            <a:r>
              <a:t>Sed posuere consectetur lobortis.</a:t>
            </a:r>
          </a:p>
        </p:txBody>
      </p:sp>
      <p:sp>
        <p:nvSpPr>
          <p:cNvPr id="284" name="Shape 284"/>
          <p:cNvSpPr>
            <a:spLocks noGrp="1"/>
          </p:cNvSpPr>
          <p:nvPr>
            <p:ph type="body" sz="quarter" idx="14" hasCustomPrompt="1"/>
          </p:nvPr>
        </p:nvSpPr>
        <p:spPr>
          <a:xfrm>
            <a:off x="318595" y="2904160"/>
            <a:ext cx="4446287" cy="4515153"/>
          </a:xfrm>
          <a:custGeom>
            <a:avLst/>
            <a:gdLst/>
            <a:ahLst/>
            <a:cxnLst>
              <a:cxn ang="0">
                <a:pos x="wd2" y="hd2"/>
              </a:cxn>
              <a:cxn ang="5400000">
                <a:pos x="wd2" y="hd2"/>
              </a:cxn>
              <a:cxn ang="10800000">
                <a:pos x="wd2" y="hd2"/>
              </a:cxn>
              <a:cxn ang="16200000">
                <a:pos x="wd2" y="hd2"/>
              </a:cxn>
            </a:cxnLst>
            <a:rect l="0" t="0" r="r" b="b"/>
            <a:pathLst>
              <a:path w="21593" h="21590" extrusionOk="0">
                <a:moveTo>
                  <a:pt x="12324" y="11"/>
                </a:moveTo>
                <a:cubicBezTo>
                  <a:pt x="11969" y="-2"/>
                  <a:pt x="11615" y="-5"/>
                  <a:pt x="11260" y="14"/>
                </a:cubicBezTo>
                <a:cubicBezTo>
                  <a:pt x="11217" y="17"/>
                  <a:pt x="11176" y="23"/>
                  <a:pt x="11131" y="16"/>
                </a:cubicBezTo>
                <a:cubicBezTo>
                  <a:pt x="11107" y="13"/>
                  <a:pt x="11080" y="18"/>
                  <a:pt x="11054" y="20"/>
                </a:cubicBezTo>
                <a:cubicBezTo>
                  <a:pt x="11016" y="23"/>
                  <a:pt x="10978" y="33"/>
                  <a:pt x="10940" y="33"/>
                </a:cubicBezTo>
                <a:cubicBezTo>
                  <a:pt x="10872" y="35"/>
                  <a:pt x="10809" y="49"/>
                  <a:pt x="10746" y="64"/>
                </a:cubicBezTo>
                <a:cubicBezTo>
                  <a:pt x="10736" y="66"/>
                  <a:pt x="10725" y="66"/>
                  <a:pt x="10717" y="70"/>
                </a:cubicBezTo>
                <a:cubicBezTo>
                  <a:pt x="10575" y="121"/>
                  <a:pt x="10407" y="100"/>
                  <a:pt x="10279" y="163"/>
                </a:cubicBezTo>
                <a:cubicBezTo>
                  <a:pt x="10231" y="186"/>
                  <a:pt x="10185" y="212"/>
                  <a:pt x="10131" y="231"/>
                </a:cubicBezTo>
                <a:cubicBezTo>
                  <a:pt x="10021" y="269"/>
                  <a:pt x="9912" y="301"/>
                  <a:pt x="9803" y="337"/>
                </a:cubicBezTo>
                <a:cubicBezTo>
                  <a:pt x="9711" y="337"/>
                  <a:pt x="9618" y="337"/>
                  <a:pt x="9526" y="337"/>
                </a:cubicBezTo>
                <a:cubicBezTo>
                  <a:pt x="9581" y="500"/>
                  <a:pt x="9643" y="658"/>
                  <a:pt x="9701" y="819"/>
                </a:cubicBezTo>
                <a:cubicBezTo>
                  <a:pt x="9699" y="823"/>
                  <a:pt x="9697" y="827"/>
                  <a:pt x="9695" y="831"/>
                </a:cubicBezTo>
                <a:cubicBezTo>
                  <a:pt x="9683" y="851"/>
                  <a:pt x="9687" y="856"/>
                  <a:pt x="9713" y="865"/>
                </a:cubicBezTo>
                <a:cubicBezTo>
                  <a:pt x="9714" y="865"/>
                  <a:pt x="9716" y="866"/>
                  <a:pt x="9718" y="867"/>
                </a:cubicBezTo>
                <a:cubicBezTo>
                  <a:pt x="9725" y="884"/>
                  <a:pt x="9731" y="901"/>
                  <a:pt x="9738" y="918"/>
                </a:cubicBezTo>
                <a:cubicBezTo>
                  <a:pt x="9733" y="927"/>
                  <a:pt x="9736" y="937"/>
                  <a:pt x="9722" y="944"/>
                </a:cubicBezTo>
                <a:cubicBezTo>
                  <a:pt x="9707" y="952"/>
                  <a:pt x="9693" y="962"/>
                  <a:pt x="9678" y="971"/>
                </a:cubicBezTo>
                <a:cubicBezTo>
                  <a:pt x="9693" y="978"/>
                  <a:pt x="9706" y="986"/>
                  <a:pt x="9716" y="994"/>
                </a:cubicBezTo>
                <a:cubicBezTo>
                  <a:pt x="9727" y="1001"/>
                  <a:pt x="9737" y="1008"/>
                  <a:pt x="9741" y="1015"/>
                </a:cubicBezTo>
                <a:cubicBezTo>
                  <a:pt x="9743" y="1029"/>
                  <a:pt x="9738" y="1042"/>
                  <a:pt x="9732" y="1053"/>
                </a:cubicBezTo>
                <a:cubicBezTo>
                  <a:pt x="9726" y="1063"/>
                  <a:pt x="9717" y="1071"/>
                  <a:pt x="9707" y="1079"/>
                </a:cubicBezTo>
                <a:cubicBezTo>
                  <a:pt x="9716" y="1083"/>
                  <a:pt x="9726" y="1088"/>
                  <a:pt x="9736" y="1092"/>
                </a:cubicBezTo>
                <a:cubicBezTo>
                  <a:pt x="9744" y="1096"/>
                  <a:pt x="9752" y="1100"/>
                  <a:pt x="9761" y="1104"/>
                </a:cubicBezTo>
                <a:cubicBezTo>
                  <a:pt x="9754" y="1112"/>
                  <a:pt x="9753" y="1119"/>
                  <a:pt x="9751" y="1128"/>
                </a:cubicBezTo>
                <a:cubicBezTo>
                  <a:pt x="9740" y="1184"/>
                  <a:pt x="9784" y="1187"/>
                  <a:pt x="9836" y="1187"/>
                </a:cubicBezTo>
                <a:cubicBezTo>
                  <a:pt x="9872" y="1287"/>
                  <a:pt x="9909" y="1386"/>
                  <a:pt x="9946" y="1485"/>
                </a:cubicBezTo>
                <a:cubicBezTo>
                  <a:pt x="9837" y="1543"/>
                  <a:pt x="9724" y="1597"/>
                  <a:pt x="9622" y="1660"/>
                </a:cubicBezTo>
                <a:cubicBezTo>
                  <a:pt x="9559" y="1699"/>
                  <a:pt x="9495" y="1740"/>
                  <a:pt x="9429" y="1778"/>
                </a:cubicBezTo>
                <a:cubicBezTo>
                  <a:pt x="9414" y="1786"/>
                  <a:pt x="9400" y="1795"/>
                  <a:pt x="9385" y="1804"/>
                </a:cubicBezTo>
                <a:cubicBezTo>
                  <a:pt x="9366" y="1816"/>
                  <a:pt x="9361" y="1832"/>
                  <a:pt x="9373" y="1846"/>
                </a:cubicBezTo>
                <a:cubicBezTo>
                  <a:pt x="9397" y="1873"/>
                  <a:pt x="9412" y="1900"/>
                  <a:pt x="9412" y="1931"/>
                </a:cubicBezTo>
                <a:cubicBezTo>
                  <a:pt x="9412" y="1935"/>
                  <a:pt x="9414" y="1939"/>
                  <a:pt x="9416" y="1943"/>
                </a:cubicBezTo>
                <a:cubicBezTo>
                  <a:pt x="9428" y="1977"/>
                  <a:pt x="9483" y="2048"/>
                  <a:pt x="9518" y="2081"/>
                </a:cubicBezTo>
                <a:cubicBezTo>
                  <a:pt x="9543" y="2105"/>
                  <a:pt x="9560" y="2130"/>
                  <a:pt x="9568" y="2159"/>
                </a:cubicBezTo>
                <a:cubicBezTo>
                  <a:pt x="9577" y="2194"/>
                  <a:pt x="9588" y="2230"/>
                  <a:pt x="9599" y="2265"/>
                </a:cubicBezTo>
                <a:cubicBezTo>
                  <a:pt x="9606" y="2289"/>
                  <a:pt x="9625" y="2306"/>
                  <a:pt x="9655" y="2318"/>
                </a:cubicBezTo>
                <a:cubicBezTo>
                  <a:pt x="9845" y="2395"/>
                  <a:pt x="10081" y="2226"/>
                  <a:pt x="10243" y="2299"/>
                </a:cubicBezTo>
                <a:cubicBezTo>
                  <a:pt x="10276" y="2389"/>
                  <a:pt x="10308" y="2481"/>
                  <a:pt x="10341" y="2571"/>
                </a:cubicBezTo>
                <a:cubicBezTo>
                  <a:pt x="10347" y="2588"/>
                  <a:pt x="10354" y="2606"/>
                  <a:pt x="10360" y="2624"/>
                </a:cubicBezTo>
                <a:cubicBezTo>
                  <a:pt x="10357" y="2631"/>
                  <a:pt x="10354" y="2639"/>
                  <a:pt x="10352" y="2647"/>
                </a:cubicBezTo>
                <a:cubicBezTo>
                  <a:pt x="10351" y="2654"/>
                  <a:pt x="10349" y="2664"/>
                  <a:pt x="10354" y="2669"/>
                </a:cubicBezTo>
                <a:cubicBezTo>
                  <a:pt x="10378" y="2693"/>
                  <a:pt x="10364" y="2712"/>
                  <a:pt x="10345" y="2732"/>
                </a:cubicBezTo>
                <a:cubicBezTo>
                  <a:pt x="10338" y="2739"/>
                  <a:pt x="10333" y="2750"/>
                  <a:pt x="10335" y="2759"/>
                </a:cubicBezTo>
                <a:cubicBezTo>
                  <a:pt x="10339" y="2775"/>
                  <a:pt x="10357" y="2790"/>
                  <a:pt x="10349" y="2808"/>
                </a:cubicBezTo>
                <a:cubicBezTo>
                  <a:pt x="10346" y="2813"/>
                  <a:pt x="10355" y="2822"/>
                  <a:pt x="10362" y="2827"/>
                </a:cubicBezTo>
                <a:cubicBezTo>
                  <a:pt x="10381" y="2841"/>
                  <a:pt x="10391" y="2858"/>
                  <a:pt x="10383" y="2874"/>
                </a:cubicBezTo>
                <a:cubicBezTo>
                  <a:pt x="10372" y="2899"/>
                  <a:pt x="10395" y="2924"/>
                  <a:pt x="10381" y="2948"/>
                </a:cubicBezTo>
                <a:cubicBezTo>
                  <a:pt x="10394" y="2971"/>
                  <a:pt x="10389" y="2992"/>
                  <a:pt x="10385" y="3015"/>
                </a:cubicBezTo>
                <a:cubicBezTo>
                  <a:pt x="10383" y="3026"/>
                  <a:pt x="10393" y="3041"/>
                  <a:pt x="10403" y="3053"/>
                </a:cubicBezTo>
                <a:cubicBezTo>
                  <a:pt x="10412" y="3065"/>
                  <a:pt x="10419" y="3075"/>
                  <a:pt x="10408" y="3089"/>
                </a:cubicBezTo>
                <a:cubicBezTo>
                  <a:pt x="10405" y="3093"/>
                  <a:pt x="10401" y="3102"/>
                  <a:pt x="10404" y="3106"/>
                </a:cubicBezTo>
                <a:cubicBezTo>
                  <a:pt x="10425" y="3128"/>
                  <a:pt x="10414" y="3150"/>
                  <a:pt x="10414" y="3172"/>
                </a:cubicBezTo>
                <a:cubicBezTo>
                  <a:pt x="10414" y="3187"/>
                  <a:pt x="10413" y="3206"/>
                  <a:pt x="10426" y="3216"/>
                </a:cubicBezTo>
                <a:cubicBezTo>
                  <a:pt x="10455" y="3240"/>
                  <a:pt x="10447" y="3261"/>
                  <a:pt x="10431" y="3284"/>
                </a:cubicBezTo>
                <a:cubicBezTo>
                  <a:pt x="10428" y="3289"/>
                  <a:pt x="10424" y="3295"/>
                  <a:pt x="10422" y="3300"/>
                </a:cubicBezTo>
                <a:cubicBezTo>
                  <a:pt x="10429" y="3316"/>
                  <a:pt x="10455" y="3329"/>
                  <a:pt x="10431" y="3347"/>
                </a:cubicBezTo>
                <a:cubicBezTo>
                  <a:pt x="10428" y="3350"/>
                  <a:pt x="10429" y="3360"/>
                  <a:pt x="10433" y="3364"/>
                </a:cubicBezTo>
                <a:cubicBezTo>
                  <a:pt x="10454" y="3381"/>
                  <a:pt x="10456" y="3402"/>
                  <a:pt x="10468" y="3421"/>
                </a:cubicBezTo>
                <a:cubicBezTo>
                  <a:pt x="10481" y="3442"/>
                  <a:pt x="10500" y="3462"/>
                  <a:pt x="10518" y="3486"/>
                </a:cubicBezTo>
                <a:cubicBezTo>
                  <a:pt x="10514" y="3495"/>
                  <a:pt x="10504" y="3507"/>
                  <a:pt x="10505" y="3520"/>
                </a:cubicBezTo>
                <a:cubicBezTo>
                  <a:pt x="10505" y="3530"/>
                  <a:pt x="10515" y="3542"/>
                  <a:pt x="10522" y="3552"/>
                </a:cubicBezTo>
                <a:cubicBezTo>
                  <a:pt x="10529" y="3562"/>
                  <a:pt x="10537" y="3573"/>
                  <a:pt x="10547" y="3582"/>
                </a:cubicBezTo>
                <a:cubicBezTo>
                  <a:pt x="10559" y="3594"/>
                  <a:pt x="10570" y="3604"/>
                  <a:pt x="10563" y="3618"/>
                </a:cubicBezTo>
                <a:cubicBezTo>
                  <a:pt x="10556" y="3632"/>
                  <a:pt x="10563" y="3645"/>
                  <a:pt x="10576" y="3656"/>
                </a:cubicBezTo>
                <a:cubicBezTo>
                  <a:pt x="10617" y="3689"/>
                  <a:pt x="10656" y="3724"/>
                  <a:pt x="10703" y="3753"/>
                </a:cubicBezTo>
                <a:cubicBezTo>
                  <a:pt x="10703" y="3763"/>
                  <a:pt x="10704" y="3772"/>
                  <a:pt x="10705" y="3782"/>
                </a:cubicBezTo>
                <a:cubicBezTo>
                  <a:pt x="10706" y="3791"/>
                  <a:pt x="10706" y="3799"/>
                  <a:pt x="10707" y="3810"/>
                </a:cubicBezTo>
                <a:cubicBezTo>
                  <a:pt x="10709" y="3814"/>
                  <a:pt x="10719" y="3817"/>
                  <a:pt x="10726" y="3820"/>
                </a:cubicBezTo>
                <a:cubicBezTo>
                  <a:pt x="10734" y="3822"/>
                  <a:pt x="10740" y="3825"/>
                  <a:pt x="10740" y="3833"/>
                </a:cubicBezTo>
                <a:cubicBezTo>
                  <a:pt x="10737" y="3838"/>
                  <a:pt x="10735" y="3843"/>
                  <a:pt x="10732" y="3848"/>
                </a:cubicBezTo>
                <a:cubicBezTo>
                  <a:pt x="10729" y="3853"/>
                  <a:pt x="10725" y="3858"/>
                  <a:pt x="10723" y="3863"/>
                </a:cubicBezTo>
                <a:cubicBezTo>
                  <a:pt x="10728" y="3867"/>
                  <a:pt x="10733" y="3871"/>
                  <a:pt x="10738" y="3875"/>
                </a:cubicBezTo>
                <a:cubicBezTo>
                  <a:pt x="10743" y="3878"/>
                  <a:pt x="10749" y="3881"/>
                  <a:pt x="10753" y="3884"/>
                </a:cubicBezTo>
                <a:cubicBezTo>
                  <a:pt x="10739" y="3906"/>
                  <a:pt x="10726" y="3929"/>
                  <a:pt x="10728" y="3952"/>
                </a:cubicBezTo>
                <a:cubicBezTo>
                  <a:pt x="10729" y="3959"/>
                  <a:pt x="10722" y="3965"/>
                  <a:pt x="10719" y="3971"/>
                </a:cubicBezTo>
                <a:cubicBezTo>
                  <a:pt x="10707" y="3992"/>
                  <a:pt x="10710" y="3996"/>
                  <a:pt x="10736" y="4005"/>
                </a:cubicBezTo>
                <a:cubicBezTo>
                  <a:pt x="10743" y="4008"/>
                  <a:pt x="10750" y="4008"/>
                  <a:pt x="10757" y="4011"/>
                </a:cubicBezTo>
                <a:cubicBezTo>
                  <a:pt x="10769" y="4016"/>
                  <a:pt x="10778" y="4024"/>
                  <a:pt x="10776" y="4032"/>
                </a:cubicBezTo>
                <a:cubicBezTo>
                  <a:pt x="10774" y="4052"/>
                  <a:pt x="10773" y="4071"/>
                  <a:pt x="10746" y="4085"/>
                </a:cubicBezTo>
                <a:cubicBezTo>
                  <a:pt x="10731" y="4093"/>
                  <a:pt x="10716" y="4103"/>
                  <a:pt x="10701" y="4112"/>
                </a:cubicBezTo>
                <a:cubicBezTo>
                  <a:pt x="10716" y="4119"/>
                  <a:pt x="10731" y="4127"/>
                  <a:pt x="10742" y="4135"/>
                </a:cubicBezTo>
                <a:cubicBezTo>
                  <a:pt x="10752" y="4142"/>
                  <a:pt x="10761" y="4148"/>
                  <a:pt x="10765" y="4155"/>
                </a:cubicBezTo>
                <a:cubicBezTo>
                  <a:pt x="10767" y="4170"/>
                  <a:pt x="10762" y="4181"/>
                  <a:pt x="10755" y="4191"/>
                </a:cubicBezTo>
                <a:cubicBezTo>
                  <a:pt x="10749" y="4202"/>
                  <a:pt x="10740" y="4211"/>
                  <a:pt x="10730" y="4220"/>
                </a:cubicBezTo>
                <a:cubicBezTo>
                  <a:pt x="10739" y="4224"/>
                  <a:pt x="10750" y="4227"/>
                  <a:pt x="10759" y="4231"/>
                </a:cubicBezTo>
                <a:cubicBezTo>
                  <a:pt x="10768" y="4235"/>
                  <a:pt x="10776" y="4241"/>
                  <a:pt x="10784" y="4245"/>
                </a:cubicBezTo>
                <a:cubicBezTo>
                  <a:pt x="10781" y="4255"/>
                  <a:pt x="10781" y="4263"/>
                  <a:pt x="10775" y="4269"/>
                </a:cubicBezTo>
                <a:cubicBezTo>
                  <a:pt x="10743" y="4304"/>
                  <a:pt x="10737" y="4341"/>
                  <a:pt x="10744" y="4379"/>
                </a:cubicBezTo>
                <a:cubicBezTo>
                  <a:pt x="10745" y="4387"/>
                  <a:pt x="10746" y="4399"/>
                  <a:pt x="10740" y="4404"/>
                </a:cubicBezTo>
                <a:cubicBezTo>
                  <a:pt x="10722" y="4418"/>
                  <a:pt x="10732" y="4428"/>
                  <a:pt x="10744" y="4440"/>
                </a:cubicBezTo>
                <a:cubicBezTo>
                  <a:pt x="10752" y="4449"/>
                  <a:pt x="10760" y="4463"/>
                  <a:pt x="10755" y="4472"/>
                </a:cubicBezTo>
                <a:cubicBezTo>
                  <a:pt x="10743" y="4499"/>
                  <a:pt x="10765" y="4528"/>
                  <a:pt x="10732" y="4552"/>
                </a:cubicBezTo>
                <a:cubicBezTo>
                  <a:pt x="10730" y="4553"/>
                  <a:pt x="10733" y="4560"/>
                  <a:pt x="10736" y="4562"/>
                </a:cubicBezTo>
                <a:cubicBezTo>
                  <a:pt x="10751" y="4569"/>
                  <a:pt x="10750" y="4578"/>
                  <a:pt x="10742" y="4588"/>
                </a:cubicBezTo>
                <a:cubicBezTo>
                  <a:pt x="10737" y="4594"/>
                  <a:pt x="10734" y="4601"/>
                  <a:pt x="10730" y="4607"/>
                </a:cubicBezTo>
                <a:cubicBezTo>
                  <a:pt x="10726" y="4615"/>
                  <a:pt x="10733" y="4624"/>
                  <a:pt x="10746" y="4626"/>
                </a:cubicBezTo>
                <a:cubicBezTo>
                  <a:pt x="10765" y="4630"/>
                  <a:pt x="10787" y="4631"/>
                  <a:pt x="10805" y="4636"/>
                </a:cubicBezTo>
                <a:cubicBezTo>
                  <a:pt x="10826" y="4641"/>
                  <a:pt x="10832" y="4660"/>
                  <a:pt x="10817" y="4670"/>
                </a:cubicBezTo>
                <a:cubicBezTo>
                  <a:pt x="10804" y="4678"/>
                  <a:pt x="10788" y="4686"/>
                  <a:pt x="10776" y="4694"/>
                </a:cubicBezTo>
                <a:cubicBezTo>
                  <a:pt x="10770" y="4699"/>
                  <a:pt x="10767" y="4705"/>
                  <a:pt x="10767" y="4711"/>
                </a:cubicBezTo>
                <a:cubicBezTo>
                  <a:pt x="10765" y="4733"/>
                  <a:pt x="10763" y="4755"/>
                  <a:pt x="10763" y="4776"/>
                </a:cubicBezTo>
                <a:cubicBezTo>
                  <a:pt x="10763" y="4781"/>
                  <a:pt x="10766" y="4787"/>
                  <a:pt x="10771" y="4789"/>
                </a:cubicBezTo>
                <a:cubicBezTo>
                  <a:pt x="10802" y="4802"/>
                  <a:pt x="10827" y="4825"/>
                  <a:pt x="10871" y="4822"/>
                </a:cubicBezTo>
                <a:cubicBezTo>
                  <a:pt x="10878" y="4821"/>
                  <a:pt x="10888" y="4821"/>
                  <a:pt x="10894" y="4823"/>
                </a:cubicBezTo>
                <a:cubicBezTo>
                  <a:pt x="10934" y="4836"/>
                  <a:pt x="10973" y="4828"/>
                  <a:pt x="11014" y="4823"/>
                </a:cubicBezTo>
                <a:cubicBezTo>
                  <a:pt x="11031" y="4821"/>
                  <a:pt x="11050" y="4819"/>
                  <a:pt x="11068" y="4820"/>
                </a:cubicBezTo>
                <a:cubicBezTo>
                  <a:pt x="11129" y="4822"/>
                  <a:pt x="11191" y="4825"/>
                  <a:pt x="11253" y="4827"/>
                </a:cubicBezTo>
                <a:cubicBezTo>
                  <a:pt x="11299" y="4829"/>
                  <a:pt x="11345" y="4828"/>
                  <a:pt x="11384" y="4848"/>
                </a:cubicBezTo>
                <a:cubicBezTo>
                  <a:pt x="11389" y="4851"/>
                  <a:pt x="11398" y="4852"/>
                  <a:pt x="11405" y="4854"/>
                </a:cubicBezTo>
                <a:cubicBezTo>
                  <a:pt x="11475" y="4873"/>
                  <a:pt x="11541" y="4894"/>
                  <a:pt x="11607" y="4916"/>
                </a:cubicBezTo>
                <a:cubicBezTo>
                  <a:pt x="11640" y="4927"/>
                  <a:pt x="11672" y="4937"/>
                  <a:pt x="11707" y="4941"/>
                </a:cubicBezTo>
                <a:cubicBezTo>
                  <a:pt x="11753" y="4946"/>
                  <a:pt x="11798" y="4950"/>
                  <a:pt x="11844" y="4952"/>
                </a:cubicBezTo>
                <a:cubicBezTo>
                  <a:pt x="11965" y="4959"/>
                  <a:pt x="12086" y="4962"/>
                  <a:pt x="12207" y="4966"/>
                </a:cubicBezTo>
                <a:cubicBezTo>
                  <a:pt x="12243" y="4967"/>
                  <a:pt x="12278" y="4967"/>
                  <a:pt x="12315" y="4968"/>
                </a:cubicBezTo>
                <a:cubicBezTo>
                  <a:pt x="12386" y="4968"/>
                  <a:pt x="12457" y="4965"/>
                  <a:pt x="12528" y="4962"/>
                </a:cubicBezTo>
                <a:cubicBezTo>
                  <a:pt x="12607" y="4958"/>
                  <a:pt x="12688" y="4956"/>
                  <a:pt x="12767" y="4956"/>
                </a:cubicBezTo>
                <a:cubicBezTo>
                  <a:pt x="12785" y="4956"/>
                  <a:pt x="12803" y="4954"/>
                  <a:pt x="12821" y="4952"/>
                </a:cubicBezTo>
                <a:cubicBezTo>
                  <a:pt x="12836" y="4951"/>
                  <a:pt x="12851" y="4948"/>
                  <a:pt x="12866" y="4949"/>
                </a:cubicBezTo>
                <a:cubicBezTo>
                  <a:pt x="12925" y="4950"/>
                  <a:pt x="12984" y="4952"/>
                  <a:pt x="13043" y="4952"/>
                </a:cubicBezTo>
                <a:cubicBezTo>
                  <a:pt x="13112" y="4953"/>
                  <a:pt x="13182" y="4951"/>
                  <a:pt x="13251" y="4951"/>
                </a:cubicBezTo>
                <a:cubicBezTo>
                  <a:pt x="13269" y="4951"/>
                  <a:pt x="13287" y="4952"/>
                  <a:pt x="13305" y="4952"/>
                </a:cubicBezTo>
                <a:cubicBezTo>
                  <a:pt x="13328" y="4953"/>
                  <a:pt x="13352" y="4955"/>
                  <a:pt x="13375" y="4954"/>
                </a:cubicBezTo>
                <a:cubicBezTo>
                  <a:pt x="13443" y="4952"/>
                  <a:pt x="13512" y="4955"/>
                  <a:pt x="13581" y="4951"/>
                </a:cubicBezTo>
                <a:cubicBezTo>
                  <a:pt x="13591" y="4950"/>
                  <a:pt x="13600" y="4952"/>
                  <a:pt x="13610" y="4952"/>
                </a:cubicBezTo>
                <a:cubicBezTo>
                  <a:pt x="13635" y="4955"/>
                  <a:pt x="13661" y="4956"/>
                  <a:pt x="13687" y="4956"/>
                </a:cubicBezTo>
                <a:cubicBezTo>
                  <a:pt x="13728" y="4957"/>
                  <a:pt x="13771" y="4956"/>
                  <a:pt x="13812" y="4956"/>
                </a:cubicBezTo>
                <a:cubicBezTo>
                  <a:pt x="13912" y="4957"/>
                  <a:pt x="14011" y="4959"/>
                  <a:pt x="14111" y="4962"/>
                </a:cubicBezTo>
                <a:cubicBezTo>
                  <a:pt x="14147" y="4963"/>
                  <a:pt x="14183" y="4964"/>
                  <a:pt x="14219" y="4964"/>
                </a:cubicBezTo>
                <a:cubicBezTo>
                  <a:pt x="14247" y="4964"/>
                  <a:pt x="14276" y="4964"/>
                  <a:pt x="14304" y="4962"/>
                </a:cubicBezTo>
                <a:cubicBezTo>
                  <a:pt x="14352" y="4959"/>
                  <a:pt x="14402" y="4956"/>
                  <a:pt x="14450" y="4951"/>
                </a:cubicBezTo>
                <a:cubicBezTo>
                  <a:pt x="14495" y="4945"/>
                  <a:pt x="14539" y="4938"/>
                  <a:pt x="14583" y="4930"/>
                </a:cubicBezTo>
                <a:cubicBezTo>
                  <a:pt x="14600" y="4926"/>
                  <a:pt x="14614" y="4921"/>
                  <a:pt x="14633" y="4924"/>
                </a:cubicBezTo>
                <a:cubicBezTo>
                  <a:pt x="14656" y="4928"/>
                  <a:pt x="14671" y="4913"/>
                  <a:pt x="14691" y="4911"/>
                </a:cubicBezTo>
                <a:cubicBezTo>
                  <a:pt x="14711" y="4908"/>
                  <a:pt x="14731" y="4917"/>
                  <a:pt x="14753" y="4913"/>
                </a:cubicBezTo>
                <a:cubicBezTo>
                  <a:pt x="14755" y="4912"/>
                  <a:pt x="14756" y="4911"/>
                  <a:pt x="14758" y="4911"/>
                </a:cubicBezTo>
                <a:cubicBezTo>
                  <a:pt x="14826" y="4895"/>
                  <a:pt x="14894" y="4881"/>
                  <a:pt x="14963" y="4867"/>
                </a:cubicBezTo>
                <a:cubicBezTo>
                  <a:pt x="15001" y="4859"/>
                  <a:pt x="15041" y="4850"/>
                  <a:pt x="15082" y="4846"/>
                </a:cubicBezTo>
                <a:cubicBezTo>
                  <a:pt x="15121" y="4843"/>
                  <a:pt x="15155" y="4832"/>
                  <a:pt x="15188" y="4820"/>
                </a:cubicBezTo>
                <a:cubicBezTo>
                  <a:pt x="15208" y="4812"/>
                  <a:pt x="15227" y="4803"/>
                  <a:pt x="15248" y="4797"/>
                </a:cubicBezTo>
                <a:cubicBezTo>
                  <a:pt x="15282" y="4787"/>
                  <a:pt x="15306" y="4770"/>
                  <a:pt x="15331" y="4753"/>
                </a:cubicBezTo>
                <a:cubicBezTo>
                  <a:pt x="15360" y="4734"/>
                  <a:pt x="15383" y="4713"/>
                  <a:pt x="15404" y="4691"/>
                </a:cubicBezTo>
                <a:cubicBezTo>
                  <a:pt x="15407" y="4707"/>
                  <a:pt x="15410" y="4723"/>
                  <a:pt x="15414" y="4740"/>
                </a:cubicBezTo>
                <a:cubicBezTo>
                  <a:pt x="15428" y="4795"/>
                  <a:pt x="15443" y="4851"/>
                  <a:pt x="15460" y="4905"/>
                </a:cubicBezTo>
                <a:cubicBezTo>
                  <a:pt x="15465" y="4920"/>
                  <a:pt x="15464" y="4937"/>
                  <a:pt x="15493" y="4945"/>
                </a:cubicBezTo>
                <a:cubicBezTo>
                  <a:pt x="15520" y="4932"/>
                  <a:pt x="15506" y="4916"/>
                  <a:pt x="15502" y="4901"/>
                </a:cubicBezTo>
                <a:cubicBezTo>
                  <a:pt x="15483" y="4818"/>
                  <a:pt x="15461" y="4736"/>
                  <a:pt x="15441" y="4653"/>
                </a:cubicBezTo>
                <a:cubicBezTo>
                  <a:pt x="15443" y="4651"/>
                  <a:pt x="15443" y="4649"/>
                  <a:pt x="15445" y="4647"/>
                </a:cubicBezTo>
                <a:cubicBezTo>
                  <a:pt x="15453" y="4636"/>
                  <a:pt x="15460" y="4626"/>
                  <a:pt x="15452" y="4615"/>
                </a:cubicBezTo>
                <a:cubicBezTo>
                  <a:pt x="15444" y="4602"/>
                  <a:pt x="15450" y="4591"/>
                  <a:pt x="15458" y="4581"/>
                </a:cubicBezTo>
                <a:cubicBezTo>
                  <a:pt x="15465" y="4572"/>
                  <a:pt x="15470" y="4563"/>
                  <a:pt x="15475" y="4554"/>
                </a:cubicBezTo>
                <a:cubicBezTo>
                  <a:pt x="15479" y="4548"/>
                  <a:pt x="15482" y="4540"/>
                  <a:pt x="15483" y="4533"/>
                </a:cubicBezTo>
                <a:cubicBezTo>
                  <a:pt x="15490" y="4550"/>
                  <a:pt x="15505" y="4567"/>
                  <a:pt x="15518" y="4582"/>
                </a:cubicBezTo>
                <a:cubicBezTo>
                  <a:pt x="15520" y="4586"/>
                  <a:pt x="15528" y="4588"/>
                  <a:pt x="15533" y="4590"/>
                </a:cubicBezTo>
                <a:cubicBezTo>
                  <a:pt x="15548" y="4577"/>
                  <a:pt x="15544" y="4564"/>
                  <a:pt x="15541" y="4552"/>
                </a:cubicBezTo>
                <a:cubicBezTo>
                  <a:pt x="15532" y="4510"/>
                  <a:pt x="15521" y="4466"/>
                  <a:pt x="15512" y="4423"/>
                </a:cubicBezTo>
                <a:cubicBezTo>
                  <a:pt x="15511" y="4417"/>
                  <a:pt x="15513" y="4411"/>
                  <a:pt x="15514" y="4404"/>
                </a:cubicBezTo>
                <a:cubicBezTo>
                  <a:pt x="15515" y="4402"/>
                  <a:pt x="15515" y="4400"/>
                  <a:pt x="15516" y="4398"/>
                </a:cubicBezTo>
                <a:cubicBezTo>
                  <a:pt x="15517" y="4397"/>
                  <a:pt x="15519" y="4394"/>
                  <a:pt x="15520" y="4393"/>
                </a:cubicBezTo>
                <a:cubicBezTo>
                  <a:pt x="15528" y="4387"/>
                  <a:pt x="15545" y="4390"/>
                  <a:pt x="15554" y="4385"/>
                </a:cubicBezTo>
                <a:cubicBezTo>
                  <a:pt x="15556" y="4384"/>
                  <a:pt x="15558" y="4384"/>
                  <a:pt x="15562" y="4381"/>
                </a:cubicBezTo>
                <a:cubicBezTo>
                  <a:pt x="15562" y="4368"/>
                  <a:pt x="15564" y="4354"/>
                  <a:pt x="15562" y="4340"/>
                </a:cubicBezTo>
                <a:cubicBezTo>
                  <a:pt x="15558" y="4308"/>
                  <a:pt x="15552" y="4276"/>
                  <a:pt x="15547" y="4245"/>
                </a:cubicBezTo>
                <a:cubicBezTo>
                  <a:pt x="15545" y="4232"/>
                  <a:pt x="15541" y="4219"/>
                  <a:pt x="15539" y="4207"/>
                </a:cubicBezTo>
                <a:cubicBezTo>
                  <a:pt x="15538" y="4200"/>
                  <a:pt x="15548" y="4195"/>
                  <a:pt x="15560" y="4197"/>
                </a:cubicBezTo>
                <a:cubicBezTo>
                  <a:pt x="15572" y="4199"/>
                  <a:pt x="15580" y="4200"/>
                  <a:pt x="15585" y="4193"/>
                </a:cubicBezTo>
                <a:cubicBezTo>
                  <a:pt x="15601" y="4173"/>
                  <a:pt x="15612" y="4151"/>
                  <a:pt x="15612" y="4129"/>
                </a:cubicBezTo>
                <a:cubicBezTo>
                  <a:pt x="15612" y="4105"/>
                  <a:pt x="15609" y="4080"/>
                  <a:pt x="15607" y="4057"/>
                </a:cubicBezTo>
                <a:cubicBezTo>
                  <a:pt x="15605" y="4044"/>
                  <a:pt x="15613" y="4035"/>
                  <a:pt x="15630" y="4028"/>
                </a:cubicBezTo>
                <a:cubicBezTo>
                  <a:pt x="15645" y="4022"/>
                  <a:pt x="15661" y="4017"/>
                  <a:pt x="15672" y="4007"/>
                </a:cubicBezTo>
                <a:cubicBezTo>
                  <a:pt x="15681" y="4000"/>
                  <a:pt x="15694" y="3993"/>
                  <a:pt x="15707" y="3988"/>
                </a:cubicBezTo>
                <a:cubicBezTo>
                  <a:pt x="15730" y="3980"/>
                  <a:pt x="15753" y="3983"/>
                  <a:pt x="15766" y="3998"/>
                </a:cubicBezTo>
                <a:cubicBezTo>
                  <a:pt x="15774" y="4006"/>
                  <a:pt x="15779" y="4014"/>
                  <a:pt x="15786" y="4023"/>
                </a:cubicBezTo>
                <a:cubicBezTo>
                  <a:pt x="15792" y="4030"/>
                  <a:pt x="15806" y="4033"/>
                  <a:pt x="15820" y="4030"/>
                </a:cubicBezTo>
                <a:cubicBezTo>
                  <a:pt x="15834" y="4027"/>
                  <a:pt x="15844" y="4022"/>
                  <a:pt x="15844" y="4013"/>
                </a:cubicBezTo>
                <a:cubicBezTo>
                  <a:pt x="15843" y="3999"/>
                  <a:pt x="15841" y="3984"/>
                  <a:pt x="15840" y="3969"/>
                </a:cubicBezTo>
                <a:cubicBezTo>
                  <a:pt x="15839" y="3960"/>
                  <a:pt x="15837" y="3950"/>
                  <a:pt x="15838" y="3941"/>
                </a:cubicBezTo>
                <a:cubicBezTo>
                  <a:pt x="15838" y="3938"/>
                  <a:pt x="15842" y="3936"/>
                  <a:pt x="15846" y="3935"/>
                </a:cubicBezTo>
                <a:cubicBezTo>
                  <a:pt x="15852" y="3934"/>
                  <a:pt x="15861" y="3934"/>
                  <a:pt x="15867" y="3935"/>
                </a:cubicBezTo>
                <a:cubicBezTo>
                  <a:pt x="15890" y="3942"/>
                  <a:pt x="15898" y="3955"/>
                  <a:pt x="15907" y="3968"/>
                </a:cubicBezTo>
                <a:cubicBezTo>
                  <a:pt x="15919" y="3985"/>
                  <a:pt x="15941" y="3997"/>
                  <a:pt x="15969" y="4002"/>
                </a:cubicBezTo>
                <a:cubicBezTo>
                  <a:pt x="16012" y="4009"/>
                  <a:pt x="16040" y="4024"/>
                  <a:pt x="16050" y="4051"/>
                </a:cubicBezTo>
                <a:cubicBezTo>
                  <a:pt x="16050" y="4053"/>
                  <a:pt x="16053" y="4053"/>
                  <a:pt x="16058" y="4059"/>
                </a:cubicBezTo>
                <a:cubicBezTo>
                  <a:pt x="16075" y="4061"/>
                  <a:pt x="16089" y="4065"/>
                  <a:pt x="16104" y="4066"/>
                </a:cubicBezTo>
                <a:cubicBezTo>
                  <a:pt x="16123" y="4068"/>
                  <a:pt x="16132" y="4065"/>
                  <a:pt x="16142" y="4055"/>
                </a:cubicBezTo>
                <a:cubicBezTo>
                  <a:pt x="16148" y="4049"/>
                  <a:pt x="16156" y="4044"/>
                  <a:pt x="16158" y="4038"/>
                </a:cubicBezTo>
                <a:cubicBezTo>
                  <a:pt x="16163" y="4021"/>
                  <a:pt x="16169" y="4004"/>
                  <a:pt x="16171" y="3987"/>
                </a:cubicBezTo>
                <a:cubicBezTo>
                  <a:pt x="16174" y="3969"/>
                  <a:pt x="16172" y="3951"/>
                  <a:pt x="16165" y="3933"/>
                </a:cubicBezTo>
                <a:cubicBezTo>
                  <a:pt x="16134" y="3848"/>
                  <a:pt x="16116" y="3762"/>
                  <a:pt x="16083" y="3677"/>
                </a:cubicBezTo>
                <a:cubicBezTo>
                  <a:pt x="16054" y="3605"/>
                  <a:pt x="16032" y="3531"/>
                  <a:pt x="16002" y="3459"/>
                </a:cubicBezTo>
                <a:cubicBezTo>
                  <a:pt x="15983" y="3415"/>
                  <a:pt x="15965" y="3370"/>
                  <a:pt x="15953" y="3324"/>
                </a:cubicBezTo>
                <a:cubicBezTo>
                  <a:pt x="15945" y="3291"/>
                  <a:pt x="15935" y="3258"/>
                  <a:pt x="15925" y="3226"/>
                </a:cubicBezTo>
                <a:cubicBezTo>
                  <a:pt x="15924" y="3223"/>
                  <a:pt x="15919" y="3220"/>
                  <a:pt x="15915" y="3220"/>
                </a:cubicBezTo>
                <a:cubicBezTo>
                  <a:pt x="15913" y="3220"/>
                  <a:pt x="15911" y="3221"/>
                  <a:pt x="15909" y="3222"/>
                </a:cubicBezTo>
                <a:cubicBezTo>
                  <a:pt x="15908" y="3221"/>
                  <a:pt x="15908" y="3219"/>
                  <a:pt x="15907" y="3218"/>
                </a:cubicBezTo>
                <a:cubicBezTo>
                  <a:pt x="15899" y="3204"/>
                  <a:pt x="15894" y="3198"/>
                  <a:pt x="15909" y="3188"/>
                </a:cubicBezTo>
                <a:cubicBezTo>
                  <a:pt x="15912" y="3186"/>
                  <a:pt x="15913" y="3178"/>
                  <a:pt x="15911" y="3176"/>
                </a:cubicBezTo>
                <a:cubicBezTo>
                  <a:pt x="15869" y="3152"/>
                  <a:pt x="15888" y="3116"/>
                  <a:pt x="15869" y="3087"/>
                </a:cubicBezTo>
                <a:cubicBezTo>
                  <a:pt x="15862" y="3077"/>
                  <a:pt x="15866" y="3060"/>
                  <a:pt x="15874" y="3049"/>
                </a:cubicBezTo>
                <a:cubicBezTo>
                  <a:pt x="15885" y="3034"/>
                  <a:pt x="15895" y="3023"/>
                  <a:pt x="15872" y="3009"/>
                </a:cubicBezTo>
                <a:cubicBezTo>
                  <a:pt x="15864" y="3004"/>
                  <a:pt x="15863" y="2990"/>
                  <a:pt x="15863" y="2981"/>
                </a:cubicBezTo>
                <a:cubicBezTo>
                  <a:pt x="15863" y="2936"/>
                  <a:pt x="15847" y="2896"/>
                  <a:pt x="15805" y="2859"/>
                </a:cubicBezTo>
                <a:cubicBezTo>
                  <a:pt x="15797" y="2852"/>
                  <a:pt x="15796" y="2842"/>
                  <a:pt x="15790" y="2831"/>
                </a:cubicBezTo>
                <a:cubicBezTo>
                  <a:pt x="15799" y="2826"/>
                  <a:pt x="15808" y="2821"/>
                  <a:pt x="15817" y="2816"/>
                </a:cubicBezTo>
                <a:cubicBezTo>
                  <a:pt x="15826" y="2810"/>
                  <a:pt x="15836" y="2804"/>
                  <a:pt x="15846" y="2799"/>
                </a:cubicBezTo>
                <a:cubicBezTo>
                  <a:pt x="15833" y="2789"/>
                  <a:pt x="15820" y="2780"/>
                  <a:pt x="15811" y="2768"/>
                </a:cubicBezTo>
                <a:cubicBezTo>
                  <a:pt x="15801" y="2757"/>
                  <a:pt x="15795" y="2743"/>
                  <a:pt x="15793" y="2726"/>
                </a:cubicBezTo>
                <a:cubicBezTo>
                  <a:pt x="15797" y="2718"/>
                  <a:pt x="15806" y="2711"/>
                  <a:pt x="15817" y="2702"/>
                </a:cubicBezTo>
                <a:cubicBezTo>
                  <a:pt x="15828" y="2693"/>
                  <a:pt x="15842" y="2683"/>
                  <a:pt x="15857" y="2673"/>
                </a:cubicBezTo>
                <a:cubicBezTo>
                  <a:pt x="15838" y="2664"/>
                  <a:pt x="15820" y="2654"/>
                  <a:pt x="15801" y="2647"/>
                </a:cubicBezTo>
                <a:cubicBezTo>
                  <a:pt x="15790" y="2642"/>
                  <a:pt x="15792" y="2634"/>
                  <a:pt x="15786" y="2628"/>
                </a:cubicBezTo>
                <a:cubicBezTo>
                  <a:pt x="15791" y="2612"/>
                  <a:pt x="15797" y="2597"/>
                  <a:pt x="15803" y="2582"/>
                </a:cubicBezTo>
                <a:cubicBezTo>
                  <a:pt x="15808" y="2568"/>
                  <a:pt x="15813" y="2553"/>
                  <a:pt x="15819" y="2539"/>
                </a:cubicBezTo>
                <a:cubicBezTo>
                  <a:pt x="15856" y="2438"/>
                  <a:pt x="15891" y="2337"/>
                  <a:pt x="15928" y="2237"/>
                </a:cubicBezTo>
                <a:cubicBezTo>
                  <a:pt x="16069" y="2185"/>
                  <a:pt x="16234" y="2212"/>
                  <a:pt x="16343" y="2332"/>
                </a:cubicBezTo>
                <a:cubicBezTo>
                  <a:pt x="16341" y="2307"/>
                  <a:pt x="16341" y="2286"/>
                  <a:pt x="16337" y="2265"/>
                </a:cubicBezTo>
                <a:cubicBezTo>
                  <a:pt x="16334" y="2251"/>
                  <a:pt x="16335" y="2239"/>
                  <a:pt x="16349" y="2227"/>
                </a:cubicBezTo>
                <a:cubicBezTo>
                  <a:pt x="16356" y="2220"/>
                  <a:pt x="16360" y="2214"/>
                  <a:pt x="16360" y="2206"/>
                </a:cubicBezTo>
                <a:cubicBezTo>
                  <a:pt x="16408" y="2197"/>
                  <a:pt x="16456" y="2192"/>
                  <a:pt x="16507" y="2195"/>
                </a:cubicBezTo>
                <a:cubicBezTo>
                  <a:pt x="16559" y="2199"/>
                  <a:pt x="16599" y="2186"/>
                  <a:pt x="16632" y="2163"/>
                </a:cubicBezTo>
                <a:cubicBezTo>
                  <a:pt x="16650" y="2150"/>
                  <a:pt x="16667" y="2134"/>
                  <a:pt x="16674" y="2119"/>
                </a:cubicBezTo>
                <a:cubicBezTo>
                  <a:pt x="16682" y="2104"/>
                  <a:pt x="16679" y="2087"/>
                  <a:pt x="16667" y="2068"/>
                </a:cubicBezTo>
                <a:cubicBezTo>
                  <a:pt x="16644" y="2035"/>
                  <a:pt x="16636" y="1999"/>
                  <a:pt x="16616" y="1965"/>
                </a:cubicBezTo>
                <a:cubicBezTo>
                  <a:pt x="16594" y="1927"/>
                  <a:pt x="16578" y="1887"/>
                  <a:pt x="16568" y="1846"/>
                </a:cubicBezTo>
                <a:cubicBezTo>
                  <a:pt x="16557" y="1801"/>
                  <a:pt x="16535" y="1756"/>
                  <a:pt x="16520" y="1711"/>
                </a:cubicBezTo>
                <a:cubicBezTo>
                  <a:pt x="16516" y="1698"/>
                  <a:pt x="16506" y="1686"/>
                  <a:pt x="16507" y="1673"/>
                </a:cubicBezTo>
                <a:cubicBezTo>
                  <a:pt x="16507" y="1651"/>
                  <a:pt x="16495" y="1633"/>
                  <a:pt x="16482" y="1614"/>
                </a:cubicBezTo>
                <a:cubicBezTo>
                  <a:pt x="16449" y="1569"/>
                  <a:pt x="16432" y="1518"/>
                  <a:pt x="16393" y="1478"/>
                </a:cubicBezTo>
                <a:cubicBezTo>
                  <a:pt x="16366" y="1450"/>
                  <a:pt x="16336" y="1423"/>
                  <a:pt x="16329" y="1385"/>
                </a:cubicBezTo>
                <a:cubicBezTo>
                  <a:pt x="16263" y="989"/>
                  <a:pt x="16856" y="1423"/>
                  <a:pt x="16915" y="1223"/>
                </a:cubicBezTo>
                <a:cubicBezTo>
                  <a:pt x="16933" y="1163"/>
                  <a:pt x="16894" y="1104"/>
                  <a:pt x="16834" y="1073"/>
                </a:cubicBezTo>
                <a:cubicBezTo>
                  <a:pt x="16807" y="1059"/>
                  <a:pt x="16779" y="1039"/>
                  <a:pt x="16792" y="1017"/>
                </a:cubicBezTo>
                <a:cubicBezTo>
                  <a:pt x="16812" y="980"/>
                  <a:pt x="16893" y="1048"/>
                  <a:pt x="16904" y="992"/>
                </a:cubicBezTo>
                <a:cubicBezTo>
                  <a:pt x="16905" y="986"/>
                  <a:pt x="16905" y="980"/>
                  <a:pt x="16902" y="975"/>
                </a:cubicBezTo>
                <a:cubicBezTo>
                  <a:pt x="16878" y="936"/>
                  <a:pt x="16857" y="893"/>
                  <a:pt x="16834" y="851"/>
                </a:cubicBezTo>
                <a:cubicBezTo>
                  <a:pt x="16814" y="813"/>
                  <a:pt x="16789" y="776"/>
                  <a:pt x="16782" y="734"/>
                </a:cubicBezTo>
                <a:cubicBezTo>
                  <a:pt x="16767" y="732"/>
                  <a:pt x="16756" y="731"/>
                  <a:pt x="16744" y="730"/>
                </a:cubicBezTo>
                <a:cubicBezTo>
                  <a:pt x="16732" y="729"/>
                  <a:pt x="16721" y="727"/>
                  <a:pt x="16709" y="726"/>
                </a:cubicBezTo>
                <a:cubicBezTo>
                  <a:pt x="16711" y="721"/>
                  <a:pt x="16711" y="716"/>
                  <a:pt x="16711" y="711"/>
                </a:cubicBezTo>
                <a:cubicBezTo>
                  <a:pt x="16711" y="703"/>
                  <a:pt x="16708" y="694"/>
                  <a:pt x="16701" y="688"/>
                </a:cubicBezTo>
                <a:cubicBezTo>
                  <a:pt x="16683" y="671"/>
                  <a:pt x="16673" y="657"/>
                  <a:pt x="16682" y="633"/>
                </a:cubicBezTo>
                <a:cubicBezTo>
                  <a:pt x="16684" y="628"/>
                  <a:pt x="16679" y="621"/>
                  <a:pt x="16680" y="614"/>
                </a:cubicBezTo>
                <a:cubicBezTo>
                  <a:pt x="16689" y="570"/>
                  <a:pt x="16761" y="602"/>
                  <a:pt x="16778" y="569"/>
                </a:cubicBezTo>
                <a:cubicBezTo>
                  <a:pt x="16787" y="553"/>
                  <a:pt x="16776" y="535"/>
                  <a:pt x="16767" y="519"/>
                </a:cubicBezTo>
                <a:cubicBezTo>
                  <a:pt x="16764" y="513"/>
                  <a:pt x="16760" y="507"/>
                  <a:pt x="16757" y="500"/>
                </a:cubicBezTo>
                <a:cubicBezTo>
                  <a:pt x="16754" y="494"/>
                  <a:pt x="16755" y="487"/>
                  <a:pt x="16761" y="481"/>
                </a:cubicBezTo>
                <a:cubicBezTo>
                  <a:pt x="16775" y="469"/>
                  <a:pt x="16768" y="456"/>
                  <a:pt x="16759" y="443"/>
                </a:cubicBezTo>
                <a:cubicBezTo>
                  <a:pt x="16748" y="428"/>
                  <a:pt x="16735" y="414"/>
                  <a:pt x="16722" y="400"/>
                </a:cubicBezTo>
                <a:cubicBezTo>
                  <a:pt x="16713" y="388"/>
                  <a:pt x="16701" y="376"/>
                  <a:pt x="16697" y="364"/>
                </a:cubicBezTo>
                <a:cubicBezTo>
                  <a:pt x="16687" y="326"/>
                  <a:pt x="16647" y="303"/>
                  <a:pt x="16603" y="282"/>
                </a:cubicBezTo>
                <a:cubicBezTo>
                  <a:pt x="16540" y="252"/>
                  <a:pt x="16469" y="235"/>
                  <a:pt x="16397" y="218"/>
                </a:cubicBezTo>
                <a:cubicBezTo>
                  <a:pt x="16387" y="215"/>
                  <a:pt x="16376" y="213"/>
                  <a:pt x="16366" y="212"/>
                </a:cubicBezTo>
                <a:cubicBezTo>
                  <a:pt x="16012" y="176"/>
                  <a:pt x="15665" y="202"/>
                  <a:pt x="15304" y="200"/>
                </a:cubicBezTo>
                <a:cubicBezTo>
                  <a:pt x="15292" y="200"/>
                  <a:pt x="15278" y="198"/>
                  <a:pt x="15265" y="197"/>
                </a:cubicBezTo>
                <a:cubicBezTo>
                  <a:pt x="15183" y="185"/>
                  <a:pt x="15107" y="160"/>
                  <a:pt x="15021" y="161"/>
                </a:cubicBezTo>
                <a:cubicBezTo>
                  <a:pt x="15006" y="161"/>
                  <a:pt x="14991" y="155"/>
                  <a:pt x="14976" y="153"/>
                </a:cubicBezTo>
                <a:cubicBezTo>
                  <a:pt x="14944" y="148"/>
                  <a:pt x="14911" y="144"/>
                  <a:pt x="14878" y="140"/>
                </a:cubicBezTo>
                <a:cubicBezTo>
                  <a:pt x="14846" y="135"/>
                  <a:pt x="14814" y="130"/>
                  <a:pt x="14782" y="125"/>
                </a:cubicBezTo>
                <a:cubicBezTo>
                  <a:pt x="14451" y="67"/>
                  <a:pt x="14109" y="85"/>
                  <a:pt x="13768" y="79"/>
                </a:cubicBezTo>
                <a:cubicBezTo>
                  <a:pt x="13724" y="78"/>
                  <a:pt x="13682" y="75"/>
                  <a:pt x="13639" y="70"/>
                </a:cubicBezTo>
                <a:cubicBezTo>
                  <a:pt x="13593" y="64"/>
                  <a:pt x="13548" y="58"/>
                  <a:pt x="13502" y="58"/>
                </a:cubicBezTo>
                <a:cubicBezTo>
                  <a:pt x="13404" y="59"/>
                  <a:pt x="13307" y="49"/>
                  <a:pt x="13209" y="45"/>
                </a:cubicBezTo>
                <a:cubicBezTo>
                  <a:pt x="13088" y="40"/>
                  <a:pt x="12967" y="27"/>
                  <a:pt x="12846" y="26"/>
                </a:cubicBezTo>
                <a:cubicBezTo>
                  <a:pt x="12782" y="25"/>
                  <a:pt x="12720" y="25"/>
                  <a:pt x="12656" y="18"/>
                </a:cubicBezTo>
                <a:cubicBezTo>
                  <a:pt x="12641" y="17"/>
                  <a:pt x="12625" y="17"/>
                  <a:pt x="12609" y="16"/>
                </a:cubicBezTo>
                <a:cubicBezTo>
                  <a:pt x="12514" y="14"/>
                  <a:pt x="12419" y="14"/>
                  <a:pt x="12324" y="11"/>
                </a:cubicBezTo>
                <a:close/>
                <a:moveTo>
                  <a:pt x="13689" y="121"/>
                </a:moveTo>
                <a:cubicBezTo>
                  <a:pt x="13694" y="122"/>
                  <a:pt x="13696" y="127"/>
                  <a:pt x="13700" y="130"/>
                </a:cubicBezTo>
                <a:cubicBezTo>
                  <a:pt x="13699" y="131"/>
                  <a:pt x="13698" y="131"/>
                  <a:pt x="13696" y="132"/>
                </a:cubicBezTo>
                <a:cubicBezTo>
                  <a:pt x="13694" y="133"/>
                  <a:pt x="13691" y="135"/>
                  <a:pt x="13689" y="136"/>
                </a:cubicBezTo>
                <a:cubicBezTo>
                  <a:pt x="13686" y="135"/>
                  <a:pt x="13685" y="133"/>
                  <a:pt x="13683" y="132"/>
                </a:cubicBezTo>
                <a:cubicBezTo>
                  <a:pt x="13681" y="131"/>
                  <a:pt x="13678" y="130"/>
                  <a:pt x="13675" y="128"/>
                </a:cubicBezTo>
                <a:cubicBezTo>
                  <a:pt x="13680" y="126"/>
                  <a:pt x="13686" y="120"/>
                  <a:pt x="13689" y="121"/>
                </a:cubicBezTo>
                <a:close/>
                <a:moveTo>
                  <a:pt x="14807" y="170"/>
                </a:moveTo>
                <a:cubicBezTo>
                  <a:pt x="14807" y="171"/>
                  <a:pt x="14808" y="171"/>
                  <a:pt x="14809" y="172"/>
                </a:cubicBezTo>
                <a:cubicBezTo>
                  <a:pt x="14808" y="172"/>
                  <a:pt x="14807" y="174"/>
                  <a:pt x="14807" y="174"/>
                </a:cubicBezTo>
                <a:cubicBezTo>
                  <a:pt x="14806" y="174"/>
                  <a:pt x="14806" y="176"/>
                  <a:pt x="14805" y="176"/>
                </a:cubicBezTo>
                <a:cubicBezTo>
                  <a:pt x="14804" y="175"/>
                  <a:pt x="14802" y="174"/>
                  <a:pt x="14801" y="174"/>
                </a:cubicBezTo>
                <a:cubicBezTo>
                  <a:pt x="14800" y="174"/>
                  <a:pt x="14800" y="172"/>
                  <a:pt x="14799" y="172"/>
                </a:cubicBezTo>
                <a:cubicBezTo>
                  <a:pt x="14800" y="172"/>
                  <a:pt x="14801" y="172"/>
                  <a:pt x="14803" y="172"/>
                </a:cubicBezTo>
                <a:cubicBezTo>
                  <a:pt x="14804" y="172"/>
                  <a:pt x="14805" y="171"/>
                  <a:pt x="14807" y="170"/>
                </a:cubicBezTo>
                <a:close/>
                <a:moveTo>
                  <a:pt x="15859" y="3273"/>
                </a:moveTo>
                <a:cubicBezTo>
                  <a:pt x="15857" y="3276"/>
                  <a:pt x="15852" y="3277"/>
                  <a:pt x="15851" y="3281"/>
                </a:cubicBezTo>
                <a:cubicBezTo>
                  <a:pt x="15851" y="3284"/>
                  <a:pt x="15844" y="3286"/>
                  <a:pt x="15836" y="3286"/>
                </a:cubicBezTo>
                <a:cubicBezTo>
                  <a:pt x="15839" y="3283"/>
                  <a:pt x="15838" y="3279"/>
                  <a:pt x="15844" y="3277"/>
                </a:cubicBezTo>
                <a:cubicBezTo>
                  <a:pt x="15848" y="3275"/>
                  <a:pt x="15854" y="3274"/>
                  <a:pt x="15859" y="3273"/>
                </a:cubicBezTo>
                <a:close/>
                <a:moveTo>
                  <a:pt x="11012" y="5567"/>
                </a:moveTo>
                <a:cubicBezTo>
                  <a:pt x="10379" y="6335"/>
                  <a:pt x="9738" y="7063"/>
                  <a:pt x="9105" y="7795"/>
                </a:cubicBezTo>
                <a:cubicBezTo>
                  <a:pt x="8547" y="8011"/>
                  <a:pt x="8003" y="8283"/>
                  <a:pt x="7490" y="8632"/>
                </a:cubicBezTo>
                <a:cubicBezTo>
                  <a:pt x="7482" y="8640"/>
                  <a:pt x="7469" y="8646"/>
                  <a:pt x="7461" y="8653"/>
                </a:cubicBezTo>
                <a:cubicBezTo>
                  <a:pt x="7454" y="8660"/>
                  <a:pt x="7450" y="8670"/>
                  <a:pt x="7442" y="8678"/>
                </a:cubicBezTo>
                <a:cubicBezTo>
                  <a:pt x="7302" y="8795"/>
                  <a:pt x="7164" y="8917"/>
                  <a:pt x="7033" y="9044"/>
                </a:cubicBezTo>
                <a:cubicBezTo>
                  <a:pt x="6902" y="9171"/>
                  <a:pt x="6775" y="9300"/>
                  <a:pt x="6654" y="9437"/>
                </a:cubicBezTo>
                <a:cubicBezTo>
                  <a:pt x="6629" y="9428"/>
                  <a:pt x="6606" y="9420"/>
                  <a:pt x="6581" y="9414"/>
                </a:cubicBezTo>
                <a:cubicBezTo>
                  <a:pt x="6554" y="9408"/>
                  <a:pt x="6529" y="9401"/>
                  <a:pt x="6500" y="9403"/>
                </a:cubicBezTo>
                <a:cubicBezTo>
                  <a:pt x="6512" y="9450"/>
                  <a:pt x="6519" y="9496"/>
                  <a:pt x="6538" y="9537"/>
                </a:cubicBezTo>
                <a:cubicBezTo>
                  <a:pt x="6541" y="9543"/>
                  <a:pt x="6546" y="9546"/>
                  <a:pt x="6550" y="9551"/>
                </a:cubicBezTo>
                <a:cubicBezTo>
                  <a:pt x="6511" y="9596"/>
                  <a:pt x="6474" y="9646"/>
                  <a:pt x="6438" y="9693"/>
                </a:cubicBezTo>
                <a:cubicBezTo>
                  <a:pt x="6401" y="9741"/>
                  <a:pt x="6365" y="9792"/>
                  <a:pt x="6328" y="9839"/>
                </a:cubicBezTo>
                <a:cubicBezTo>
                  <a:pt x="6155" y="9783"/>
                  <a:pt x="5976" y="9757"/>
                  <a:pt x="5798" y="9723"/>
                </a:cubicBezTo>
                <a:cubicBezTo>
                  <a:pt x="5710" y="9707"/>
                  <a:pt x="5622" y="9702"/>
                  <a:pt x="5532" y="9706"/>
                </a:cubicBezTo>
                <a:cubicBezTo>
                  <a:pt x="5443" y="9711"/>
                  <a:pt x="5350" y="9705"/>
                  <a:pt x="5260" y="9706"/>
                </a:cubicBezTo>
                <a:cubicBezTo>
                  <a:pt x="5218" y="9707"/>
                  <a:pt x="5178" y="9708"/>
                  <a:pt x="5135" y="9706"/>
                </a:cubicBezTo>
                <a:cubicBezTo>
                  <a:pt x="5124" y="9706"/>
                  <a:pt x="5113" y="9708"/>
                  <a:pt x="5102" y="9710"/>
                </a:cubicBezTo>
                <a:cubicBezTo>
                  <a:pt x="5081" y="9714"/>
                  <a:pt x="5060" y="9720"/>
                  <a:pt x="5060" y="9744"/>
                </a:cubicBezTo>
                <a:cubicBezTo>
                  <a:pt x="5060" y="9758"/>
                  <a:pt x="5069" y="9778"/>
                  <a:pt x="5079" y="9786"/>
                </a:cubicBezTo>
                <a:cubicBezTo>
                  <a:pt x="5139" y="9835"/>
                  <a:pt x="5200" y="9882"/>
                  <a:pt x="5260" y="9928"/>
                </a:cubicBezTo>
                <a:cubicBezTo>
                  <a:pt x="5257" y="9966"/>
                  <a:pt x="5250" y="9998"/>
                  <a:pt x="5251" y="10029"/>
                </a:cubicBezTo>
                <a:cubicBezTo>
                  <a:pt x="5253" y="10100"/>
                  <a:pt x="5280" y="10158"/>
                  <a:pt x="5353" y="10190"/>
                </a:cubicBezTo>
                <a:cubicBezTo>
                  <a:pt x="5381" y="10203"/>
                  <a:pt x="5404" y="10224"/>
                  <a:pt x="5430" y="10240"/>
                </a:cubicBezTo>
                <a:cubicBezTo>
                  <a:pt x="5427" y="10331"/>
                  <a:pt x="5458" y="10407"/>
                  <a:pt x="5499" y="10481"/>
                </a:cubicBezTo>
                <a:cubicBezTo>
                  <a:pt x="5541" y="10554"/>
                  <a:pt x="5541" y="10635"/>
                  <a:pt x="5503" y="10707"/>
                </a:cubicBezTo>
                <a:cubicBezTo>
                  <a:pt x="5449" y="10808"/>
                  <a:pt x="5380" y="10900"/>
                  <a:pt x="5260" y="10938"/>
                </a:cubicBezTo>
                <a:cubicBezTo>
                  <a:pt x="5225" y="10949"/>
                  <a:pt x="5192" y="10965"/>
                  <a:pt x="5156" y="10968"/>
                </a:cubicBezTo>
                <a:cubicBezTo>
                  <a:pt x="5104" y="10973"/>
                  <a:pt x="5065" y="10994"/>
                  <a:pt x="5037" y="11035"/>
                </a:cubicBezTo>
                <a:cubicBezTo>
                  <a:pt x="5022" y="11056"/>
                  <a:pt x="5010" y="11081"/>
                  <a:pt x="4990" y="11097"/>
                </a:cubicBezTo>
                <a:cubicBezTo>
                  <a:pt x="4967" y="11117"/>
                  <a:pt x="4937" y="11140"/>
                  <a:pt x="4909" y="11141"/>
                </a:cubicBezTo>
                <a:cubicBezTo>
                  <a:pt x="4842" y="11144"/>
                  <a:pt x="4776" y="11164"/>
                  <a:pt x="4709" y="11139"/>
                </a:cubicBezTo>
                <a:cubicBezTo>
                  <a:pt x="4651" y="11118"/>
                  <a:pt x="4603" y="11130"/>
                  <a:pt x="4576" y="11187"/>
                </a:cubicBezTo>
                <a:cubicBezTo>
                  <a:pt x="4551" y="11239"/>
                  <a:pt x="4511" y="11265"/>
                  <a:pt x="4453" y="11274"/>
                </a:cubicBezTo>
                <a:cubicBezTo>
                  <a:pt x="4397" y="11283"/>
                  <a:pt x="4342" y="11304"/>
                  <a:pt x="4289" y="11325"/>
                </a:cubicBezTo>
                <a:cubicBezTo>
                  <a:pt x="4252" y="11340"/>
                  <a:pt x="4233" y="11376"/>
                  <a:pt x="4239" y="11414"/>
                </a:cubicBezTo>
                <a:cubicBezTo>
                  <a:pt x="4243" y="11445"/>
                  <a:pt x="4254" y="11475"/>
                  <a:pt x="4256" y="11505"/>
                </a:cubicBezTo>
                <a:cubicBezTo>
                  <a:pt x="4257" y="11519"/>
                  <a:pt x="4249" y="11537"/>
                  <a:pt x="4239" y="11545"/>
                </a:cubicBezTo>
                <a:cubicBezTo>
                  <a:pt x="4219" y="11562"/>
                  <a:pt x="4198" y="11578"/>
                  <a:pt x="4173" y="11585"/>
                </a:cubicBezTo>
                <a:cubicBezTo>
                  <a:pt x="4094" y="11609"/>
                  <a:pt x="4050" y="11664"/>
                  <a:pt x="4025" y="11737"/>
                </a:cubicBezTo>
                <a:cubicBezTo>
                  <a:pt x="4001" y="11806"/>
                  <a:pt x="3969" y="11871"/>
                  <a:pt x="3948" y="11940"/>
                </a:cubicBezTo>
                <a:cubicBezTo>
                  <a:pt x="3930" y="11997"/>
                  <a:pt x="3896" y="12042"/>
                  <a:pt x="3863" y="12088"/>
                </a:cubicBezTo>
                <a:cubicBezTo>
                  <a:pt x="3827" y="12139"/>
                  <a:pt x="3848" y="12203"/>
                  <a:pt x="3824" y="12255"/>
                </a:cubicBezTo>
                <a:cubicBezTo>
                  <a:pt x="3816" y="12274"/>
                  <a:pt x="3805" y="12291"/>
                  <a:pt x="3797" y="12310"/>
                </a:cubicBezTo>
                <a:cubicBezTo>
                  <a:pt x="3783" y="12349"/>
                  <a:pt x="3767" y="12387"/>
                  <a:pt x="3759" y="12428"/>
                </a:cubicBezTo>
                <a:cubicBezTo>
                  <a:pt x="3753" y="12459"/>
                  <a:pt x="3745" y="12488"/>
                  <a:pt x="3720" y="12511"/>
                </a:cubicBezTo>
                <a:cubicBezTo>
                  <a:pt x="3656" y="12573"/>
                  <a:pt x="3631" y="12652"/>
                  <a:pt x="3632" y="12739"/>
                </a:cubicBezTo>
                <a:cubicBezTo>
                  <a:pt x="3632" y="12823"/>
                  <a:pt x="3615" y="12901"/>
                  <a:pt x="3585" y="12980"/>
                </a:cubicBezTo>
                <a:cubicBezTo>
                  <a:pt x="3569" y="13023"/>
                  <a:pt x="3568" y="13072"/>
                  <a:pt x="3562" y="13119"/>
                </a:cubicBezTo>
                <a:cubicBezTo>
                  <a:pt x="3554" y="13182"/>
                  <a:pt x="3588" y="13229"/>
                  <a:pt x="3635" y="13265"/>
                </a:cubicBezTo>
                <a:cubicBezTo>
                  <a:pt x="3652" y="13277"/>
                  <a:pt x="3669" y="13286"/>
                  <a:pt x="3688" y="13295"/>
                </a:cubicBezTo>
                <a:cubicBezTo>
                  <a:pt x="3823" y="13359"/>
                  <a:pt x="3940" y="13449"/>
                  <a:pt x="4036" y="13561"/>
                </a:cubicBezTo>
                <a:cubicBezTo>
                  <a:pt x="4105" y="13640"/>
                  <a:pt x="4166" y="13723"/>
                  <a:pt x="4123" y="13842"/>
                </a:cubicBezTo>
                <a:cubicBezTo>
                  <a:pt x="4106" y="13891"/>
                  <a:pt x="4124" y="13945"/>
                  <a:pt x="4169" y="13984"/>
                </a:cubicBezTo>
                <a:cubicBezTo>
                  <a:pt x="4184" y="13996"/>
                  <a:pt x="4197" y="14018"/>
                  <a:pt x="4196" y="14035"/>
                </a:cubicBezTo>
                <a:cubicBezTo>
                  <a:pt x="4190" y="14129"/>
                  <a:pt x="4181" y="14227"/>
                  <a:pt x="4098" y="14288"/>
                </a:cubicBezTo>
                <a:cubicBezTo>
                  <a:pt x="3998" y="14360"/>
                  <a:pt x="3939" y="14452"/>
                  <a:pt x="3917" y="14570"/>
                </a:cubicBezTo>
                <a:cubicBezTo>
                  <a:pt x="3906" y="14629"/>
                  <a:pt x="3875" y="14676"/>
                  <a:pt x="3811" y="14696"/>
                </a:cubicBezTo>
                <a:cubicBezTo>
                  <a:pt x="3763" y="14710"/>
                  <a:pt x="3752" y="14750"/>
                  <a:pt x="3759" y="14796"/>
                </a:cubicBezTo>
                <a:cubicBezTo>
                  <a:pt x="3760" y="14807"/>
                  <a:pt x="3765" y="14817"/>
                  <a:pt x="3768" y="14827"/>
                </a:cubicBezTo>
                <a:cubicBezTo>
                  <a:pt x="3785" y="14872"/>
                  <a:pt x="3770" y="14908"/>
                  <a:pt x="3734" y="14937"/>
                </a:cubicBezTo>
                <a:cubicBezTo>
                  <a:pt x="3662" y="14992"/>
                  <a:pt x="3643" y="15090"/>
                  <a:pt x="3576" y="15149"/>
                </a:cubicBezTo>
                <a:cubicBezTo>
                  <a:pt x="3566" y="15158"/>
                  <a:pt x="3562" y="15175"/>
                  <a:pt x="3562" y="15189"/>
                </a:cubicBezTo>
                <a:cubicBezTo>
                  <a:pt x="3566" y="15287"/>
                  <a:pt x="3517" y="15366"/>
                  <a:pt x="3470" y="15445"/>
                </a:cubicBezTo>
                <a:cubicBezTo>
                  <a:pt x="3481" y="15591"/>
                  <a:pt x="3589" y="15691"/>
                  <a:pt x="3649" y="15810"/>
                </a:cubicBezTo>
                <a:cubicBezTo>
                  <a:pt x="3651" y="15814"/>
                  <a:pt x="3656" y="15816"/>
                  <a:pt x="3661" y="15819"/>
                </a:cubicBezTo>
                <a:cubicBezTo>
                  <a:pt x="3734" y="15869"/>
                  <a:pt x="3783" y="15946"/>
                  <a:pt x="3867" y="15984"/>
                </a:cubicBezTo>
                <a:cubicBezTo>
                  <a:pt x="3890" y="15995"/>
                  <a:pt x="3913" y="16014"/>
                  <a:pt x="3930" y="16034"/>
                </a:cubicBezTo>
                <a:cubicBezTo>
                  <a:pt x="3950" y="16056"/>
                  <a:pt x="3976" y="16069"/>
                  <a:pt x="4000" y="16085"/>
                </a:cubicBezTo>
                <a:cubicBezTo>
                  <a:pt x="3964" y="16120"/>
                  <a:pt x="3933" y="16160"/>
                  <a:pt x="3896" y="16193"/>
                </a:cubicBezTo>
                <a:cubicBezTo>
                  <a:pt x="3787" y="16290"/>
                  <a:pt x="3704" y="16411"/>
                  <a:pt x="3678" y="16552"/>
                </a:cubicBezTo>
                <a:cubicBezTo>
                  <a:pt x="3662" y="16637"/>
                  <a:pt x="3627" y="16701"/>
                  <a:pt x="3568" y="16757"/>
                </a:cubicBezTo>
                <a:cubicBezTo>
                  <a:pt x="3451" y="16866"/>
                  <a:pt x="3330" y="16972"/>
                  <a:pt x="3210" y="17077"/>
                </a:cubicBezTo>
                <a:cubicBezTo>
                  <a:pt x="3014" y="17248"/>
                  <a:pt x="2983" y="17290"/>
                  <a:pt x="2855" y="17557"/>
                </a:cubicBezTo>
                <a:cubicBezTo>
                  <a:pt x="2840" y="17589"/>
                  <a:pt x="2822" y="17618"/>
                  <a:pt x="2799" y="17645"/>
                </a:cubicBezTo>
                <a:cubicBezTo>
                  <a:pt x="2770" y="17678"/>
                  <a:pt x="2732" y="17706"/>
                  <a:pt x="2701" y="17738"/>
                </a:cubicBezTo>
                <a:cubicBezTo>
                  <a:pt x="2676" y="17763"/>
                  <a:pt x="2654" y="17792"/>
                  <a:pt x="2635" y="17821"/>
                </a:cubicBezTo>
                <a:cubicBezTo>
                  <a:pt x="2628" y="17832"/>
                  <a:pt x="2632" y="17853"/>
                  <a:pt x="2641" y="17865"/>
                </a:cubicBezTo>
                <a:cubicBezTo>
                  <a:pt x="2650" y="17877"/>
                  <a:pt x="2672" y="17890"/>
                  <a:pt x="2683" y="17886"/>
                </a:cubicBezTo>
                <a:cubicBezTo>
                  <a:pt x="2725" y="17871"/>
                  <a:pt x="2768" y="17856"/>
                  <a:pt x="2803" y="17831"/>
                </a:cubicBezTo>
                <a:cubicBezTo>
                  <a:pt x="2890" y="17769"/>
                  <a:pt x="2972" y="17699"/>
                  <a:pt x="3059" y="17637"/>
                </a:cubicBezTo>
                <a:cubicBezTo>
                  <a:pt x="3094" y="17613"/>
                  <a:pt x="3141" y="17599"/>
                  <a:pt x="3183" y="17586"/>
                </a:cubicBezTo>
                <a:cubicBezTo>
                  <a:pt x="3196" y="17582"/>
                  <a:pt x="3225" y="17590"/>
                  <a:pt x="3229" y="17599"/>
                </a:cubicBezTo>
                <a:cubicBezTo>
                  <a:pt x="3237" y="17621"/>
                  <a:pt x="3242" y="17658"/>
                  <a:pt x="3231" y="17669"/>
                </a:cubicBezTo>
                <a:cubicBezTo>
                  <a:pt x="3124" y="17777"/>
                  <a:pt x="3016" y="17880"/>
                  <a:pt x="2905" y="17983"/>
                </a:cubicBezTo>
                <a:cubicBezTo>
                  <a:pt x="2813" y="18067"/>
                  <a:pt x="2706" y="18139"/>
                  <a:pt x="2627" y="18233"/>
                </a:cubicBezTo>
                <a:cubicBezTo>
                  <a:pt x="2513" y="18371"/>
                  <a:pt x="2382" y="18490"/>
                  <a:pt x="2242" y="18601"/>
                </a:cubicBezTo>
                <a:cubicBezTo>
                  <a:pt x="1991" y="18801"/>
                  <a:pt x="1738" y="18997"/>
                  <a:pt x="1486" y="19197"/>
                </a:cubicBezTo>
                <a:cubicBezTo>
                  <a:pt x="1403" y="19264"/>
                  <a:pt x="1334" y="19352"/>
                  <a:pt x="1242" y="19400"/>
                </a:cubicBezTo>
                <a:cubicBezTo>
                  <a:pt x="1105" y="19472"/>
                  <a:pt x="986" y="19568"/>
                  <a:pt x="868" y="19660"/>
                </a:cubicBezTo>
                <a:cubicBezTo>
                  <a:pt x="622" y="19853"/>
                  <a:pt x="380" y="20049"/>
                  <a:pt x="141" y="20250"/>
                </a:cubicBezTo>
                <a:cubicBezTo>
                  <a:pt x="76" y="20305"/>
                  <a:pt x="-7" y="20355"/>
                  <a:pt x="0" y="20461"/>
                </a:cubicBezTo>
                <a:cubicBezTo>
                  <a:pt x="110" y="20507"/>
                  <a:pt x="161" y="20418"/>
                  <a:pt x="226" y="20368"/>
                </a:cubicBezTo>
                <a:cubicBezTo>
                  <a:pt x="601" y="20081"/>
                  <a:pt x="975" y="19785"/>
                  <a:pt x="1350" y="19497"/>
                </a:cubicBezTo>
                <a:cubicBezTo>
                  <a:pt x="1569" y="19328"/>
                  <a:pt x="1790" y="19168"/>
                  <a:pt x="2013" y="19004"/>
                </a:cubicBezTo>
                <a:cubicBezTo>
                  <a:pt x="2055" y="18972"/>
                  <a:pt x="2103" y="18946"/>
                  <a:pt x="2149" y="18920"/>
                </a:cubicBezTo>
                <a:cubicBezTo>
                  <a:pt x="2181" y="18903"/>
                  <a:pt x="2241" y="18914"/>
                  <a:pt x="2246" y="18937"/>
                </a:cubicBezTo>
                <a:cubicBezTo>
                  <a:pt x="2251" y="18961"/>
                  <a:pt x="2257" y="18992"/>
                  <a:pt x="2246" y="19009"/>
                </a:cubicBezTo>
                <a:cubicBezTo>
                  <a:pt x="2198" y="19083"/>
                  <a:pt x="2142" y="19153"/>
                  <a:pt x="2090" y="19224"/>
                </a:cubicBezTo>
                <a:cubicBezTo>
                  <a:pt x="1938" y="19277"/>
                  <a:pt x="1890" y="19419"/>
                  <a:pt x="1812" y="19535"/>
                </a:cubicBezTo>
                <a:cubicBezTo>
                  <a:pt x="1801" y="19552"/>
                  <a:pt x="1809" y="19582"/>
                  <a:pt x="1806" y="19605"/>
                </a:cubicBezTo>
                <a:cubicBezTo>
                  <a:pt x="1896" y="19614"/>
                  <a:pt x="1951" y="19563"/>
                  <a:pt x="2007" y="19522"/>
                </a:cubicBezTo>
                <a:cubicBezTo>
                  <a:pt x="2201" y="19378"/>
                  <a:pt x="2391" y="19228"/>
                  <a:pt x="2585" y="19085"/>
                </a:cubicBezTo>
                <a:cubicBezTo>
                  <a:pt x="2627" y="19054"/>
                  <a:pt x="2673" y="19025"/>
                  <a:pt x="2722" y="19013"/>
                </a:cubicBezTo>
                <a:cubicBezTo>
                  <a:pt x="2789" y="18997"/>
                  <a:pt x="2792" y="19086"/>
                  <a:pt x="2841" y="19104"/>
                </a:cubicBezTo>
                <a:cubicBezTo>
                  <a:pt x="2849" y="19107"/>
                  <a:pt x="2857" y="19107"/>
                  <a:pt x="2876" y="19114"/>
                </a:cubicBezTo>
                <a:cubicBezTo>
                  <a:pt x="2939" y="19078"/>
                  <a:pt x="3011" y="19044"/>
                  <a:pt x="3077" y="19000"/>
                </a:cubicBezTo>
                <a:cubicBezTo>
                  <a:pt x="3225" y="18900"/>
                  <a:pt x="3370" y="18795"/>
                  <a:pt x="3516" y="18692"/>
                </a:cubicBezTo>
                <a:cubicBezTo>
                  <a:pt x="3575" y="18651"/>
                  <a:pt x="3632" y="18611"/>
                  <a:pt x="3691" y="18571"/>
                </a:cubicBezTo>
                <a:cubicBezTo>
                  <a:pt x="3721" y="18551"/>
                  <a:pt x="3761" y="18561"/>
                  <a:pt x="3772" y="18601"/>
                </a:cubicBezTo>
                <a:cubicBezTo>
                  <a:pt x="3783" y="18639"/>
                  <a:pt x="3798" y="18671"/>
                  <a:pt x="3840" y="18668"/>
                </a:cubicBezTo>
                <a:cubicBezTo>
                  <a:pt x="3965" y="18657"/>
                  <a:pt x="4086" y="18634"/>
                  <a:pt x="4196" y="18571"/>
                </a:cubicBezTo>
                <a:cubicBezTo>
                  <a:pt x="4313" y="18505"/>
                  <a:pt x="4426" y="18434"/>
                  <a:pt x="4538" y="18360"/>
                </a:cubicBezTo>
                <a:cubicBezTo>
                  <a:pt x="4597" y="18321"/>
                  <a:pt x="4657" y="18317"/>
                  <a:pt x="4717" y="18347"/>
                </a:cubicBezTo>
                <a:cubicBezTo>
                  <a:pt x="4758" y="18367"/>
                  <a:pt x="4799" y="18378"/>
                  <a:pt x="4842" y="18391"/>
                </a:cubicBezTo>
                <a:cubicBezTo>
                  <a:pt x="4894" y="18524"/>
                  <a:pt x="4951" y="18652"/>
                  <a:pt x="5015" y="18776"/>
                </a:cubicBezTo>
                <a:cubicBezTo>
                  <a:pt x="5010" y="18783"/>
                  <a:pt x="5004" y="18791"/>
                  <a:pt x="4998" y="18799"/>
                </a:cubicBezTo>
                <a:cubicBezTo>
                  <a:pt x="4972" y="18837"/>
                  <a:pt x="4981" y="18882"/>
                  <a:pt x="5021" y="18916"/>
                </a:cubicBezTo>
                <a:cubicBezTo>
                  <a:pt x="5046" y="18938"/>
                  <a:pt x="5075" y="18947"/>
                  <a:pt x="5104" y="18947"/>
                </a:cubicBezTo>
                <a:cubicBezTo>
                  <a:pt x="5196" y="19105"/>
                  <a:pt x="5295" y="19257"/>
                  <a:pt x="5407" y="19400"/>
                </a:cubicBezTo>
                <a:cubicBezTo>
                  <a:pt x="5405" y="19495"/>
                  <a:pt x="5381" y="19583"/>
                  <a:pt x="5299" y="19656"/>
                </a:cubicBezTo>
                <a:cubicBezTo>
                  <a:pt x="5292" y="19662"/>
                  <a:pt x="5289" y="19674"/>
                  <a:pt x="5272" y="19702"/>
                </a:cubicBezTo>
                <a:cubicBezTo>
                  <a:pt x="5289" y="19759"/>
                  <a:pt x="5299" y="19808"/>
                  <a:pt x="5316" y="19858"/>
                </a:cubicBezTo>
                <a:cubicBezTo>
                  <a:pt x="5338" y="19920"/>
                  <a:pt x="5369" y="19942"/>
                  <a:pt x="5436" y="19943"/>
                </a:cubicBezTo>
                <a:cubicBezTo>
                  <a:pt x="5471" y="19943"/>
                  <a:pt x="5510" y="19949"/>
                  <a:pt x="5542" y="19937"/>
                </a:cubicBezTo>
                <a:cubicBezTo>
                  <a:pt x="5631" y="19905"/>
                  <a:pt x="5721" y="19873"/>
                  <a:pt x="5808" y="19835"/>
                </a:cubicBezTo>
                <a:cubicBezTo>
                  <a:pt x="6740" y="20729"/>
                  <a:pt x="8104" y="21245"/>
                  <a:pt x="9632" y="21440"/>
                </a:cubicBezTo>
                <a:cubicBezTo>
                  <a:pt x="10301" y="21526"/>
                  <a:pt x="11033" y="21561"/>
                  <a:pt x="11786" y="21577"/>
                </a:cubicBezTo>
                <a:cubicBezTo>
                  <a:pt x="11941" y="21580"/>
                  <a:pt x="12090" y="21589"/>
                  <a:pt x="12247" y="21590"/>
                </a:cubicBezTo>
                <a:cubicBezTo>
                  <a:pt x="12282" y="21590"/>
                  <a:pt x="12318" y="21591"/>
                  <a:pt x="12353" y="21590"/>
                </a:cubicBezTo>
                <a:cubicBezTo>
                  <a:pt x="13243" y="21595"/>
                  <a:pt x="14165" y="21572"/>
                  <a:pt x="15086" y="21547"/>
                </a:cubicBezTo>
                <a:cubicBezTo>
                  <a:pt x="15966" y="21522"/>
                  <a:pt x="16827" y="21414"/>
                  <a:pt x="17623" y="21211"/>
                </a:cubicBezTo>
                <a:cubicBezTo>
                  <a:pt x="17649" y="21208"/>
                  <a:pt x="17676" y="21208"/>
                  <a:pt x="17704" y="21197"/>
                </a:cubicBezTo>
                <a:cubicBezTo>
                  <a:pt x="17748" y="21181"/>
                  <a:pt x="17794" y="21172"/>
                  <a:pt x="17840" y="21159"/>
                </a:cubicBezTo>
                <a:cubicBezTo>
                  <a:pt x="17854" y="21156"/>
                  <a:pt x="17864" y="21147"/>
                  <a:pt x="17877" y="21142"/>
                </a:cubicBezTo>
                <a:cubicBezTo>
                  <a:pt x="19927" y="20552"/>
                  <a:pt x="21476" y="19278"/>
                  <a:pt x="21593" y="17028"/>
                </a:cubicBezTo>
                <a:cubicBezTo>
                  <a:pt x="21593" y="16933"/>
                  <a:pt x="21593" y="16837"/>
                  <a:pt x="21593" y="16741"/>
                </a:cubicBezTo>
                <a:cubicBezTo>
                  <a:pt x="21593" y="16646"/>
                  <a:pt x="21593" y="16550"/>
                  <a:pt x="21593" y="16455"/>
                </a:cubicBezTo>
                <a:cubicBezTo>
                  <a:pt x="21260" y="13901"/>
                  <a:pt x="20269" y="11993"/>
                  <a:pt x="19043" y="10317"/>
                </a:cubicBezTo>
                <a:cubicBezTo>
                  <a:pt x="17817" y="8642"/>
                  <a:pt x="16358" y="7196"/>
                  <a:pt x="15086" y="5567"/>
                </a:cubicBezTo>
                <a:cubicBezTo>
                  <a:pt x="14407" y="5567"/>
                  <a:pt x="13728" y="5567"/>
                  <a:pt x="13049" y="5567"/>
                </a:cubicBezTo>
                <a:cubicBezTo>
                  <a:pt x="12370" y="5567"/>
                  <a:pt x="11691" y="5567"/>
                  <a:pt x="11012" y="5567"/>
                </a:cubicBezTo>
                <a:close/>
                <a:moveTo>
                  <a:pt x="12715" y="8942"/>
                </a:moveTo>
                <a:lnTo>
                  <a:pt x="13511" y="8942"/>
                </a:lnTo>
                <a:lnTo>
                  <a:pt x="13511" y="10152"/>
                </a:lnTo>
                <a:cubicBezTo>
                  <a:pt x="13883" y="10165"/>
                  <a:pt x="14198" y="10218"/>
                  <a:pt x="14467" y="10295"/>
                </a:cubicBezTo>
                <a:cubicBezTo>
                  <a:pt x="14737" y="10371"/>
                  <a:pt x="14961" y="10470"/>
                  <a:pt x="15150" y="10576"/>
                </a:cubicBezTo>
                <a:lnTo>
                  <a:pt x="14826" y="11403"/>
                </a:lnTo>
                <a:cubicBezTo>
                  <a:pt x="14561" y="11254"/>
                  <a:pt x="14039" y="10957"/>
                  <a:pt x="13232" y="10957"/>
                </a:cubicBezTo>
                <a:cubicBezTo>
                  <a:pt x="12261" y="10957"/>
                  <a:pt x="11896" y="11532"/>
                  <a:pt x="11896" y="12041"/>
                </a:cubicBezTo>
                <a:cubicBezTo>
                  <a:pt x="11896" y="12674"/>
                  <a:pt x="12372" y="13003"/>
                  <a:pt x="13469" y="13462"/>
                </a:cubicBezTo>
                <a:cubicBezTo>
                  <a:pt x="14767" y="13983"/>
                  <a:pt x="15429" y="14606"/>
                  <a:pt x="15429" y="15711"/>
                </a:cubicBezTo>
                <a:cubicBezTo>
                  <a:pt x="15429" y="16704"/>
                  <a:pt x="14725" y="17634"/>
                  <a:pt x="13427" y="17833"/>
                </a:cubicBezTo>
                <a:lnTo>
                  <a:pt x="13427" y="19127"/>
                </a:lnTo>
                <a:lnTo>
                  <a:pt x="12629" y="19127"/>
                </a:lnTo>
                <a:lnTo>
                  <a:pt x="12629" y="17876"/>
                </a:lnTo>
                <a:cubicBezTo>
                  <a:pt x="12266" y="17874"/>
                  <a:pt x="11894" y="17809"/>
                  <a:pt x="11561" y="17711"/>
                </a:cubicBezTo>
                <a:cubicBezTo>
                  <a:pt x="11228" y="17614"/>
                  <a:pt x="10932" y="17479"/>
                  <a:pt x="10711" y="17324"/>
                </a:cubicBezTo>
                <a:lnTo>
                  <a:pt x="11012" y="16497"/>
                </a:lnTo>
                <a:cubicBezTo>
                  <a:pt x="11453" y="16782"/>
                  <a:pt x="12116" y="17026"/>
                  <a:pt x="12821" y="17026"/>
                </a:cubicBezTo>
                <a:cubicBezTo>
                  <a:pt x="13716" y="17026"/>
                  <a:pt x="14331" y="16525"/>
                  <a:pt x="14331" y="15817"/>
                </a:cubicBezTo>
                <a:cubicBezTo>
                  <a:pt x="14331" y="15135"/>
                  <a:pt x="13841" y="14704"/>
                  <a:pt x="12908" y="14331"/>
                </a:cubicBezTo>
                <a:cubicBezTo>
                  <a:pt x="11622" y="13835"/>
                  <a:pt x="10817" y="13269"/>
                  <a:pt x="10817" y="12189"/>
                </a:cubicBezTo>
                <a:cubicBezTo>
                  <a:pt x="10817" y="11158"/>
                  <a:pt x="11568" y="10380"/>
                  <a:pt x="12715" y="10194"/>
                </a:cubicBezTo>
                <a:lnTo>
                  <a:pt x="12715" y="8942"/>
                </a:ln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Tree>
  </p:cSld>
  <p:clrMapOvr>
    <a:masterClrMapping/>
  </p:clrMapOvr>
  <p:transition xmlns:p14="http://schemas.microsoft.com/office/powerpoint/2010/mai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17">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91" name="Shape 291"/>
          <p:cNvSpPr>
            <a:spLocks noGrp="1"/>
          </p:cNvSpPr>
          <p:nvPr>
            <p:ph type="sldNum" sz="quarter" idx="2"/>
          </p:nvPr>
        </p:nvSpPr>
        <p:spPr>
          <a:prstGeom prst="rect">
            <a:avLst/>
          </a:prstGeom>
        </p:spPr>
        <p:txBody>
          <a:bodyPr/>
          <a:lstStyle/>
          <a:p>
            <a:fld id="{86CB4B4D-7CA3-9044-876B-883B54F8677D}" type="slidenum">
              <a:t>‹#›</a:t>
            </a:fld>
            <a:endParaRPr/>
          </a:p>
        </p:txBody>
      </p:sp>
      <p:sp>
        <p:nvSpPr>
          <p:cNvPr id="292" name="Shape 292"/>
          <p:cNvSpPr>
            <a:spLocks noGrp="1"/>
          </p:cNvSpPr>
          <p:nvPr>
            <p:ph type="title"/>
          </p:nvPr>
        </p:nvSpPr>
        <p:spPr>
          <a:prstGeom prst="rect">
            <a:avLst/>
          </a:prstGeom>
        </p:spPr>
        <p:txBody>
          <a:bodyPr/>
          <a:lstStyle/>
          <a:p>
            <a:r>
              <a:t>Title Text</a:t>
            </a:r>
          </a:p>
        </p:txBody>
      </p:sp>
      <p:sp>
        <p:nvSpPr>
          <p:cNvPr id="293" name="Shape 293"/>
          <p:cNvSpPr>
            <a:spLocks noGrp="1"/>
          </p:cNvSpPr>
          <p:nvPr>
            <p:ph type="body" sz="quarter" idx="1"/>
          </p:nvPr>
        </p:nvSpPr>
        <p:spPr>
          <a:xfrm>
            <a:off x="5386236" y="3683000"/>
            <a:ext cx="6348565" cy="3683695"/>
          </a:xfrm>
          <a:prstGeom prst="rect">
            <a:avLst/>
          </a:prstGeom>
        </p:spPr>
        <p:txBody>
          <a:bodyPr lIns="0" tIns="0" rIns="0" bIns="0">
            <a:noAutofit/>
          </a:bodyPr>
          <a:lstStyle>
            <a:lvl1pPr algn="l"/>
            <a:lvl2pPr algn="l"/>
            <a:lvl3pPr algn="l"/>
            <a:lvl4pPr algn="l"/>
            <a:lvl5pPr algn="l"/>
          </a:lstStyle>
          <a:p>
            <a:r>
              <a:t>Body Level One</a:t>
            </a:r>
          </a:p>
          <a:p>
            <a:pPr lvl="1"/>
            <a:r>
              <a:t>Body Level Two</a:t>
            </a:r>
          </a:p>
          <a:p>
            <a:pPr lvl="2"/>
            <a:r>
              <a:t>Body Level Three</a:t>
            </a:r>
          </a:p>
          <a:p>
            <a:pPr lvl="3"/>
            <a:r>
              <a:t>Body Level Four</a:t>
            </a:r>
          </a:p>
          <a:p>
            <a:pPr lvl="4"/>
            <a:r>
              <a:t>Body Level Five</a:t>
            </a:r>
          </a:p>
        </p:txBody>
      </p:sp>
      <p:sp>
        <p:nvSpPr>
          <p:cNvPr id="294" name="Shape 294"/>
          <p:cNvSpPr>
            <a:spLocks noGrp="1"/>
          </p:cNvSpPr>
          <p:nvPr>
            <p:ph type="body" sz="quarter" idx="13"/>
          </p:nvPr>
        </p:nvSpPr>
        <p:spPr>
          <a:xfrm>
            <a:off x="5386236" y="3175000"/>
            <a:ext cx="6348564" cy="323950"/>
          </a:xfrm>
          <a:prstGeom prst="rect">
            <a:avLst/>
          </a:prstGeom>
        </p:spPr>
        <p:txBody>
          <a:bodyPr lIns="0" tIns="0" rIns="0" bIns="0" anchor="ctr">
            <a:noAutofit/>
          </a:bodyPr>
          <a:lstStyle>
            <a:lvl1pPr algn="l">
              <a:spcBef>
                <a:spcPts val="0"/>
              </a:spcBef>
              <a:defRPr sz="2000" cap="all" spc="100">
                <a:solidFill>
                  <a:srgbClr val="B16AD7"/>
                </a:solidFill>
              </a:defRPr>
            </a:lvl1pPr>
          </a:lstStyle>
          <a:p>
            <a:r>
              <a:t>Fermentum Vestibulum Lorem Sit</a:t>
            </a:r>
          </a:p>
        </p:txBody>
      </p:sp>
      <p:sp>
        <p:nvSpPr>
          <p:cNvPr id="295" name="Shape 295"/>
          <p:cNvSpPr>
            <a:spLocks noGrp="1"/>
          </p:cNvSpPr>
          <p:nvPr>
            <p:ph type="body" sz="quarter" idx="14" hasCustomPrompt="1"/>
          </p:nvPr>
        </p:nvSpPr>
        <p:spPr>
          <a:xfrm>
            <a:off x="1267584" y="3476886"/>
            <a:ext cx="3095667" cy="4284634"/>
          </a:xfrm>
          <a:custGeom>
            <a:avLst/>
            <a:gdLst/>
            <a:ahLst/>
            <a:cxnLst>
              <a:cxn ang="0">
                <a:pos x="wd2" y="hd2"/>
              </a:cxn>
              <a:cxn ang="5400000">
                <a:pos x="wd2" y="hd2"/>
              </a:cxn>
              <a:cxn ang="10800000">
                <a:pos x="wd2" y="hd2"/>
              </a:cxn>
              <a:cxn ang="16200000">
                <a:pos x="wd2" y="hd2"/>
              </a:cxn>
            </a:cxnLst>
            <a:rect l="0" t="0" r="r" b="b"/>
            <a:pathLst>
              <a:path w="21569" h="21600" extrusionOk="0">
                <a:moveTo>
                  <a:pt x="10473" y="1"/>
                </a:moveTo>
                <a:cubicBezTo>
                  <a:pt x="10228" y="0"/>
                  <a:pt x="9985" y="6"/>
                  <a:pt x="9740" y="19"/>
                </a:cubicBezTo>
                <a:cubicBezTo>
                  <a:pt x="9138" y="49"/>
                  <a:pt x="8541" y="122"/>
                  <a:pt x="7954" y="228"/>
                </a:cubicBezTo>
                <a:cubicBezTo>
                  <a:pt x="6137" y="492"/>
                  <a:pt x="4728" y="1060"/>
                  <a:pt x="3644" y="1776"/>
                </a:cubicBezTo>
                <a:cubicBezTo>
                  <a:pt x="3572" y="1817"/>
                  <a:pt x="3498" y="1854"/>
                  <a:pt x="3427" y="1895"/>
                </a:cubicBezTo>
                <a:cubicBezTo>
                  <a:pt x="2283" y="2568"/>
                  <a:pt x="1333" y="3363"/>
                  <a:pt x="791" y="4296"/>
                </a:cubicBezTo>
                <a:cubicBezTo>
                  <a:pt x="244" y="5238"/>
                  <a:pt x="139" y="6276"/>
                  <a:pt x="465" y="7257"/>
                </a:cubicBezTo>
                <a:cubicBezTo>
                  <a:pt x="506" y="7704"/>
                  <a:pt x="640" y="8129"/>
                  <a:pt x="811" y="8533"/>
                </a:cubicBezTo>
                <a:cubicBezTo>
                  <a:pt x="787" y="8546"/>
                  <a:pt x="761" y="8559"/>
                  <a:pt x="738" y="8574"/>
                </a:cubicBezTo>
                <a:cubicBezTo>
                  <a:pt x="712" y="8590"/>
                  <a:pt x="691" y="8609"/>
                  <a:pt x="671" y="8632"/>
                </a:cubicBezTo>
                <a:cubicBezTo>
                  <a:pt x="732" y="8647"/>
                  <a:pt x="786" y="8663"/>
                  <a:pt x="844" y="8673"/>
                </a:cubicBezTo>
                <a:cubicBezTo>
                  <a:pt x="852" y="8674"/>
                  <a:pt x="858" y="8673"/>
                  <a:pt x="866" y="8673"/>
                </a:cubicBezTo>
                <a:cubicBezTo>
                  <a:pt x="869" y="8679"/>
                  <a:pt x="872" y="8685"/>
                  <a:pt x="875" y="8691"/>
                </a:cubicBezTo>
                <a:cubicBezTo>
                  <a:pt x="922" y="8793"/>
                  <a:pt x="965" y="8895"/>
                  <a:pt x="1017" y="8993"/>
                </a:cubicBezTo>
                <a:cubicBezTo>
                  <a:pt x="833" y="9097"/>
                  <a:pt x="681" y="9224"/>
                  <a:pt x="518" y="9344"/>
                </a:cubicBezTo>
                <a:cubicBezTo>
                  <a:pt x="437" y="9403"/>
                  <a:pt x="371" y="9471"/>
                  <a:pt x="312" y="9543"/>
                </a:cubicBezTo>
                <a:cubicBezTo>
                  <a:pt x="254" y="9615"/>
                  <a:pt x="184" y="9682"/>
                  <a:pt x="120" y="9751"/>
                </a:cubicBezTo>
                <a:cubicBezTo>
                  <a:pt x="89" y="9784"/>
                  <a:pt x="61" y="9817"/>
                  <a:pt x="30" y="9850"/>
                </a:cubicBezTo>
                <a:cubicBezTo>
                  <a:pt x="23" y="9858"/>
                  <a:pt x="14" y="9867"/>
                  <a:pt x="8" y="9876"/>
                </a:cubicBezTo>
                <a:cubicBezTo>
                  <a:pt x="-3" y="9894"/>
                  <a:pt x="-7" y="9914"/>
                  <a:pt x="19" y="9926"/>
                </a:cubicBezTo>
                <a:cubicBezTo>
                  <a:pt x="34" y="9934"/>
                  <a:pt x="59" y="9938"/>
                  <a:pt x="75" y="9934"/>
                </a:cubicBezTo>
                <a:cubicBezTo>
                  <a:pt x="171" y="9914"/>
                  <a:pt x="265" y="9890"/>
                  <a:pt x="359" y="9868"/>
                </a:cubicBezTo>
                <a:cubicBezTo>
                  <a:pt x="398" y="9890"/>
                  <a:pt x="428" y="9911"/>
                  <a:pt x="462" y="9926"/>
                </a:cubicBezTo>
                <a:cubicBezTo>
                  <a:pt x="541" y="9962"/>
                  <a:pt x="624" y="9974"/>
                  <a:pt x="710" y="9934"/>
                </a:cubicBezTo>
                <a:cubicBezTo>
                  <a:pt x="744" y="9919"/>
                  <a:pt x="783" y="9912"/>
                  <a:pt x="819" y="9900"/>
                </a:cubicBezTo>
                <a:cubicBezTo>
                  <a:pt x="916" y="9950"/>
                  <a:pt x="1022" y="9964"/>
                  <a:pt x="1131" y="9971"/>
                </a:cubicBezTo>
                <a:cubicBezTo>
                  <a:pt x="1241" y="9977"/>
                  <a:pt x="1328" y="10017"/>
                  <a:pt x="1379" y="10084"/>
                </a:cubicBezTo>
                <a:cubicBezTo>
                  <a:pt x="1451" y="10179"/>
                  <a:pt x="1506" y="10281"/>
                  <a:pt x="1463" y="10394"/>
                </a:cubicBezTo>
                <a:cubicBezTo>
                  <a:pt x="1450" y="10427"/>
                  <a:pt x="1437" y="10461"/>
                  <a:pt x="1415" y="10491"/>
                </a:cubicBezTo>
                <a:cubicBezTo>
                  <a:pt x="1384" y="10534"/>
                  <a:pt x="1382" y="10574"/>
                  <a:pt x="1407" y="10618"/>
                </a:cubicBezTo>
                <a:cubicBezTo>
                  <a:pt x="1420" y="10641"/>
                  <a:pt x="1436" y="10665"/>
                  <a:pt x="1440" y="10688"/>
                </a:cubicBezTo>
                <a:cubicBezTo>
                  <a:pt x="1445" y="10716"/>
                  <a:pt x="1450" y="10751"/>
                  <a:pt x="1432" y="10773"/>
                </a:cubicBezTo>
                <a:cubicBezTo>
                  <a:pt x="1387" y="10827"/>
                  <a:pt x="1359" y="10889"/>
                  <a:pt x="1284" y="10928"/>
                </a:cubicBezTo>
                <a:cubicBezTo>
                  <a:pt x="1220" y="10962"/>
                  <a:pt x="1200" y="11007"/>
                  <a:pt x="1242" y="11057"/>
                </a:cubicBezTo>
                <a:cubicBezTo>
                  <a:pt x="1281" y="11104"/>
                  <a:pt x="1280" y="11144"/>
                  <a:pt x="1248" y="11194"/>
                </a:cubicBezTo>
                <a:cubicBezTo>
                  <a:pt x="1218" y="11243"/>
                  <a:pt x="1205" y="11297"/>
                  <a:pt x="1189" y="11350"/>
                </a:cubicBezTo>
                <a:cubicBezTo>
                  <a:pt x="1179" y="11386"/>
                  <a:pt x="1206" y="11419"/>
                  <a:pt x="1251" y="11434"/>
                </a:cubicBezTo>
                <a:cubicBezTo>
                  <a:pt x="1287" y="11447"/>
                  <a:pt x="1327" y="11457"/>
                  <a:pt x="1362" y="11471"/>
                </a:cubicBezTo>
                <a:cubicBezTo>
                  <a:pt x="1377" y="11476"/>
                  <a:pt x="1391" y="11492"/>
                  <a:pt x="1393" y="11505"/>
                </a:cubicBezTo>
                <a:cubicBezTo>
                  <a:pt x="1396" y="11529"/>
                  <a:pt x="1397" y="11555"/>
                  <a:pt x="1387" y="11577"/>
                </a:cubicBezTo>
                <a:cubicBezTo>
                  <a:pt x="1357" y="11651"/>
                  <a:pt x="1391" y="11711"/>
                  <a:pt x="1451" y="11769"/>
                </a:cubicBezTo>
                <a:cubicBezTo>
                  <a:pt x="1509" y="11824"/>
                  <a:pt x="1558" y="11883"/>
                  <a:pt x="1619" y="11936"/>
                </a:cubicBezTo>
                <a:cubicBezTo>
                  <a:pt x="1668" y="11979"/>
                  <a:pt x="1692" y="12031"/>
                  <a:pt x="1719" y="12081"/>
                </a:cubicBezTo>
                <a:cubicBezTo>
                  <a:pt x="1748" y="12136"/>
                  <a:pt x="1831" y="12151"/>
                  <a:pt x="1869" y="12198"/>
                </a:cubicBezTo>
                <a:cubicBezTo>
                  <a:pt x="1883" y="12215"/>
                  <a:pt x="1895" y="12233"/>
                  <a:pt x="1911" y="12249"/>
                </a:cubicBezTo>
                <a:cubicBezTo>
                  <a:pt x="1943" y="12280"/>
                  <a:pt x="1973" y="12312"/>
                  <a:pt x="2011" y="12339"/>
                </a:cubicBezTo>
                <a:cubicBezTo>
                  <a:pt x="2041" y="12361"/>
                  <a:pt x="2067" y="12380"/>
                  <a:pt x="2075" y="12412"/>
                </a:cubicBezTo>
                <a:cubicBezTo>
                  <a:pt x="2096" y="12494"/>
                  <a:pt x="2165" y="12554"/>
                  <a:pt x="2259" y="12599"/>
                </a:cubicBezTo>
                <a:cubicBezTo>
                  <a:pt x="2351" y="12643"/>
                  <a:pt x="2425" y="12696"/>
                  <a:pt x="2491" y="12761"/>
                </a:cubicBezTo>
                <a:cubicBezTo>
                  <a:pt x="2526" y="12796"/>
                  <a:pt x="2578" y="12825"/>
                  <a:pt x="2624" y="12853"/>
                </a:cubicBezTo>
                <a:cubicBezTo>
                  <a:pt x="2688" y="12893"/>
                  <a:pt x="2759" y="12888"/>
                  <a:pt x="2833" y="12872"/>
                </a:cubicBezTo>
                <a:cubicBezTo>
                  <a:pt x="2859" y="12866"/>
                  <a:pt x="2883" y="12855"/>
                  <a:pt x="2906" y="12845"/>
                </a:cubicBezTo>
                <a:cubicBezTo>
                  <a:pt x="3071" y="12774"/>
                  <a:pt x="3253" y="12733"/>
                  <a:pt x="3443" y="12716"/>
                </a:cubicBezTo>
                <a:cubicBezTo>
                  <a:pt x="3579" y="12705"/>
                  <a:pt x="3712" y="12698"/>
                  <a:pt x="3811" y="12793"/>
                </a:cubicBezTo>
                <a:cubicBezTo>
                  <a:pt x="3852" y="12832"/>
                  <a:pt x="3923" y="12848"/>
                  <a:pt x="3998" y="12833"/>
                </a:cubicBezTo>
                <a:cubicBezTo>
                  <a:pt x="4021" y="12828"/>
                  <a:pt x="4055" y="12829"/>
                  <a:pt x="4073" y="12839"/>
                </a:cubicBezTo>
                <a:cubicBezTo>
                  <a:pt x="4171" y="12893"/>
                  <a:pt x="4273" y="12953"/>
                  <a:pt x="4279" y="13049"/>
                </a:cubicBezTo>
                <a:cubicBezTo>
                  <a:pt x="4287" y="13164"/>
                  <a:pt x="4344" y="13258"/>
                  <a:pt x="4458" y="13337"/>
                </a:cubicBezTo>
                <a:cubicBezTo>
                  <a:pt x="4513" y="13376"/>
                  <a:pt x="4543" y="13422"/>
                  <a:pt x="4519" y="13482"/>
                </a:cubicBezTo>
                <a:cubicBezTo>
                  <a:pt x="4501" y="13527"/>
                  <a:pt x="4533" y="13557"/>
                  <a:pt x="4589" y="13575"/>
                </a:cubicBezTo>
                <a:cubicBezTo>
                  <a:pt x="4601" y="13579"/>
                  <a:pt x="4617" y="13583"/>
                  <a:pt x="4630" y="13585"/>
                </a:cubicBezTo>
                <a:cubicBezTo>
                  <a:pt x="4691" y="13596"/>
                  <a:pt x="4720" y="13627"/>
                  <a:pt x="4725" y="13670"/>
                </a:cubicBezTo>
                <a:cubicBezTo>
                  <a:pt x="4734" y="13755"/>
                  <a:pt x="4825" y="13818"/>
                  <a:pt x="4842" y="13902"/>
                </a:cubicBezTo>
                <a:cubicBezTo>
                  <a:pt x="4844" y="13914"/>
                  <a:pt x="4862" y="13927"/>
                  <a:pt x="4878" y="13934"/>
                </a:cubicBezTo>
                <a:cubicBezTo>
                  <a:pt x="4988" y="13983"/>
                  <a:pt x="5040" y="14062"/>
                  <a:pt x="5093" y="14139"/>
                </a:cubicBezTo>
                <a:cubicBezTo>
                  <a:pt x="5129" y="14154"/>
                  <a:pt x="5169" y="14153"/>
                  <a:pt x="5207" y="14160"/>
                </a:cubicBezTo>
                <a:cubicBezTo>
                  <a:pt x="5294" y="14343"/>
                  <a:pt x="5354" y="14519"/>
                  <a:pt x="5366" y="14680"/>
                </a:cubicBezTo>
                <a:cubicBezTo>
                  <a:pt x="5483" y="16295"/>
                  <a:pt x="5757" y="16336"/>
                  <a:pt x="6845" y="16528"/>
                </a:cubicBezTo>
                <a:cubicBezTo>
                  <a:pt x="7954" y="16724"/>
                  <a:pt x="12635" y="16724"/>
                  <a:pt x="13744" y="16528"/>
                </a:cubicBezTo>
                <a:cubicBezTo>
                  <a:pt x="14832" y="16336"/>
                  <a:pt x="15103" y="16295"/>
                  <a:pt x="15220" y="14680"/>
                </a:cubicBezTo>
                <a:cubicBezTo>
                  <a:pt x="15305" y="13506"/>
                  <a:pt x="17689" y="11565"/>
                  <a:pt x="18068" y="11057"/>
                </a:cubicBezTo>
                <a:cubicBezTo>
                  <a:pt x="18297" y="10749"/>
                  <a:pt x="20283" y="8810"/>
                  <a:pt x="20126" y="6711"/>
                </a:cubicBezTo>
                <a:cubicBezTo>
                  <a:pt x="20387" y="6627"/>
                  <a:pt x="20646" y="6540"/>
                  <a:pt x="20909" y="6461"/>
                </a:cubicBezTo>
                <a:cubicBezTo>
                  <a:pt x="21043" y="6421"/>
                  <a:pt x="21162" y="6365"/>
                  <a:pt x="21280" y="6308"/>
                </a:cubicBezTo>
                <a:cubicBezTo>
                  <a:pt x="21376" y="6261"/>
                  <a:pt x="21451" y="6198"/>
                  <a:pt x="21478" y="6110"/>
                </a:cubicBezTo>
                <a:cubicBezTo>
                  <a:pt x="21491" y="6067"/>
                  <a:pt x="21514" y="6025"/>
                  <a:pt x="21533" y="5983"/>
                </a:cubicBezTo>
                <a:cubicBezTo>
                  <a:pt x="21593" y="5855"/>
                  <a:pt x="21574" y="5730"/>
                  <a:pt x="21497" y="5611"/>
                </a:cubicBezTo>
                <a:cubicBezTo>
                  <a:pt x="21440" y="5520"/>
                  <a:pt x="21397" y="5429"/>
                  <a:pt x="21383" y="5330"/>
                </a:cubicBezTo>
                <a:cubicBezTo>
                  <a:pt x="21379" y="5307"/>
                  <a:pt x="21374" y="5278"/>
                  <a:pt x="21355" y="5260"/>
                </a:cubicBezTo>
                <a:cubicBezTo>
                  <a:pt x="21259" y="5165"/>
                  <a:pt x="21182" y="5061"/>
                  <a:pt x="21063" y="4978"/>
                </a:cubicBezTo>
                <a:cubicBezTo>
                  <a:pt x="20946" y="4896"/>
                  <a:pt x="20833" y="4811"/>
                  <a:pt x="20737" y="4718"/>
                </a:cubicBezTo>
                <a:cubicBezTo>
                  <a:pt x="20661" y="4644"/>
                  <a:pt x="20574" y="4587"/>
                  <a:pt x="20461" y="4548"/>
                </a:cubicBezTo>
                <a:cubicBezTo>
                  <a:pt x="20351" y="4510"/>
                  <a:pt x="20238" y="4476"/>
                  <a:pt x="20143" y="4417"/>
                </a:cubicBezTo>
                <a:cubicBezTo>
                  <a:pt x="20110" y="4396"/>
                  <a:pt x="20058" y="4391"/>
                  <a:pt x="20012" y="4383"/>
                </a:cubicBezTo>
                <a:cubicBezTo>
                  <a:pt x="19951" y="4373"/>
                  <a:pt x="19897" y="4355"/>
                  <a:pt x="19853" y="4320"/>
                </a:cubicBezTo>
                <a:cubicBezTo>
                  <a:pt x="19799" y="4277"/>
                  <a:pt x="19729" y="4267"/>
                  <a:pt x="19650" y="4270"/>
                </a:cubicBezTo>
                <a:cubicBezTo>
                  <a:pt x="19589" y="4272"/>
                  <a:pt x="19524" y="4275"/>
                  <a:pt x="19466" y="4266"/>
                </a:cubicBezTo>
                <a:cubicBezTo>
                  <a:pt x="19414" y="4258"/>
                  <a:pt x="19364" y="4261"/>
                  <a:pt x="19313" y="4260"/>
                </a:cubicBezTo>
                <a:cubicBezTo>
                  <a:pt x="19260" y="4169"/>
                  <a:pt x="19210" y="4077"/>
                  <a:pt x="19151" y="3986"/>
                </a:cubicBezTo>
                <a:cubicBezTo>
                  <a:pt x="19281" y="3919"/>
                  <a:pt x="19411" y="3854"/>
                  <a:pt x="19566" y="3818"/>
                </a:cubicBezTo>
                <a:cubicBezTo>
                  <a:pt x="19620" y="3806"/>
                  <a:pt x="19660" y="3779"/>
                  <a:pt x="19683" y="3742"/>
                </a:cubicBezTo>
                <a:cubicBezTo>
                  <a:pt x="19705" y="3707"/>
                  <a:pt x="19721" y="3666"/>
                  <a:pt x="19736" y="3633"/>
                </a:cubicBezTo>
                <a:cubicBezTo>
                  <a:pt x="19720" y="3620"/>
                  <a:pt x="19712" y="3609"/>
                  <a:pt x="19703" y="3609"/>
                </a:cubicBezTo>
                <a:cubicBezTo>
                  <a:pt x="19601" y="3606"/>
                  <a:pt x="19561" y="3562"/>
                  <a:pt x="19550" y="3496"/>
                </a:cubicBezTo>
                <a:cubicBezTo>
                  <a:pt x="19546" y="3477"/>
                  <a:pt x="19537" y="3457"/>
                  <a:pt x="19533" y="3437"/>
                </a:cubicBezTo>
                <a:cubicBezTo>
                  <a:pt x="19510" y="3321"/>
                  <a:pt x="19489" y="3204"/>
                  <a:pt x="19424" y="3095"/>
                </a:cubicBezTo>
                <a:cubicBezTo>
                  <a:pt x="19414" y="3077"/>
                  <a:pt x="19408" y="3058"/>
                  <a:pt x="19408" y="3038"/>
                </a:cubicBezTo>
                <a:cubicBezTo>
                  <a:pt x="19407" y="2986"/>
                  <a:pt x="19376" y="2946"/>
                  <a:pt x="19332" y="2905"/>
                </a:cubicBezTo>
                <a:cubicBezTo>
                  <a:pt x="19209" y="2789"/>
                  <a:pt x="19094" y="2669"/>
                  <a:pt x="18931" y="2577"/>
                </a:cubicBezTo>
                <a:cubicBezTo>
                  <a:pt x="18872" y="2543"/>
                  <a:pt x="18803" y="2508"/>
                  <a:pt x="18803" y="2438"/>
                </a:cubicBezTo>
                <a:cubicBezTo>
                  <a:pt x="18803" y="2412"/>
                  <a:pt x="18763" y="2396"/>
                  <a:pt x="18728" y="2391"/>
                </a:cubicBezTo>
                <a:cubicBezTo>
                  <a:pt x="18609" y="2376"/>
                  <a:pt x="18541" y="2318"/>
                  <a:pt x="18488" y="2246"/>
                </a:cubicBezTo>
                <a:cubicBezTo>
                  <a:pt x="18476" y="2230"/>
                  <a:pt x="18487" y="2202"/>
                  <a:pt x="18513" y="2196"/>
                </a:cubicBezTo>
                <a:cubicBezTo>
                  <a:pt x="18560" y="2185"/>
                  <a:pt x="18601" y="2171"/>
                  <a:pt x="18633" y="2133"/>
                </a:cubicBezTo>
                <a:cubicBezTo>
                  <a:pt x="18534" y="2031"/>
                  <a:pt x="18403" y="1976"/>
                  <a:pt x="18249" y="1974"/>
                </a:cubicBezTo>
                <a:cubicBezTo>
                  <a:pt x="18139" y="1973"/>
                  <a:pt x="18074" y="1945"/>
                  <a:pt x="18012" y="1887"/>
                </a:cubicBezTo>
                <a:cubicBezTo>
                  <a:pt x="17958" y="1838"/>
                  <a:pt x="17892" y="1794"/>
                  <a:pt x="17833" y="1746"/>
                </a:cubicBezTo>
                <a:cubicBezTo>
                  <a:pt x="17816" y="1732"/>
                  <a:pt x="17798" y="1715"/>
                  <a:pt x="17797" y="1698"/>
                </a:cubicBezTo>
                <a:cubicBezTo>
                  <a:pt x="17796" y="1620"/>
                  <a:pt x="17720" y="1569"/>
                  <a:pt x="17652" y="1524"/>
                </a:cubicBezTo>
                <a:cubicBezTo>
                  <a:pt x="17586" y="1482"/>
                  <a:pt x="17512" y="1443"/>
                  <a:pt x="17477" y="1383"/>
                </a:cubicBezTo>
                <a:cubicBezTo>
                  <a:pt x="17440" y="1320"/>
                  <a:pt x="17347" y="1283"/>
                  <a:pt x="17340" y="1208"/>
                </a:cubicBezTo>
                <a:cubicBezTo>
                  <a:pt x="17339" y="1198"/>
                  <a:pt x="17314" y="1182"/>
                  <a:pt x="17299" y="1182"/>
                </a:cubicBezTo>
                <a:cubicBezTo>
                  <a:pt x="17242" y="1180"/>
                  <a:pt x="17217" y="1165"/>
                  <a:pt x="17209" y="1121"/>
                </a:cubicBezTo>
                <a:cubicBezTo>
                  <a:pt x="17195" y="1044"/>
                  <a:pt x="17162" y="965"/>
                  <a:pt x="17151" y="887"/>
                </a:cubicBezTo>
                <a:cubicBezTo>
                  <a:pt x="17141" y="815"/>
                  <a:pt x="17148" y="741"/>
                  <a:pt x="17148" y="668"/>
                </a:cubicBezTo>
                <a:cubicBezTo>
                  <a:pt x="17148" y="605"/>
                  <a:pt x="17112" y="579"/>
                  <a:pt x="17023" y="585"/>
                </a:cubicBezTo>
                <a:cubicBezTo>
                  <a:pt x="16963" y="589"/>
                  <a:pt x="16904" y="601"/>
                  <a:pt x="16844" y="609"/>
                </a:cubicBezTo>
                <a:cubicBezTo>
                  <a:pt x="16805" y="615"/>
                  <a:pt x="16762" y="630"/>
                  <a:pt x="16725" y="625"/>
                </a:cubicBezTo>
                <a:cubicBezTo>
                  <a:pt x="16667" y="619"/>
                  <a:pt x="16622" y="619"/>
                  <a:pt x="16574" y="646"/>
                </a:cubicBezTo>
                <a:cubicBezTo>
                  <a:pt x="16549" y="660"/>
                  <a:pt x="16513" y="666"/>
                  <a:pt x="16482" y="676"/>
                </a:cubicBezTo>
                <a:cubicBezTo>
                  <a:pt x="16333" y="722"/>
                  <a:pt x="16168" y="732"/>
                  <a:pt x="16020" y="783"/>
                </a:cubicBezTo>
                <a:cubicBezTo>
                  <a:pt x="15953" y="806"/>
                  <a:pt x="15886" y="828"/>
                  <a:pt x="15816" y="847"/>
                </a:cubicBezTo>
                <a:cubicBezTo>
                  <a:pt x="15690" y="881"/>
                  <a:pt x="15564" y="919"/>
                  <a:pt x="15446" y="966"/>
                </a:cubicBezTo>
                <a:cubicBezTo>
                  <a:pt x="13905" y="327"/>
                  <a:pt x="12189" y="4"/>
                  <a:pt x="10473" y="1"/>
                </a:cubicBezTo>
                <a:close/>
                <a:moveTo>
                  <a:pt x="7012" y="17014"/>
                </a:moveTo>
                <a:cubicBezTo>
                  <a:pt x="6659" y="17014"/>
                  <a:pt x="6372" y="17221"/>
                  <a:pt x="6372" y="17476"/>
                </a:cubicBezTo>
                <a:cubicBezTo>
                  <a:pt x="6372" y="17731"/>
                  <a:pt x="6659" y="17937"/>
                  <a:pt x="7012" y="17937"/>
                </a:cubicBezTo>
                <a:lnTo>
                  <a:pt x="13576" y="17937"/>
                </a:lnTo>
                <a:cubicBezTo>
                  <a:pt x="13929" y="17937"/>
                  <a:pt x="14214" y="17731"/>
                  <a:pt x="14214" y="17476"/>
                </a:cubicBezTo>
                <a:cubicBezTo>
                  <a:pt x="14214" y="17221"/>
                  <a:pt x="13929" y="17014"/>
                  <a:pt x="13576" y="17014"/>
                </a:cubicBezTo>
                <a:lnTo>
                  <a:pt x="7012" y="17014"/>
                </a:lnTo>
                <a:close/>
                <a:moveTo>
                  <a:pt x="7012" y="18276"/>
                </a:moveTo>
                <a:cubicBezTo>
                  <a:pt x="6659" y="18276"/>
                  <a:pt x="6372" y="18482"/>
                  <a:pt x="6372" y="18738"/>
                </a:cubicBezTo>
                <a:cubicBezTo>
                  <a:pt x="6372" y="18993"/>
                  <a:pt x="6659" y="19199"/>
                  <a:pt x="7012" y="19199"/>
                </a:cubicBezTo>
                <a:lnTo>
                  <a:pt x="13576" y="19199"/>
                </a:lnTo>
                <a:cubicBezTo>
                  <a:pt x="13929" y="19199"/>
                  <a:pt x="14214" y="18993"/>
                  <a:pt x="14214" y="18738"/>
                </a:cubicBezTo>
                <a:cubicBezTo>
                  <a:pt x="14214" y="18482"/>
                  <a:pt x="13929" y="18276"/>
                  <a:pt x="13576" y="18276"/>
                </a:cubicBezTo>
                <a:lnTo>
                  <a:pt x="7012" y="18276"/>
                </a:lnTo>
                <a:close/>
                <a:moveTo>
                  <a:pt x="7439" y="19538"/>
                </a:moveTo>
                <a:cubicBezTo>
                  <a:pt x="7439" y="20677"/>
                  <a:pt x="8718" y="21600"/>
                  <a:pt x="10294" y="21600"/>
                </a:cubicBezTo>
                <a:cubicBezTo>
                  <a:pt x="11871" y="21600"/>
                  <a:pt x="13147" y="20677"/>
                  <a:pt x="13147" y="19538"/>
                </a:cubicBezTo>
                <a:lnTo>
                  <a:pt x="7439" y="19538"/>
                </a:lnTo>
                <a:close/>
              </a:path>
            </a:pathLst>
          </a:custGeom>
          <a:blipFill>
            <a:blip r:embed="rId3">
              <a:alphaModFix amt="90000"/>
            </a:blip>
            <a:stretch>
              <a:fillRect/>
            </a:stretch>
          </a:blipFill>
        </p:spPr>
        <p:txBody>
          <a:bodyPr lIns="0" tIns="0" rIns="0" bIns="0" anchor="ctr">
            <a:noAutofit/>
          </a:bodyPr>
          <a:lstStyle/>
          <a:p>
            <a:pPr defTabSz="457200">
              <a:lnSpc>
                <a:spcPct val="100000"/>
              </a:lnSpc>
              <a:spcBef>
                <a:spcPts val="0"/>
              </a:spcBef>
              <a:defRPr sz="5000" cap="all">
                <a:solidFill>
                  <a:srgbClr val="FFFFFF"/>
                </a:solidFill>
              </a:defRPr>
            </a:pPr>
            <a:r>
              <a:rPr lang="en-US"/>
              <a:t> </a:t>
            </a:r>
            <a:endParaRPr/>
          </a:p>
        </p:txBody>
      </p:sp>
      <p:sp>
        <p:nvSpPr>
          <p:cNvPr id="296" name="Shape 296"/>
          <p:cNvSpPr>
            <a:spLocks noGrp="1"/>
          </p:cNvSpPr>
          <p:nvPr>
            <p:ph type="body" sz="quarter" idx="15" hasCustomPrompt="1"/>
          </p:nvPr>
        </p:nvSpPr>
        <p:spPr>
          <a:xfrm>
            <a:off x="791083" y="2677880"/>
            <a:ext cx="3928110" cy="1508542"/>
          </a:xfrm>
          <a:custGeom>
            <a:avLst/>
            <a:gdLst/>
            <a:ahLst/>
            <a:cxnLst>
              <a:cxn ang="0">
                <a:pos x="wd2" y="hd2"/>
              </a:cxn>
              <a:cxn ang="5400000">
                <a:pos x="wd2" y="hd2"/>
              </a:cxn>
              <a:cxn ang="10800000">
                <a:pos x="wd2" y="hd2"/>
              </a:cxn>
              <a:cxn ang="16200000">
                <a:pos x="wd2" y="hd2"/>
              </a:cxn>
            </a:cxnLst>
            <a:rect l="0" t="0" r="r" b="b"/>
            <a:pathLst>
              <a:path w="21590" h="21589" extrusionOk="0">
                <a:moveTo>
                  <a:pt x="10999" y="1"/>
                </a:moveTo>
                <a:cubicBezTo>
                  <a:pt x="10968" y="3"/>
                  <a:pt x="10936" y="5"/>
                  <a:pt x="10905" y="6"/>
                </a:cubicBezTo>
                <a:cubicBezTo>
                  <a:pt x="10900" y="7"/>
                  <a:pt x="10894" y="4"/>
                  <a:pt x="10890" y="6"/>
                </a:cubicBezTo>
                <a:cubicBezTo>
                  <a:pt x="10869" y="17"/>
                  <a:pt x="10849" y="19"/>
                  <a:pt x="10828" y="18"/>
                </a:cubicBezTo>
                <a:cubicBezTo>
                  <a:pt x="10788" y="16"/>
                  <a:pt x="10749" y="35"/>
                  <a:pt x="10709" y="41"/>
                </a:cubicBezTo>
                <a:cubicBezTo>
                  <a:pt x="10677" y="45"/>
                  <a:pt x="10645" y="56"/>
                  <a:pt x="10613" y="52"/>
                </a:cubicBezTo>
                <a:cubicBezTo>
                  <a:pt x="10598" y="50"/>
                  <a:pt x="10583" y="61"/>
                  <a:pt x="10569" y="69"/>
                </a:cubicBezTo>
                <a:cubicBezTo>
                  <a:pt x="10555" y="77"/>
                  <a:pt x="10541" y="80"/>
                  <a:pt x="10527" y="81"/>
                </a:cubicBezTo>
                <a:cubicBezTo>
                  <a:pt x="10476" y="84"/>
                  <a:pt x="10426" y="111"/>
                  <a:pt x="10377" y="155"/>
                </a:cubicBezTo>
                <a:cubicBezTo>
                  <a:pt x="10367" y="165"/>
                  <a:pt x="10355" y="171"/>
                  <a:pt x="10344" y="178"/>
                </a:cubicBezTo>
                <a:cubicBezTo>
                  <a:pt x="10334" y="185"/>
                  <a:pt x="10324" y="193"/>
                  <a:pt x="10314" y="201"/>
                </a:cubicBezTo>
                <a:cubicBezTo>
                  <a:pt x="10309" y="204"/>
                  <a:pt x="10303" y="213"/>
                  <a:pt x="10298" y="212"/>
                </a:cubicBezTo>
                <a:cubicBezTo>
                  <a:pt x="10270" y="209"/>
                  <a:pt x="10245" y="244"/>
                  <a:pt x="10219" y="270"/>
                </a:cubicBezTo>
                <a:cubicBezTo>
                  <a:pt x="10215" y="273"/>
                  <a:pt x="10210" y="277"/>
                  <a:pt x="10206" y="275"/>
                </a:cubicBezTo>
                <a:cubicBezTo>
                  <a:pt x="10191" y="270"/>
                  <a:pt x="10177" y="289"/>
                  <a:pt x="10162" y="292"/>
                </a:cubicBezTo>
                <a:cubicBezTo>
                  <a:pt x="10159" y="293"/>
                  <a:pt x="10154" y="294"/>
                  <a:pt x="10151" y="298"/>
                </a:cubicBezTo>
                <a:cubicBezTo>
                  <a:pt x="10128" y="329"/>
                  <a:pt x="10105" y="359"/>
                  <a:pt x="10085" y="413"/>
                </a:cubicBezTo>
                <a:cubicBezTo>
                  <a:pt x="10071" y="450"/>
                  <a:pt x="10059" y="492"/>
                  <a:pt x="10057" y="561"/>
                </a:cubicBezTo>
                <a:cubicBezTo>
                  <a:pt x="10056" y="584"/>
                  <a:pt x="10051" y="603"/>
                  <a:pt x="10048" y="624"/>
                </a:cubicBezTo>
                <a:cubicBezTo>
                  <a:pt x="10044" y="651"/>
                  <a:pt x="10040" y="678"/>
                  <a:pt x="10037" y="704"/>
                </a:cubicBezTo>
                <a:cubicBezTo>
                  <a:pt x="10034" y="727"/>
                  <a:pt x="10032" y="750"/>
                  <a:pt x="10037" y="773"/>
                </a:cubicBezTo>
                <a:cubicBezTo>
                  <a:pt x="10039" y="784"/>
                  <a:pt x="10040" y="796"/>
                  <a:pt x="10039" y="807"/>
                </a:cubicBezTo>
                <a:cubicBezTo>
                  <a:pt x="10038" y="819"/>
                  <a:pt x="10035" y="830"/>
                  <a:pt x="10035" y="842"/>
                </a:cubicBezTo>
                <a:cubicBezTo>
                  <a:pt x="10034" y="872"/>
                  <a:pt x="10035" y="906"/>
                  <a:pt x="10032" y="933"/>
                </a:cubicBezTo>
                <a:cubicBezTo>
                  <a:pt x="10030" y="961"/>
                  <a:pt x="10027" y="990"/>
                  <a:pt x="10026" y="1019"/>
                </a:cubicBezTo>
                <a:cubicBezTo>
                  <a:pt x="10025" y="1031"/>
                  <a:pt x="10024" y="1044"/>
                  <a:pt x="10026" y="1054"/>
                </a:cubicBezTo>
                <a:cubicBezTo>
                  <a:pt x="10032" y="1094"/>
                  <a:pt x="10026" y="1121"/>
                  <a:pt x="10019" y="1151"/>
                </a:cubicBezTo>
                <a:cubicBezTo>
                  <a:pt x="10017" y="1161"/>
                  <a:pt x="10017" y="1177"/>
                  <a:pt x="10017" y="1191"/>
                </a:cubicBezTo>
                <a:cubicBezTo>
                  <a:pt x="10017" y="1201"/>
                  <a:pt x="10016" y="1210"/>
                  <a:pt x="10017" y="1219"/>
                </a:cubicBezTo>
                <a:cubicBezTo>
                  <a:pt x="10013" y="1221"/>
                  <a:pt x="10010" y="1224"/>
                  <a:pt x="10006" y="1225"/>
                </a:cubicBezTo>
                <a:cubicBezTo>
                  <a:pt x="10002" y="1227"/>
                  <a:pt x="9998" y="1229"/>
                  <a:pt x="9993" y="1231"/>
                </a:cubicBezTo>
                <a:cubicBezTo>
                  <a:pt x="9992" y="1310"/>
                  <a:pt x="9986" y="1375"/>
                  <a:pt x="9980" y="1443"/>
                </a:cubicBezTo>
                <a:cubicBezTo>
                  <a:pt x="9972" y="1516"/>
                  <a:pt x="9966" y="1597"/>
                  <a:pt x="9960" y="1672"/>
                </a:cubicBezTo>
                <a:cubicBezTo>
                  <a:pt x="9959" y="1681"/>
                  <a:pt x="9957" y="1690"/>
                  <a:pt x="9958" y="1700"/>
                </a:cubicBezTo>
                <a:cubicBezTo>
                  <a:pt x="9958" y="1718"/>
                  <a:pt x="9959" y="1732"/>
                  <a:pt x="9955" y="1746"/>
                </a:cubicBezTo>
                <a:cubicBezTo>
                  <a:pt x="9948" y="1774"/>
                  <a:pt x="9945" y="1813"/>
                  <a:pt x="9942" y="1849"/>
                </a:cubicBezTo>
                <a:cubicBezTo>
                  <a:pt x="9935" y="1940"/>
                  <a:pt x="9927" y="2035"/>
                  <a:pt x="9918" y="2124"/>
                </a:cubicBezTo>
                <a:cubicBezTo>
                  <a:pt x="9908" y="2219"/>
                  <a:pt x="9903" y="2317"/>
                  <a:pt x="9892" y="2410"/>
                </a:cubicBezTo>
                <a:cubicBezTo>
                  <a:pt x="9885" y="2465"/>
                  <a:pt x="9879" y="2527"/>
                  <a:pt x="9872" y="2581"/>
                </a:cubicBezTo>
                <a:cubicBezTo>
                  <a:pt x="9861" y="2662"/>
                  <a:pt x="9856" y="2748"/>
                  <a:pt x="9846" y="2828"/>
                </a:cubicBezTo>
                <a:cubicBezTo>
                  <a:pt x="9841" y="2861"/>
                  <a:pt x="9838" y="2896"/>
                  <a:pt x="9839" y="2936"/>
                </a:cubicBezTo>
                <a:cubicBezTo>
                  <a:pt x="9839" y="2960"/>
                  <a:pt x="9836" y="2981"/>
                  <a:pt x="9835" y="3005"/>
                </a:cubicBezTo>
                <a:cubicBezTo>
                  <a:pt x="9830" y="3086"/>
                  <a:pt x="9824" y="3169"/>
                  <a:pt x="9821" y="3251"/>
                </a:cubicBezTo>
                <a:cubicBezTo>
                  <a:pt x="9819" y="3327"/>
                  <a:pt x="9815" y="3398"/>
                  <a:pt x="9808" y="3468"/>
                </a:cubicBezTo>
                <a:cubicBezTo>
                  <a:pt x="9802" y="3530"/>
                  <a:pt x="9800" y="3598"/>
                  <a:pt x="9793" y="3657"/>
                </a:cubicBezTo>
                <a:cubicBezTo>
                  <a:pt x="9789" y="3691"/>
                  <a:pt x="9790" y="3721"/>
                  <a:pt x="9793" y="3749"/>
                </a:cubicBezTo>
                <a:cubicBezTo>
                  <a:pt x="9796" y="3777"/>
                  <a:pt x="9800" y="3804"/>
                  <a:pt x="9806" y="3829"/>
                </a:cubicBezTo>
                <a:cubicBezTo>
                  <a:pt x="9817" y="3873"/>
                  <a:pt x="9831" y="3897"/>
                  <a:pt x="9848" y="3892"/>
                </a:cubicBezTo>
                <a:cubicBezTo>
                  <a:pt x="9864" y="3887"/>
                  <a:pt x="9880" y="3902"/>
                  <a:pt x="9896" y="3921"/>
                </a:cubicBezTo>
                <a:cubicBezTo>
                  <a:pt x="9896" y="3934"/>
                  <a:pt x="9898" y="3942"/>
                  <a:pt x="9900" y="3955"/>
                </a:cubicBezTo>
                <a:cubicBezTo>
                  <a:pt x="9905" y="3976"/>
                  <a:pt x="9906" y="4004"/>
                  <a:pt x="9905" y="4029"/>
                </a:cubicBezTo>
                <a:cubicBezTo>
                  <a:pt x="9904" y="4067"/>
                  <a:pt x="9905" y="4104"/>
                  <a:pt x="9905" y="4149"/>
                </a:cubicBezTo>
                <a:cubicBezTo>
                  <a:pt x="9906" y="4158"/>
                  <a:pt x="9907" y="4160"/>
                  <a:pt x="9909" y="4167"/>
                </a:cubicBezTo>
                <a:cubicBezTo>
                  <a:pt x="9912" y="4174"/>
                  <a:pt x="9916" y="4185"/>
                  <a:pt x="9916" y="4201"/>
                </a:cubicBezTo>
                <a:cubicBezTo>
                  <a:pt x="9915" y="4211"/>
                  <a:pt x="9913" y="4219"/>
                  <a:pt x="9911" y="4230"/>
                </a:cubicBezTo>
                <a:cubicBezTo>
                  <a:pt x="9910" y="4239"/>
                  <a:pt x="9908" y="4249"/>
                  <a:pt x="9907" y="4258"/>
                </a:cubicBezTo>
                <a:cubicBezTo>
                  <a:pt x="9909" y="4268"/>
                  <a:pt x="9910" y="4279"/>
                  <a:pt x="9911" y="4287"/>
                </a:cubicBezTo>
                <a:cubicBezTo>
                  <a:pt x="9913" y="4295"/>
                  <a:pt x="9916" y="4302"/>
                  <a:pt x="9918" y="4310"/>
                </a:cubicBezTo>
                <a:cubicBezTo>
                  <a:pt x="9912" y="4353"/>
                  <a:pt x="9905" y="4397"/>
                  <a:pt x="9905" y="4447"/>
                </a:cubicBezTo>
                <a:cubicBezTo>
                  <a:pt x="9905" y="4460"/>
                  <a:pt x="9902" y="4469"/>
                  <a:pt x="9900" y="4481"/>
                </a:cubicBezTo>
                <a:cubicBezTo>
                  <a:pt x="9895" y="4523"/>
                  <a:pt x="9896" y="4538"/>
                  <a:pt x="9905" y="4561"/>
                </a:cubicBezTo>
                <a:cubicBezTo>
                  <a:pt x="9907" y="4568"/>
                  <a:pt x="9911" y="4567"/>
                  <a:pt x="9914" y="4573"/>
                </a:cubicBezTo>
                <a:cubicBezTo>
                  <a:pt x="9918" y="4584"/>
                  <a:pt x="9921" y="4601"/>
                  <a:pt x="9920" y="4619"/>
                </a:cubicBezTo>
                <a:cubicBezTo>
                  <a:pt x="9918" y="4659"/>
                  <a:pt x="9916" y="4703"/>
                  <a:pt x="9905" y="4727"/>
                </a:cubicBezTo>
                <a:cubicBezTo>
                  <a:pt x="9899" y="4741"/>
                  <a:pt x="9893" y="4757"/>
                  <a:pt x="9887" y="4773"/>
                </a:cubicBezTo>
                <a:cubicBezTo>
                  <a:pt x="9893" y="4791"/>
                  <a:pt x="9899" y="4808"/>
                  <a:pt x="9903" y="4825"/>
                </a:cubicBezTo>
                <a:cubicBezTo>
                  <a:pt x="9906" y="4842"/>
                  <a:pt x="9908" y="4855"/>
                  <a:pt x="9909" y="4871"/>
                </a:cubicBezTo>
                <a:cubicBezTo>
                  <a:pt x="9909" y="4902"/>
                  <a:pt x="9908" y="4930"/>
                  <a:pt x="9905" y="4951"/>
                </a:cubicBezTo>
                <a:cubicBezTo>
                  <a:pt x="9902" y="4971"/>
                  <a:pt x="9898" y="4986"/>
                  <a:pt x="9894" y="5002"/>
                </a:cubicBezTo>
                <a:cubicBezTo>
                  <a:pt x="9897" y="5013"/>
                  <a:pt x="9900" y="5021"/>
                  <a:pt x="9903" y="5031"/>
                </a:cubicBezTo>
                <a:cubicBezTo>
                  <a:pt x="9906" y="5040"/>
                  <a:pt x="9911" y="5050"/>
                  <a:pt x="9914" y="5059"/>
                </a:cubicBezTo>
                <a:cubicBezTo>
                  <a:pt x="9912" y="5080"/>
                  <a:pt x="9910" y="5098"/>
                  <a:pt x="9907" y="5111"/>
                </a:cubicBezTo>
                <a:cubicBezTo>
                  <a:pt x="9894" y="5177"/>
                  <a:pt x="9891" y="5252"/>
                  <a:pt x="9892" y="5334"/>
                </a:cubicBezTo>
                <a:cubicBezTo>
                  <a:pt x="9892" y="5351"/>
                  <a:pt x="9892" y="5376"/>
                  <a:pt x="9890" y="5386"/>
                </a:cubicBezTo>
                <a:cubicBezTo>
                  <a:pt x="9882" y="5411"/>
                  <a:pt x="9886" y="5432"/>
                  <a:pt x="9890" y="5460"/>
                </a:cubicBezTo>
                <a:cubicBezTo>
                  <a:pt x="9892" y="5481"/>
                  <a:pt x="9894" y="5510"/>
                  <a:pt x="9892" y="5529"/>
                </a:cubicBezTo>
                <a:cubicBezTo>
                  <a:pt x="9886" y="5581"/>
                  <a:pt x="9892" y="5651"/>
                  <a:pt x="9879" y="5695"/>
                </a:cubicBezTo>
                <a:cubicBezTo>
                  <a:pt x="9878" y="5697"/>
                  <a:pt x="9880" y="5708"/>
                  <a:pt x="9881" y="5712"/>
                </a:cubicBezTo>
                <a:cubicBezTo>
                  <a:pt x="9886" y="5731"/>
                  <a:pt x="9884" y="5750"/>
                  <a:pt x="9881" y="5769"/>
                </a:cubicBezTo>
                <a:cubicBezTo>
                  <a:pt x="9880" y="5771"/>
                  <a:pt x="9881" y="5772"/>
                  <a:pt x="9881" y="5775"/>
                </a:cubicBezTo>
                <a:cubicBezTo>
                  <a:pt x="9880" y="5774"/>
                  <a:pt x="9879" y="5775"/>
                  <a:pt x="9879" y="5775"/>
                </a:cubicBezTo>
                <a:cubicBezTo>
                  <a:pt x="9877" y="5775"/>
                  <a:pt x="9877" y="5776"/>
                  <a:pt x="9876" y="5780"/>
                </a:cubicBezTo>
                <a:cubicBezTo>
                  <a:pt x="9874" y="5840"/>
                  <a:pt x="9870" y="5903"/>
                  <a:pt x="9868" y="5964"/>
                </a:cubicBezTo>
                <a:cubicBezTo>
                  <a:pt x="9864" y="6047"/>
                  <a:pt x="9860" y="6123"/>
                  <a:pt x="9854" y="6204"/>
                </a:cubicBezTo>
                <a:cubicBezTo>
                  <a:pt x="9846" y="6335"/>
                  <a:pt x="9840" y="6473"/>
                  <a:pt x="9832" y="6604"/>
                </a:cubicBezTo>
                <a:cubicBezTo>
                  <a:pt x="9823" y="6759"/>
                  <a:pt x="9817" y="6919"/>
                  <a:pt x="9808" y="7074"/>
                </a:cubicBezTo>
                <a:cubicBezTo>
                  <a:pt x="9806" y="7106"/>
                  <a:pt x="9807" y="7134"/>
                  <a:pt x="9808" y="7165"/>
                </a:cubicBezTo>
                <a:cubicBezTo>
                  <a:pt x="9809" y="7197"/>
                  <a:pt x="9813" y="7231"/>
                  <a:pt x="9815" y="7263"/>
                </a:cubicBezTo>
                <a:cubicBezTo>
                  <a:pt x="9815" y="7274"/>
                  <a:pt x="9817" y="7281"/>
                  <a:pt x="9819" y="7291"/>
                </a:cubicBezTo>
                <a:cubicBezTo>
                  <a:pt x="9823" y="7310"/>
                  <a:pt x="9826" y="7317"/>
                  <a:pt x="9832" y="7314"/>
                </a:cubicBezTo>
                <a:cubicBezTo>
                  <a:pt x="9837" y="7312"/>
                  <a:pt x="9842" y="7312"/>
                  <a:pt x="9848" y="7308"/>
                </a:cubicBezTo>
                <a:cubicBezTo>
                  <a:pt x="9849" y="7299"/>
                  <a:pt x="9850" y="7294"/>
                  <a:pt x="9850" y="7291"/>
                </a:cubicBezTo>
                <a:cubicBezTo>
                  <a:pt x="9853" y="7242"/>
                  <a:pt x="9860" y="7218"/>
                  <a:pt x="9874" y="7205"/>
                </a:cubicBezTo>
                <a:cubicBezTo>
                  <a:pt x="9883" y="7197"/>
                  <a:pt x="9890" y="7174"/>
                  <a:pt x="9894" y="7142"/>
                </a:cubicBezTo>
                <a:cubicBezTo>
                  <a:pt x="9897" y="7119"/>
                  <a:pt x="9899" y="7096"/>
                  <a:pt x="9907" y="7085"/>
                </a:cubicBezTo>
                <a:cubicBezTo>
                  <a:pt x="9909" y="7082"/>
                  <a:pt x="9911" y="7083"/>
                  <a:pt x="9914" y="7085"/>
                </a:cubicBezTo>
                <a:cubicBezTo>
                  <a:pt x="9915" y="7086"/>
                  <a:pt x="9918" y="7092"/>
                  <a:pt x="9918" y="7097"/>
                </a:cubicBezTo>
                <a:cubicBezTo>
                  <a:pt x="9918" y="7114"/>
                  <a:pt x="9918" y="7131"/>
                  <a:pt x="9918" y="7148"/>
                </a:cubicBezTo>
                <a:cubicBezTo>
                  <a:pt x="9918" y="7174"/>
                  <a:pt x="9916" y="7202"/>
                  <a:pt x="9916" y="7228"/>
                </a:cubicBezTo>
                <a:cubicBezTo>
                  <a:pt x="9916" y="7244"/>
                  <a:pt x="9920" y="7251"/>
                  <a:pt x="9925" y="7257"/>
                </a:cubicBezTo>
                <a:cubicBezTo>
                  <a:pt x="9930" y="7263"/>
                  <a:pt x="9934" y="7264"/>
                  <a:pt x="9936" y="7251"/>
                </a:cubicBezTo>
                <a:cubicBezTo>
                  <a:pt x="9938" y="7236"/>
                  <a:pt x="9940" y="7214"/>
                  <a:pt x="9942" y="7200"/>
                </a:cubicBezTo>
                <a:cubicBezTo>
                  <a:pt x="9947" y="7173"/>
                  <a:pt x="9952" y="7171"/>
                  <a:pt x="9960" y="7188"/>
                </a:cubicBezTo>
                <a:cubicBezTo>
                  <a:pt x="9964" y="7198"/>
                  <a:pt x="9970" y="7209"/>
                  <a:pt x="9973" y="7222"/>
                </a:cubicBezTo>
                <a:cubicBezTo>
                  <a:pt x="9977" y="7240"/>
                  <a:pt x="9981" y="7251"/>
                  <a:pt x="9986" y="7263"/>
                </a:cubicBezTo>
                <a:cubicBezTo>
                  <a:pt x="9992" y="7275"/>
                  <a:pt x="9995" y="7291"/>
                  <a:pt x="9995" y="7314"/>
                </a:cubicBezTo>
                <a:cubicBezTo>
                  <a:pt x="9994" y="7357"/>
                  <a:pt x="9995" y="7402"/>
                  <a:pt x="9995" y="7446"/>
                </a:cubicBezTo>
                <a:cubicBezTo>
                  <a:pt x="9995" y="7487"/>
                  <a:pt x="9998" y="7528"/>
                  <a:pt x="10004" y="7566"/>
                </a:cubicBezTo>
                <a:cubicBezTo>
                  <a:pt x="10006" y="7579"/>
                  <a:pt x="10009" y="7574"/>
                  <a:pt x="10013" y="7572"/>
                </a:cubicBezTo>
                <a:cubicBezTo>
                  <a:pt x="10017" y="7569"/>
                  <a:pt x="10019" y="7583"/>
                  <a:pt x="10019" y="7594"/>
                </a:cubicBezTo>
                <a:cubicBezTo>
                  <a:pt x="10019" y="7618"/>
                  <a:pt x="10020" y="7640"/>
                  <a:pt x="10019" y="7663"/>
                </a:cubicBezTo>
                <a:cubicBezTo>
                  <a:pt x="10018" y="7721"/>
                  <a:pt x="10016" y="7777"/>
                  <a:pt x="10015" y="7835"/>
                </a:cubicBezTo>
                <a:cubicBezTo>
                  <a:pt x="10014" y="7861"/>
                  <a:pt x="10015" y="7886"/>
                  <a:pt x="10015" y="7909"/>
                </a:cubicBezTo>
                <a:cubicBezTo>
                  <a:pt x="10016" y="7914"/>
                  <a:pt x="10019" y="7919"/>
                  <a:pt x="10019" y="7921"/>
                </a:cubicBezTo>
                <a:cubicBezTo>
                  <a:pt x="10023" y="7930"/>
                  <a:pt x="10027" y="7922"/>
                  <a:pt x="10030" y="7932"/>
                </a:cubicBezTo>
                <a:cubicBezTo>
                  <a:pt x="10031" y="7935"/>
                  <a:pt x="10030" y="7940"/>
                  <a:pt x="10030" y="7944"/>
                </a:cubicBezTo>
                <a:cubicBezTo>
                  <a:pt x="10031" y="7947"/>
                  <a:pt x="10032" y="7952"/>
                  <a:pt x="10032" y="7955"/>
                </a:cubicBezTo>
                <a:cubicBezTo>
                  <a:pt x="10033" y="7967"/>
                  <a:pt x="10033" y="7977"/>
                  <a:pt x="10032" y="7989"/>
                </a:cubicBezTo>
                <a:cubicBezTo>
                  <a:pt x="10031" y="8067"/>
                  <a:pt x="10028" y="8146"/>
                  <a:pt x="10026" y="8224"/>
                </a:cubicBezTo>
                <a:cubicBezTo>
                  <a:pt x="10025" y="8246"/>
                  <a:pt x="10023" y="8268"/>
                  <a:pt x="10028" y="8293"/>
                </a:cubicBezTo>
                <a:cubicBezTo>
                  <a:pt x="10030" y="8288"/>
                  <a:pt x="10034" y="8287"/>
                  <a:pt x="10035" y="8281"/>
                </a:cubicBezTo>
                <a:cubicBezTo>
                  <a:pt x="10039" y="8252"/>
                  <a:pt x="10041" y="8227"/>
                  <a:pt x="10043" y="8195"/>
                </a:cubicBezTo>
                <a:cubicBezTo>
                  <a:pt x="10044" y="8208"/>
                  <a:pt x="10046" y="8218"/>
                  <a:pt x="10048" y="8230"/>
                </a:cubicBezTo>
                <a:cubicBezTo>
                  <a:pt x="10050" y="8247"/>
                  <a:pt x="10052" y="8265"/>
                  <a:pt x="10054" y="8281"/>
                </a:cubicBezTo>
                <a:cubicBezTo>
                  <a:pt x="10057" y="8301"/>
                  <a:pt x="10059" y="8316"/>
                  <a:pt x="10057" y="8338"/>
                </a:cubicBezTo>
                <a:cubicBezTo>
                  <a:pt x="10054" y="8359"/>
                  <a:pt x="10055" y="8382"/>
                  <a:pt x="10059" y="8401"/>
                </a:cubicBezTo>
                <a:cubicBezTo>
                  <a:pt x="10059" y="8404"/>
                  <a:pt x="10060" y="8410"/>
                  <a:pt x="10061" y="8413"/>
                </a:cubicBezTo>
                <a:cubicBezTo>
                  <a:pt x="10056" y="8564"/>
                  <a:pt x="10050" y="8713"/>
                  <a:pt x="10046" y="8865"/>
                </a:cubicBezTo>
                <a:cubicBezTo>
                  <a:pt x="10045" y="8891"/>
                  <a:pt x="10038" y="8920"/>
                  <a:pt x="10048" y="8945"/>
                </a:cubicBezTo>
                <a:cubicBezTo>
                  <a:pt x="10057" y="8931"/>
                  <a:pt x="10057" y="8898"/>
                  <a:pt x="10059" y="8871"/>
                </a:cubicBezTo>
                <a:cubicBezTo>
                  <a:pt x="10063" y="8771"/>
                  <a:pt x="10068" y="8673"/>
                  <a:pt x="10072" y="8573"/>
                </a:cubicBezTo>
                <a:cubicBezTo>
                  <a:pt x="10073" y="8543"/>
                  <a:pt x="10071" y="8512"/>
                  <a:pt x="10072" y="8481"/>
                </a:cubicBezTo>
                <a:cubicBezTo>
                  <a:pt x="10079" y="8523"/>
                  <a:pt x="10088" y="8566"/>
                  <a:pt x="10098" y="8602"/>
                </a:cubicBezTo>
                <a:cubicBezTo>
                  <a:pt x="10107" y="8633"/>
                  <a:pt x="10116" y="8662"/>
                  <a:pt x="10127" y="8682"/>
                </a:cubicBezTo>
                <a:cubicBezTo>
                  <a:pt x="10134" y="8694"/>
                  <a:pt x="10140" y="8713"/>
                  <a:pt x="10147" y="8728"/>
                </a:cubicBezTo>
                <a:cubicBezTo>
                  <a:pt x="10158" y="8752"/>
                  <a:pt x="10169" y="8772"/>
                  <a:pt x="10182" y="8779"/>
                </a:cubicBezTo>
                <a:cubicBezTo>
                  <a:pt x="10195" y="8786"/>
                  <a:pt x="10209" y="8803"/>
                  <a:pt x="10221" y="8819"/>
                </a:cubicBezTo>
                <a:cubicBezTo>
                  <a:pt x="10244" y="8847"/>
                  <a:pt x="10267" y="8876"/>
                  <a:pt x="10290" y="8905"/>
                </a:cubicBezTo>
                <a:cubicBezTo>
                  <a:pt x="10290" y="8906"/>
                  <a:pt x="10291" y="8909"/>
                  <a:pt x="10292" y="8911"/>
                </a:cubicBezTo>
                <a:cubicBezTo>
                  <a:pt x="10299" y="8925"/>
                  <a:pt x="10305" y="8906"/>
                  <a:pt x="10311" y="8911"/>
                </a:cubicBezTo>
                <a:cubicBezTo>
                  <a:pt x="10318" y="8916"/>
                  <a:pt x="10322" y="8940"/>
                  <a:pt x="10329" y="8934"/>
                </a:cubicBezTo>
                <a:cubicBezTo>
                  <a:pt x="10335" y="8929"/>
                  <a:pt x="10341" y="8938"/>
                  <a:pt x="10347" y="8945"/>
                </a:cubicBezTo>
                <a:cubicBezTo>
                  <a:pt x="10361" y="8962"/>
                  <a:pt x="10376" y="8980"/>
                  <a:pt x="10391" y="8991"/>
                </a:cubicBezTo>
                <a:cubicBezTo>
                  <a:pt x="10406" y="9003"/>
                  <a:pt x="10423" y="9006"/>
                  <a:pt x="10439" y="9014"/>
                </a:cubicBezTo>
                <a:cubicBezTo>
                  <a:pt x="10448" y="9018"/>
                  <a:pt x="10458" y="9019"/>
                  <a:pt x="10468" y="9019"/>
                </a:cubicBezTo>
                <a:cubicBezTo>
                  <a:pt x="10479" y="9020"/>
                  <a:pt x="10491" y="9019"/>
                  <a:pt x="10503" y="9019"/>
                </a:cubicBezTo>
                <a:cubicBezTo>
                  <a:pt x="10536" y="9019"/>
                  <a:pt x="10569" y="9019"/>
                  <a:pt x="10602" y="9019"/>
                </a:cubicBezTo>
                <a:cubicBezTo>
                  <a:pt x="10615" y="9020"/>
                  <a:pt x="10627" y="9025"/>
                  <a:pt x="10641" y="9025"/>
                </a:cubicBezTo>
                <a:cubicBezTo>
                  <a:pt x="10649" y="9025"/>
                  <a:pt x="10659" y="9021"/>
                  <a:pt x="10668" y="9019"/>
                </a:cubicBezTo>
                <a:cubicBezTo>
                  <a:pt x="10671" y="9019"/>
                  <a:pt x="10673" y="9012"/>
                  <a:pt x="10676" y="9014"/>
                </a:cubicBezTo>
                <a:cubicBezTo>
                  <a:pt x="10699" y="9024"/>
                  <a:pt x="10722" y="9025"/>
                  <a:pt x="10744" y="9031"/>
                </a:cubicBezTo>
                <a:cubicBezTo>
                  <a:pt x="10752" y="9033"/>
                  <a:pt x="10759" y="9025"/>
                  <a:pt x="10766" y="9025"/>
                </a:cubicBezTo>
                <a:cubicBezTo>
                  <a:pt x="10772" y="9025"/>
                  <a:pt x="10778" y="9030"/>
                  <a:pt x="10784" y="9031"/>
                </a:cubicBezTo>
                <a:cubicBezTo>
                  <a:pt x="10807" y="9033"/>
                  <a:pt x="10829" y="9035"/>
                  <a:pt x="10852" y="9037"/>
                </a:cubicBezTo>
                <a:cubicBezTo>
                  <a:pt x="10872" y="9038"/>
                  <a:pt x="10892" y="9036"/>
                  <a:pt x="10911" y="9037"/>
                </a:cubicBezTo>
                <a:cubicBezTo>
                  <a:pt x="10916" y="9037"/>
                  <a:pt x="10922" y="9040"/>
                  <a:pt x="10927" y="9042"/>
                </a:cubicBezTo>
                <a:cubicBezTo>
                  <a:pt x="10933" y="9045"/>
                  <a:pt x="10939" y="9053"/>
                  <a:pt x="10944" y="9054"/>
                </a:cubicBezTo>
                <a:cubicBezTo>
                  <a:pt x="10970" y="9055"/>
                  <a:pt x="10995" y="9062"/>
                  <a:pt x="11021" y="9071"/>
                </a:cubicBezTo>
                <a:cubicBezTo>
                  <a:pt x="11045" y="9079"/>
                  <a:pt x="11068" y="9084"/>
                  <a:pt x="11092" y="9088"/>
                </a:cubicBezTo>
                <a:cubicBezTo>
                  <a:pt x="11103" y="9090"/>
                  <a:pt x="11115" y="9088"/>
                  <a:pt x="11127" y="9088"/>
                </a:cubicBezTo>
                <a:cubicBezTo>
                  <a:pt x="11166" y="9088"/>
                  <a:pt x="11206" y="9085"/>
                  <a:pt x="11246" y="9077"/>
                </a:cubicBezTo>
                <a:cubicBezTo>
                  <a:pt x="11261" y="9073"/>
                  <a:pt x="11277" y="9067"/>
                  <a:pt x="11292" y="9059"/>
                </a:cubicBezTo>
                <a:cubicBezTo>
                  <a:pt x="11303" y="9054"/>
                  <a:pt x="11314" y="9033"/>
                  <a:pt x="11325" y="9014"/>
                </a:cubicBezTo>
                <a:cubicBezTo>
                  <a:pt x="11346" y="8975"/>
                  <a:pt x="11365" y="8936"/>
                  <a:pt x="11388" y="8911"/>
                </a:cubicBezTo>
                <a:cubicBezTo>
                  <a:pt x="11391" y="8908"/>
                  <a:pt x="11393" y="8905"/>
                  <a:pt x="11395" y="8899"/>
                </a:cubicBezTo>
                <a:cubicBezTo>
                  <a:pt x="11407" y="8863"/>
                  <a:pt x="11424" y="8866"/>
                  <a:pt x="11439" y="8865"/>
                </a:cubicBezTo>
                <a:cubicBezTo>
                  <a:pt x="11459" y="8864"/>
                  <a:pt x="11478" y="8855"/>
                  <a:pt x="11498" y="8853"/>
                </a:cubicBezTo>
                <a:cubicBezTo>
                  <a:pt x="11504" y="8853"/>
                  <a:pt x="11510" y="8861"/>
                  <a:pt x="11516" y="8865"/>
                </a:cubicBezTo>
                <a:cubicBezTo>
                  <a:pt x="11529" y="8875"/>
                  <a:pt x="11542" y="8886"/>
                  <a:pt x="11555" y="8865"/>
                </a:cubicBezTo>
                <a:cubicBezTo>
                  <a:pt x="11558" y="8861"/>
                  <a:pt x="11562" y="8863"/>
                  <a:pt x="11564" y="8865"/>
                </a:cubicBezTo>
                <a:cubicBezTo>
                  <a:pt x="11579" y="8873"/>
                  <a:pt x="11585" y="8831"/>
                  <a:pt x="11595" y="8808"/>
                </a:cubicBezTo>
                <a:cubicBezTo>
                  <a:pt x="11597" y="8804"/>
                  <a:pt x="11597" y="8793"/>
                  <a:pt x="11597" y="8785"/>
                </a:cubicBezTo>
                <a:cubicBezTo>
                  <a:pt x="11597" y="8745"/>
                  <a:pt x="11596" y="8704"/>
                  <a:pt x="11595" y="8665"/>
                </a:cubicBezTo>
                <a:cubicBezTo>
                  <a:pt x="11595" y="8653"/>
                  <a:pt x="11595" y="8645"/>
                  <a:pt x="11593" y="8636"/>
                </a:cubicBezTo>
                <a:cubicBezTo>
                  <a:pt x="11589" y="8620"/>
                  <a:pt x="11584" y="8606"/>
                  <a:pt x="11580" y="8590"/>
                </a:cubicBezTo>
                <a:cubicBezTo>
                  <a:pt x="11574" y="8571"/>
                  <a:pt x="11575" y="8536"/>
                  <a:pt x="11582" y="8527"/>
                </a:cubicBezTo>
                <a:cubicBezTo>
                  <a:pt x="11588" y="8519"/>
                  <a:pt x="11595" y="8516"/>
                  <a:pt x="11602" y="8510"/>
                </a:cubicBezTo>
                <a:cubicBezTo>
                  <a:pt x="11606" y="8506"/>
                  <a:pt x="11608" y="8490"/>
                  <a:pt x="11606" y="8476"/>
                </a:cubicBezTo>
                <a:cubicBezTo>
                  <a:pt x="11605" y="8464"/>
                  <a:pt x="11603" y="8452"/>
                  <a:pt x="11602" y="8441"/>
                </a:cubicBezTo>
                <a:cubicBezTo>
                  <a:pt x="11599" y="8423"/>
                  <a:pt x="11599" y="8409"/>
                  <a:pt x="11604" y="8396"/>
                </a:cubicBezTo>
                <a:cubicBezTo>
                  <a:pt x="11605" y="8393"/>
                  <a:pt x="11604" y="8381"/>
                  <a:pt x="11604" y="8378"/>
                </a:cubicBezTo>
                <a:cubicBezTo>
                  <a:pt x="11593" y="8334"/>
                  <a:pt x="11600" y="8279"/>
                  <a:pt x="11595" y="8230"/>
                </a:cubicBezTo>
                <a:cubicBezTo>
                  <a:pt x="11593" y="8212"/>
                  <a:pt x="11597" y="8183"/>
                  <a:pt x="11599" y="8167"/>
                </a:cubicBezTo>
                <a:cubicBezTo>
                  <a:pt x="11603" y="8144"/>
                  <a:pt x="11605" y="8130"/>
                  <a:pt x="11599" y="8104"/>
                </a:cubicBezTo>
                <a:cubicBezTo>
                  <a:pt x="11597" y="8094"/>
                  <a:pt x="11597" y="8073"/>
                  <a:pt x="11597" y="8058"/>
                </a:cubicBezTo>
                <a:cubicBezTo>
                  <a:pt x="11599" y="7987"/>
                  <a:pt x="11595" y="7922"/>
                  <a:pt x="11584" y="7858"/>
                </a:cubicBezTo>
                <a:cubicBezTo>
                  <a:pt x="11582" y="7845"/>
                  <a:pt x="11583" y="7825"/>
                  <a:pt x="11582" y="7806"/>
                </a:cubicBezTo>
                <a:cubicBezTo>
                  <a:pt x="11585" y="7799"/>
                  <a:pt x="11586" y="7796"/>
                  <a:pt x="11588" y="7789"/>
                </a:cubicBezTo>
                <a:cubicBezTo>
                  <a:pt x="11591" y="7782"/>
                  <a:pt x="11596" y="7773"/>
                  <a:pt x="11599" y="7766"/>
                </a:cubicBezTo>
                <a:cubicBezTo>
                  <a:pt x="11596" y="7750"/>
                  <a:pt x="11593" y="7734"/>
                  <a:pt x="11591" y="7715"/>
                </a:cubicBezTo>
                <a:cubicBezTo>
                  <a:pt x="11588" y="7695"/>
                  <a:pt x="11586" y="7673"/>
                  <a:pt x="11586" y="7646"/>
                </a:cubicBezTo>
                <a:cubicBezTo>
                  <a:pt x="11588" y="7633"/>
                  <a:pt x="11590" y="7619"/>
                  <a:pt x="11593" y="7606"/>
                </a:cubicBezTo>
                <a:cubicBezTo>
                  <a:pt x="11596" y="7593"/>
                  <a:pt x="11601" y="7585"/>
                  <a:pt x="11606" y="7572"/>
                </a:cubicBezTo>
                <a:cubicBezTo>
                  <a:pt x="11601" y="7555"/>
                  <a:pt x="11596" y="7535"/>
                  <a:pt x="11591" y="7520"/>
                </a:cubicBezTo>
                <a:cubicBezTo>
                  <a:pt x="11581" y="7493"/>
                  <a:pt x="11581" y="7459"/>
                  <a:pt x="11580" y="7423"/>
                </a:cubicBezTo>
                <a:cubicBezTo>
                  <a:pt x="11579" y="7407"/>
                  <a:pt x="11582" y="7390"/>
                  <a:pt x="11586" y="7383"/>
                </a:cubicBezTo>
                <a:cubicBezTo>
                  <a:pt x="11588" y="7379"/>
                  <a:pt x="11591" y="7375"/>
                  <a:pt x="11593" y="7371"/>
                </a:cubicBezTo>
                <a:cubicBezTo>
                  <a:pt x="11601" y="7355"/>
                  <a:pt x="11602" y="7347"/>
                  <a:pt x="11597" y="7308"/>
                </a:cubicBezTo>
                <a:cubicBezTo>
                  <a:pt x="11596" y="7297"/>
                  <a:pt x="11595" y="7285"/>
                  <a:pt x="11595" y="7274"/>
                </a:cubicBezTo>
                <a:cubicBezTo>
                  <a:pt x="11595" y="7230"/>
                  <a:pt x="11589" y="7194"/>
                  <a:pt x="11584" y="7154"/>
                </a:cubicBezTo>
                <a:cubicBezTo>
                  <a:pt x="11586" y="7148"/>
                  <a:pt x="11587" y="7137"/>
                  <a:pt x="11588" y="7131"/>
                </a:cubicBezTo>
                <a:cubicBezTo>
                  <a:pt x="11590" y="7125"/>
                  <a:pt x="11593" y="7121"/>
                  <a:pt x="11595" y="7114"/>
                </a:cubicBezTo>
                <a:cubicBezTo>
                  <a:pt x="11594" y="7105"/>
                  <a:pt x="11592" y="7095"/>
                  <a:pt x="11591" y="7085"/>
                </a:cubicBezTo>
                <a:cubicBezTo>
                  <a:pt x="11590" y="7075"/>
                  <a:pt x="11589" y="7066"/>
                  <a:pt x="11588" y="7057"/>
                </a:cubicBezTo>
                <a:cubicBezTo>
                  <a:pt x="11588" y="7043"/>
                  <a:pt x="11590" y="7038"/>
                  <a:pt x="11593" y="7034"/>
                </a:cubicBezTo>
                <a:cubicBezTo>
                  <a:pt x="11595" y="7029"/>
                  <a:pt x="11599" y="7023"/>
                  <a:pt x="11599" y="7016"/>
                </a:cubicBezTo>
                <a:cubicBezTo>
                  <a:pt x="11600" y="6997"/>
                  <a:pt x="11599" y="6982"/>
                  <a:pt x="11599" y="6965"/>
                </a:cubicBezTo>
                <a:cubicBezTo>
                  <a:pt x="11600" y="6948"/>
                  <a:pt x="11600" y="6931"/>
                  <a:pt x="11599" y="6913"/>
                </a:cubicBezTo>
                <a:cubicBezTo>
                  <a:pt x="11614" y="6861"/>
                  <a:pt x="11626" y="6801"/>
                  <a:pt x="11639" y="6742"/>
                </a:cubicBezTo>
                <a:cubicBezTo>
                  <a:pt x="11643" y="6722"/>
                  <a:pt x="11646" y="6698"/>
                  <a:pt x="11643" y="6673"/>
                </a:cubicBezTo>
                <a:cubicBezTo>
                  <a:pt x="11641" y="6646"/>
                  <a:pt x="11644" y="6625"/>
                  <a:pt x="11648" y="6604"/>
                </a:cubicBezTo>
                <a:cubicBezTo>
                  <a:pt x="11651" y="6587"/>
                  <a:pt x="11652" y="6566"/>
                  <a:pt x="11654" y="6547"/>
                </a:cubicBezTo>
                <a:cubicBezTo>
                  <a:pt x="11657" y="6529"/>
                  <a:pt x="11659" y="6510"/>
                  <a:pt x="11659" y="6490"/>
                </a:cubicBezTo>
                <a:cubicBezTo>
                  <a:pt x="11659" y="6467"/>
                  <a:pt x="11656" y="6444"/>
                  <a:pt x="11654" y="6427"/>
                </a:cubicBezTo>
                <a:cubicBezTo>
                  <a:pt x="11660" y="6385"/>
                  <a:pt x="11666" y="6351"/>
                  <a:pt x="11670" y="6313"/>
                </a:cubicBezTo>
                <a:cubicBezTo>
                  <a:pt x="11673" y="6278"/>
                  <a:pt x="11674" y="6241"/>
                  <a:pt x="11681" y="6210"/>
                </a:cubicBezTo>
                <a:cubicBezTo>
                  <a:pt x="11682" y="6203"/>
                  <a:pt x="11682" y="6181"/>
                  <a:pt x="11681" y="6175"/>
                </a:cubicBezTo>
                <a:cubicBezTo>
                  <a:pt x="11673" y="6142"/>
                  <a:pt x="11681" y="6119"/>
                  <a:pt x="11683" y="6089"/>
                </a:cubicBezTo>
                <a:cubicBezTo>
                  <a:pt x="11682" y="6081"/>
                  <a:pt x="11682" y="6070"/>
                  <a:pt x="11681" y="6061"/>
                </a:cubicBezTo>
                <a:cubicBezTo>
                  <a:pt x="11675" y="6018"/>
                  <a:pt x="11672" y="5978"/>
                  <a:pt x="11681" y="5935"/>
                </a:cubicBezTo>
                <a:cubicBezTo>
                  <a:pt x="11685" y="5916"/>
                  <a:pt x="11683" y="5882"/>
                  <a:pt x="11683" y="5855"/>
                </a:cubicBezTo>
                <a:cubicBezTo>
                  <a:pt x="11682" y="5814"/>
                  <a:pt x="11679" y="5773"/>
                  <a:pt x="11685" y="5735"/>
                </a:cubicBezTo>
                <a:cubicBezTo>
                  <a:pt x="11686" y="5728"/>
                  <a:pt x="11684" y="5715"/>
                  <a:pt x="11683" y="5706"/>
                </a:cubicBezTo>
                <a:cubicBezTo>
                  <a:pt x="11679" y="5681"/>
                  <a:pt x="11682" y="5660"/>
                  <a:pt x="11685" y="5637"/>
                </a:cubicBezTo>
                <a:cubicBezTo>
                  <a:pt x="11688" y="5616"/>
                  <a:pt x="11690" y="5590"/>
                  <a:pt x="11690" y="5569"/>
                </a:cubicBezTo>
                <a:cubicBezTo>
                  <a:pt x="11688" y="5527"/>
                  <a:pt x="11686" y="5489"/>
                  <a:pt x="11690" y="5448"/>
                </a:cubicBezTo>
                <a:cubicBezTo>
                  <a:pt x="11685" y="5404"/>
                  <a:pt x="11692" y="5357"/>
                  <a:pt x="11687" y="5311"/>
                </a:cubicBezTo>
                <a:cubicBezTo>
                  <a:pt x="11685" y="5281"/>
                  <a:pt x="11688" y="5250"/>
                  <a:pt x="11694" y="5225"/>
                </a:cubicBezTo>
                <a:cubicBezTo>
                  <a:pt x="11696" y="5216"/>
                  <a:pt x="11699" y="5201"/>
                  <a:pt x="11698" y="5191"/>
                </a:cubicBezTo>
                <a:cubicBezTo>
                  <a:pt x="11695" y="5157"/>
                  <a:pt x="11700" y="5129"/>
                  <a:pt x="11700" y="5099"/>
                </a:cubicBezTo>
                <a:cubicBezTo>
                  <a:pt x="11701" y="5084"/>
                  <a:pt x="11701" y="5067"/>
                  <a:pt x="11698" y="5054"/>
                </a:cubicBezTo>
                <a:cubicBezTo>
                  <a:pt x="11691" y="5016"/>
                  <a:pt x="11687" y="4976"/>
                  <a:pt x="11694" y="4933"/>
                </a:cubicBezTo>
                <a:cubicBezTo>
                  <a:pt x="11696" y="4924"/>
                  <a:pt x="11694" y="4907"/>
                  <a:pt x="11694" y="4893"/>
                </a:cubicBezTo>
                <a:cubicBezTo>
                  <a:pt x="11693" y="4859"/>
                  <a:pt x="11690" y="4830"/>
                  <a:pt x="11687" y="4796"/>
                </a:cubicBezTo>
                <a:cubicBezTo>
                  <a:pt x="11685" y="4764"/>
                  <a:pt x="11686" y="4728"/>
                  <a:pt x="11685" y="4693"/>
                </a:cubicBezTo>
                <a:cubicBezTo>
                  <a:pt x="11685" y="4679"/>
                  <a:pt x="11684" y="4667"/>
                  <a:pt x="11683" y="4653"/>
                </a:cubicBezTo>
                <a:cubicBezTo>
                  <a:pt x="11682" y="4639"/>
                  <a:pt x="11680" y="4624"/>
                  <a:pt x="11683" y="4613"/>
                </a:cubicBezTo>
                <a:cubicBezTo>
                  <a:pt x="11689" y="4589"/>
                  <a:pt x="11688" y="4560"/>
                  <a:pt x="11685" y="4533"/>
                </a:cubicBezTo>
                <a:cubicBezTo>
                  <a:pt x="11684" y="4522"/>
                  <a:pt x="11682" y="4515"/>
                  <a:pt x="11681" y="4504"/>
                </a:cubicBezTo>
                <a:cubicBezTo>
                  <a:pt x="11682" y="4495"/>
                  <a:pt x="11683" y="4484"/>
                  <a:pt x="11685" y="4476"/>
                </a:cubicBezTo>
                <a:cubicBezTo>
                  <a:pt x="11692" y="4441"/>
                  <a:pt x="11701" y="4408"/>
                  <a:pt x="11703" y="4361"/>
                </a:cubicBezTo>
                <a:cubicBezTo>
                  <a:pt x="11704" y="4332"/>
                  <a:pt x="11706" y="4308"/>
                  <a:pt x="11714" y="4298"/>
                </a:cubicBezTo>
                <a:cubicBezTo>
                  <a:pt x="11726" y="4283"/>
                  <a:pt x="11730" y="4245"/>
                  <a:pt x="11731" y="4201"/>
                </a:cubicBezTo>
                <a:cubicBezTo>
                  <a:pt x="11733" y="4136"/>
                  <a:pt x="11738" y="4071"/>
                  <a:pt x="11740" y="4006"/>
                </a:cubicBezTo>
                <a:cubicBezTo>
                  <a:pt x="11742" y="3954"/>
                  <a:pt x="11747" y="3907"/>
                  <a:pt x="11755" y="3863"/>
                </a:cubicBezTo>
                <a:cubicBezTo>
                  <a:pt x="11766" y="3805"/>
                  <a:pt x="11782" y="3677"/>
                  <a:pt x="11786" y="3617"/>
                </a:cubicBezTo>
                <a:cubicBezTo>
                  <a:pt x="11787" y="3611"/>
                  <a:pt x="11786" y="3601"/>
                  <a:pt x="11786" y="3594"/>
                </a:cubicBezTo>
                <a:cubicBezTo>
                  <a:pt x="11785" y="3537"/>
                  <a:pt x="11790" y="3489"/>
                  <a:pt x="11797" y="3440"/>
                </a:cubicBezTo>
                <a:cubicBezTo>
                  <a:pt x="11801" y="3414"/>
                  <a:pt x="11799" y="3382"/>
                  <a:pt x="11793" y="3360"/>
                </a:cubicBezTo>
                <a:cubicBezTo>
                  <a:pt x="11788" y="3342"/>
                  <a:pt x="11783" y="3331"/>
                  <a:pt x="11777" y="3314"/>
                </a:cubicBezTo>
                <a:cubicBezTo>
                  <a:pt x="11755" y="3243"/>
                  <a:pt x="11735" y="3164"/>
                  <a:pt x="11714" y="3091"/>
                </a:cubicBezTo>
                <a:cubicBezTo>
                  <a:pt x="11677" y="2966"/>
                  <a:pt x="11636" y="2857"/>
                  <a:pt x="11597" y="2742"/>
                </a:cubicBezTo>
                <a:cubicBezTo>
                  <a:pt x="11599" y="2735"/>
                  <a:pt x="11602" y="2733"/>
                  <a:pt x="11602" y="2725"/>
                </a:cubicBezTo>
                <a:cubicBezTo>
                  <a:pt x="11600" y="2713"/>
                  <a:pt x="11599" y="2701"/>
                  <a:pt x="11597" y="2690"/>
                </a:cubicBezTo>
                <a:cubicBezTo>
                  <a:pt x="11594" y="2672"/>
                  <a:pt x="11592" y="2658"/>
                  <a:pt x="11597" y="2644"/>
                </a:cubicBezTo>
                <a:cubicBezTo>
                  <a:pt x="11598" y="2642"/>
                  <a:pt x="11600" y="2630"/>
                  <a:pt x="11599" y="2627"/>
                </a:cubicBezTo>
                <a:cubicBezTo>
                  <a:pt x="11588" y="2582"/>
                  <a:pt x="11595" y="2527"/>
                  <a:pt x="11591" y="2478"/>
                </a:cubicBezTo>
                <a:cubicBezTo>
                  <a:pt x="11589" y="2461"/>
                  <a:pt x="11590" y="2432"/>
                  <a:pt x="11593" y="2416"/>
                </a:cubicBezTo>
                <a:cubicBezTo>
                  <a:pt x="11596" y="2393"/>
                  <a:pt x="11601" y="2378"/>
                  <a:pt x="11595" y="2353"/>
                </a:cubicBezTo>
                <a:cubicBezTo>
                  <a:pt x="11593" y="2343"/>
                  <a:pt x="11592" y="2321"/>
                  <a:pt x="11593" y="2307"/>
                </a:cubicBezTo>
                <a:cubicBezTo>
                  <a:pt x="11594" y="2236"/>
                  <a:pt x="11590" y="2171"/>
                  <a:pt x="11580" y="2106"/>
                </a:cubicBezTo>
                <a:cubicBezTo>
                  <a:pt x="11577" y="2094"/>
                  <a:pt x="11579" y="2080"/>
                  <a:pt x="11577" y="2061"/>
                </a:cubicBezTo>
                <a:cubicBezTo>
                  <a:pt x="11580" y="2054"/>
                  <a:pt x="11581" y="2045"/>
                  <a:pt x="11584" y="2038"/>
                </a:cubicBezTo>
                <a:cubicBezTo>
                  <a:pt x="11587" y="2031"/>
                  <a:pt x="11590" y="2022"/>
                  <a:pt x="11593" y="2015"/>
                </a:cubicBezTo>
                <a:cubicBezTo>
                  <a:pt x="11589" y="1999"/>
                  <a:pt x="11586" y="1983"/>
                  <a:pt x="11584" y="1963"/>
                </a:cubicBezTo>
                <a:cubicBezTo>
                  <a:pt x="11582" y="1944"/>
                  <a:pt x="11582" y="1922"/>
                  <a:pt x="11582" y="1895"/>
                </a:cubicBezTo>
                <a:cubicBezTo>
                  <a:pt x="11583" y="1882"/>
                  <a:pt x="11585" y="1873"/>
                  <a:pt x="11588" y="1860"/>
                </a:cubicBezTo>
                <a:cubicBezTo>
                  <a:pt x="11592" y="1847"/>
                  <a:pt x="11597" y="1833"/>
                  <a:pt x="11602" y="1820"/>
                </a:cubicBezTo>
                <a:cubicBezTo>
                  <a:pt x="11596" y="1803"/>
                  <a:pt x="11591" y="1784"/>
                  <a:pt x="11586" y="1769"/>
                </a:cubicBezTo>
                <a:cubicBezTo>
                  <a:pt x="11577" y="1742"/>
                  <a:pt x="11576" y="1708"/>
                  <a:pt x="11575" y="1672"/>
                </a:cubicBezTo>
                <a:cubicBezTo>
                  <a:pt x="11575" y="1656"/>
                  <a:pt x="11578" y="1644"/>
                  <a:pt x="11582" y="1637"/>
                </a:cubicBezTo>
                <a:cubicBezTo>
                  <a:pt x="11584" y="1634"/>
                  <a:pt x="11586" y="1630"/>
                  <a:pt x="11588" y="1626"/>
                </a:cubicBezTo>
                <a:cubicBezTo>
                  <a:pt x="11597" y="1610"/>
                  <a:pt x="11598" y="1601"/>
                  <a:pt x="11593" y="1563"/>
                </a:cubicBezTo>
                <a:cubicBezTo>
                  <a:pt x="11591" y="1551"/>
                  <a:pt x="11588" y="1540"/>
                  <a:pt x="11588" y="1529"/>
                </a:cubicBezTo>
                <a:cubicBezTo>
                  <a:pt x="11589" y="1485"/>
                  <a:pt x="11585" y="1443"/>
                  <a:pt x="11580" y="1403"/>
                </a:cubicBezTo>
                <a:cubicBezTo>
                  <a:pt x="11581" y="1396"/>
                  <a:pt x="11583" y="1392"/>
                  <a:pt x="11584" y="1385"/>
                </a:cubicBezTo>
                <a:cubicBezTo>
                  <a:pt x="11586" y="1379"/>
                  <a:pt x="11589" y="1370"/>
                  <a:pt x="11591" y="1363"/>
                </a:cubicBezTo>
                <a:cubicBezTo>
                  <a:pt x="11590" y="1354"/>
                  <a:pt x="11587" y="1343"/>
                  <a:pt x="11586" y="1334"/>
                </a:cubicBezTo>
                <a:cubicBezTo>
                  <a:pt x="11585" y="1324"/>
                  <a:pt x="11585" y="1315"/>
                  <a:pt x="11584" y="1305"/>
                </a:cubicBezTo>
                <a:cubicBezTo>
                  <a:pt x="11584" y="1291"/>
                  <a:pt x="11586" y="1287"/>
                  <a:pt x="11588" y="1282"/>
                </a:cubicBezTo>
                <a:cubicBezTo>
                  <a:pt x="11591" y="1278"/>
                  <a:pt x="11592" y="1272"/>
                  <a:pt x="11593" y="1265"/>
                </a:cubicBezTo>
                <a:cubicBezTo>
                  <a:pt x="11593" y="1225"/>
                  <a:pt x="11595" y="1195"/>
                  <a:pt x="11595" y="1162"/>
                </a:cubicBezTo>
                <a:cubicBezTo>
                  <a:pt x="11595" y="1140"/>
                  <a:pt x="11595" y="1121"/>
                  <a:pt x="11599" y="1105"/>
                </a:cubicBezTo>
                <a:cubicBezTo>
                  <a:pt x="11605" y="1085"/>
                  <a:pt x="11604" y="1059"/>
                  <a:pt x="11602" y="1036"/>
                </a:cubicBezTo>
                <a:cubicBezTo>
                  <a:pt x="11594" y="974"/>
                  <a:pt x="11594" y="912"/>
                  <a:pt x="11595" y="848"/>
                </a:cubicBezTo>
                <a:cubicBezTo>
                  <a:pt x="11597" y="779"/>
                  <a:pt x="11588" y="727"/>
                  <a:pt x="11571" y="693"/>
                </a:cubicBezTo>
                <a:cubicBezTo>
                  <a:pt x="11528" y="607"/>
                  <a:pt x="11483" y="524"/>
                  <a:pt x="11439" y="447"/>
                </a:cubicBezTo>
                <a:cubicBezTo>
                  <a:pt x="11420" y="414"/>
                  <a:pt x="11403" y="370"/>
                  <a:pt x="11388" y="315"/>
                </a:cubicBezTo>
                <a:cubicBezTo>
                  <a:pt x="11369" y="246"/>
                  <a:pt x="11347" y="198"/>
                  <a:pt x="11325" y="144"/>
                </a:cubicBezTo>
                <a:cubicBezTo>
                  <a:pt x="11322" y="137"/>
                  <a:pt x="11319" y="136"/>
                  <a:pt x="11316" y="132"/>
                </a:cubicBezTo>
                <a:cubicBezTo>
                  <a:pt x="11295" y="107"/>
                  <a:pt x="11275" y="75"/>
                  <a:pt x="11252" y="69"/>
                </a:cubicBezTo>
                <a:cubicBezTo>
                  <a:pt x="11240" y="66"/>
                  <a:pt x="11225" y="49"/>
                  <a:pt x="11213" y="41"/>
                </a:cubicBezTo>
                <a:cubicBezTo>
                  <a:pt x="11204" y="35"/>
                  <a:pt x="11196" y="29"/>
                  <a:pt x="11188" y="35"/>
                </a:cubicBezTo>
                <a:cubicBezTo>
                  <a:pt x="11174" y="46"/>
                  <a:pt x="11161" y="29"/>
                  <a:pt x="11147" y="23"/>
                </a:cubicBezTo>
                <a:cubicBezTo>
                  <a:pt x="11098" y="3"/>
                  <a:pt x="11048" y="-3"/>
                  <a:pt x="10999" y="1"/>
                </a:cubicBezTo>
                <a:close/>
                <a:moveTo>
                  <a:pt x="5349" y="3148"/>
                </a:moveTo>
                <a:cubicBezTo>
                  <a:pt x="5326" y="3149"/>
                  <a:pt x="5302" y="3145"/>
                  <a:pt x="5281" y="3165"/>
                </a:cubicBezTo>
                <a:cubicBezTo>
                  <a:pt x="5269" y="3176"/>
                  <a:pt x="5256" y="3176"/>
                  <a:pt x="5243" y="3182"/>
                </a:cubicBezTo>
                <a:cubicBezTo>
                  <a:pt x="5235" y="3187"/>
                  <a:pt x="5223" y="3186"/>
                  <a:pt x="5217" y="3200"/>
                </a:cubicBezTo>
                <a:cubicBezTo>
                  <a:pt x="5206" y="3225"/>
                  <a:pt x="5191" y="3229"/>
                  <a:pt x="5177" y="3240"/>
                </a:cubicBezTo>
                <a:cubicBezTo>
                  <a:pt x="5130" y="3275"/>
                  <a:pt x="5085" y="3326"/>
                  <a:pt x="5041" y="3383"/>
                </a:cubicBezTo>
                <a:cubicBezTo>
                  <a:pt x="5013" y="3419"/>
                  <a:pt x="4986" y="3455"/>
                  <a:pt x="4958" y="3491"/>
                </a:cubicBezTo>
                <a:cubicBezTo>
                  <a:pt x="4953" y="3497"/>
                  <a:pt x="4949" y="3501"/>
                  <a:pt x="4944" y="3509"/>
                </a:cubicBezTo>
                <a:cubicBezTo>
                  <a:pt x="4927" y="3541"/>
                  <a:pt x="4907" y="3560"/>
                  <a:pt x="4887" y="3583"/>
                </a:cubicBezTo>
                <a:cubicBezTo>
                  <a:pt x="4851" y="3625"/>
                  <a:pt x="4819" y="3683"/>
                  <a:pt x="4784" y="3732"/>
                </a:cubicBezTo>
                <a:cubicBezTo>
                  <a:pt x="4756" y="3771"/>
                  <a:pt x="4730" y="3820"/>
                  <a:pt x="4701" y="3852"/>
                </a:cubicBezTo>
                <a:cubicBezTo>
                  <a:pt x="4687" y="3867"/>
                  <a:pt x="4675" y="3891"/>
                  <a:pt x="4663" y="3915"/>
                </a:cubicBezTo>
                <a:cubicBezTo>
                  <a:pt x="4652" y="3937"/>
                  <a:pt x="4639" y="3955"/>
                  <a:pt x="4626" y="3972"/>
                </a:cubicBezTo>
                <a:cubicBezTo>
                  <a:pt x="4580" y="4030"/>
                  <a:pt x="4540" y="4107"/>
                  <a:pt x="4503" y="4201"/>
                </a:cubicBezTo>
                <a:cubicBezTo>
                  <a:pt x="4495" y="4221"/>
                  <a:pt x="4485" y="4240"/>
                  <a:pt x="4476" y="4258"/>
                </a:cubicBezTo>
                <a:cubicBezTo>
                  <a:pt x="4468" y="4277"/>
                  <a:pt x="4460" y="4297"/>
                  <a:pt x="4452" y="4315"/>
                </a:cubicBezTo>
                <a:cubicBezTo>
                  <a:pt x="4448" y="4324"/>
                  <a:pt x="4446" y="4339"/>
                  <a:pt x="4441" y="4344"/>
                </a:cubicBezTo>
                <a:cubicBezTo>
                  <a:pt x="4415" y="4372"/>
                  <a:pt x="4397" y="4429"/>
                  <a:pt x="4377" y="4481"/>
                </a:cubicBezTo>
                <a:cubicBezTo>
                  <a:pt x="4374" y="4489"/>
                  <a:pt x="4372" y="4501"/>
                  <a:pt x="4369" y="4504"/>
                </a:cubicBezTo>
                <a:cubicBezTo>
                  <a:pt x="4354" y="4517"/>
                  <a:pt x="4342" y="4548"/>
                  <a:pt x="4329" y="4567"/>
                </a:cubicBezTo>
                <a:cubicBezTo>
                  <a:pt x="4326" y="4572"/>
                  <a:pt x="4325" y="4577"/>
                  <a:pt x="4322" y="4584"/>
                </a:cubicBezTo>
                <a:cubicBezTo>
                  <a:pt x="4306" y="4638"/>
                  <a:pt x="4290" y="4691"/>
                  <a:pt x="4281" y="4762"/>
                </a:cubicBezTo>
                <a:cubicBezTo>
                  <a:pt x="4274" y="4811"/>
                  <a:pt x="4270" y="4862"/>
                  <a:pt x="4279" y="4928"/>
                </a:cubicBezTo>
                <a:cubicBezTo>
                  <a:pt x="4281" y="4949"/>
                  <a:pt x="4280" y="4968"/>
                  <a:pt x="4281" y="4991"/>
                </a:cubicBezTo>
                <a:cubicBezTo>
                  <a:pt x="4281" y="5019"/>
                  <a:pt x="4282" y="5048"/>
                  <a:pt x="4283" y="5077"/>
                </a:cubicBezTo>
                <a:cubicBezTo>
                  <a:pt x="4284" y="5100"/>
                  <a:pt x="4286" y="5123"/>
                  <a:pt x="4294" y="5139"/>
                </a:cubicBezTo>
                <a:cubicBezTo>
                  <a:pt x="4298" y="5147"/>
                  <a:pt x="4302" y="5156"/>
                  <a:pt x="4303" y="5168"/>
                </a:cubicBezTo>
                <a:cubicBezTo>
                  <a:pt x="4304" y="5180"/>
                  <a:pt x="4303" y="5191"/>
                  <a:pt x="4305" y="5202"/>
                </a:cubicBezTo>
                <a:cubicBezTo>
                  <a:pt x="4309" y="5230"/>
                  <a:pt x="4314" y="5261"/>
                  <a:pt x="4316" y="5288"/>
                </a:cubicBezTo>
                <a:cubicBezTo>
                  <a:pt x="4318" y="5317"/>
                  <a:pt x="4321" y="5346"/>
                  <a:pt x="4325" y="5374"/>
                </a:cubicBezTo>
                <a:cubicBezTo>
                  <a:pt x="4326" y="5385"/>
                  <a:pt x="4326" y="5396"/>
                  <a:pt x="4329" y="5403"/>
                </a:cubicBezTo>
                <a:cubicBezTo>
                  <a:pt x="4341" y="5433"/>
                  <a:pt x="4341" y="5466"/>
                  <a:pt x="4340" y="5500"/>
                </a:cubicBezTo>
                <a:cubicBezTo>
                  <a:pt x="4340" y="5512"/>
                  <a:pt x="4342" y="5527"/>
                  <a:pt x="4344" y="5540"/>
                </a:cubicBezTo>
                <a:cubicBezTo>
                  <a:pt x="4346" y="5549"/>
                  <a:pt x="4349" y="5555"/>
                  <a:pt x="4351" y="5563"/>
                </a:cubicBezTo>
                <a:cubicBezTo>
                  <a:pt x="4348" y="5568"/>
                  <a:pt x="4343" y="5574"/>
                  <a:pt x="4340" y="5580"/>
                </a:cubicBezTo>
                <a:cubicBezTo>
                  <a:pt x="4337" y="5586"/>
                  <a:pt x="4333" y="5596"/>
                  <a:pt x="4329" y="5603"/>
                </a:cubicBezTo>
                <a:cubicBezTo>
                  <a:pt x="4342" y="5675"/>
                  <a:pt x="4346" y="5741"/>
                  <a:pt x="4351" y="5809"/>
                </a:cubicBezTo>
                <a:cubicBezTo>
                  <a:pt x="4356" y="5884"/>
                  <a:pt x="4362" y="5963"/>
                  <a:pt x="4369" y="6038"/>
                </a:cubicBezTo>
                <a:cubicBezTo>
                  <a:pt x="4369" y="6047"/>
                  <a:pt x="4373" y="6058"/>
                  <a:pt x="4375" y="6067"/>
                </a:cubicBezTo>
                <a:cubicBezTo>
                  <a:pt x="4379" y="6082"/>
                  <a:pt x="4381" y="6095"/>
                  <a:pt x="4380" y="6112"/>
                </a:cubicBezTo>
                <a:cubicBezTo>
                  <a:pt x="4378" y="6146"/>
                  <a:pt x="4381" y="6179"/>
                  <a:pt x="4384" y="6215"/>
                </a:cubicBezTo>
                <a:cubicBezTo>
                  <a:pt x="4392" y="6307"/>
                  <a:pt x="4400" y="6399"/>
                  <a:pt x="4406" y="6490"/>
                </a:cubicBezTo>
                <a:cubicBezTo>
                  <a:pt x="4412" y="6588"/>
                  <a:pt x="4423" y="6684"/>
                  <a:pt x="4428" y="6782"/>
                </a:cubicBezTo>
                <a:cubicBezTo>
                  <a:pt x="4431" y="6840"/>
                  <a:pt x="4437" y="6902"/>
                  <a:pt x="4439" y="6959"/>
                </a:cubicBezTo>
                <a:cubicBezTo>
                  <a:pt x="4442" y="7043"/>
                  <a:pt x="4451" y="7127"/>
                  <a:pt x="4454" y="7211"/>
                </a:cubicBezTo>
                <a:cubicBezTo>
                  <a:pt x="4456" y="7246"/>
                  <a:pt x="4458" y="7284"/>
                  <a:pt x="4465" y="7320"/>
                </a:cubicBezTo>
                <a:cubicBezTo>
                  <a:pt x="4469" y="7341"/>
                  <a:pt x="4471" y="7366"/>
                  <a:pt x="4474" y="7388"/>
                </a:cubicBezTo>
                <a:cubicBezTo>
                  <a:pt x="4483" y="7466"/>
                  <a:pt x="4490" y="7546"/>
                  <a:pt x="4501" y="7623"/>
                </a:cubicBezTo>
                <a:cubicBezTo>
                  <a:pt x="4511" y="7695"/>
                  <a:pt x="4519" y="7764"/>
                  <a:pt x="4525" y="7835"/>
                </a:cubicBezTo>
                <a:cubicBezTo>
                  <a:pt x="4529" y="7897"/>
                  <a:pt x="4539" y="7956"/>
                  <a:pt x="4542" y="8018"/>
                </a:cubicBezTo>
                <a:cubicBezTo>
                  <a:pt x="4544" y="8053"/>
                  <a:pt x="4548" y="8081"/>
                  <a:pt x="4555" y="8104"/>
                </a:cubicBezTo>
                <a:cubicBezTo>
                  <a:pt x="4562" y="8126"/>
                  <a:pt x="4572" y="8146"/>
                  <a:pt x="4582" y="8161"/>
                </a:cubicBezTo>
                <a:cubicBezTo>
                  <a:pt x="4599" y="8188"/>
                  <a:pt x="4615" y="8196"/>
                  <a:pt x="4630" y="8172"/>
                </a:cubicBezTo>
                <a:cubicBezTo>
                  <a:pt x="4645" y="8150"/>
                  <a:pt x="4661" y="8145"/>
                  <a:pt x="4679" y="8144"/>
                </a:cubicBezTo>
                <a:cubicBezTo>
                  <a:pt x="4681" y="8156"/>
                  <a:pt x="4683" y="8164"/>
                  <a:pt x="4687" y="8172"/>
                </a:cubicBezTo>
                <a:cubicBezTo>
                  <a:pt x="4695" y="8187"/>
                  <a:pt x="4699" y="8212"/>
                  <a:pt x="4703" y="8235"/>
                </a:cubicBezTo>
                <a:cubicBezTo>
                  <a:pt x="4708" y="8270"/>
                  <a:pt x="4715" y="8303"/>
                  <a:pt x="4722" y="8344"/>
                </a:cubicBezTo>
                <a:cubicBezTo>
                  <a:pt x="4724" y="8351"/>
                  <a:pt x="4728" y="8352"/>
                  <a:pt x="4731" y="8356"/>
                </a:cubicBezTo>
                <a:cubicBezTo>
                  <a:pt x="4735" y="8359"/>
                  <a:pt x="4738" y="8364"/>
                  <a:pt x="4740" y="8378"/>
                </a:cubicBezTo>
                <a:cubicBezTo>
                  <a:pt x="4741" y="8389"/>
                  <a:pt x="4742" y="8402"/>
                  <a:pt x="4742" y="8413"/>
                </a:cubicBezTo>
                <a:cubicBezTo>
                  <a:pt x="4743" y="8423"/>
                  <a:pt x="4742" y="8432"/>
                  <a:pt x="4742" y="8441"/>
                </a:cubicBezTo>
                <a:cubicBezTo>
                  <a:pt x="4746" y="8448"/>
                  <a:pt x="4750" y="8453"/>
                  <a:pt x="4753" y="8459"/>
                </a:cubicBezTo>
                <a:cubicBezTo>
                  <a:pt x="4756" y="8464"/>
                  <a:pt x="4757" y="8470"/>
                  <a:pt x="4760" y="8476"/>
                </a:cubicBezTo>
                <a:cubicBezTo>
                  <a:pt x="4761" y="8522"/>
                  <a:pt x="4763" y="8568"/>
                  <a:pt x="4771" y="8613"/>
                </a:cubicBezTo>
                <a:cubicBezTo>
                  <a:pt x="4773" y="8625"/>
                  <a:pt x="4773" y="8635"/>
                  <a:pt x="4773" y="8647"/>
                </a:cubicBezTo>
                <a:cubicBezTo>
                  <a:pt x="4775" y="8691"/>
                  <a:pt x="4778" y="8705"/>
                  <a:pt x="4791" y="8716"/>
                </a:cubicBezTo>
                <a:cubicBezTo>
                  <a:pt x="4794" y="8719"/>
                  <a:pt x="4796" y="8719"/>
                  <a:pt x="4799" y="8722"/>
                </a:cubicBezTo>
                <a:cubicBezTo>
                  <a:pt x="4805" y="8727"/>
                  <a:pt x="4811" y="8739"/>
                  <a:pt x="4813" y="8756"/>
                </a:cubicBezTo>
                <a:cubicBezTo>
                  <a:pt x="4817" y="8795"/>
                  <a:pt x="4823" y="8831"/>
                  <a:pt x="4817" y="8865"/>
                </a:cubicBezTo>
                <a:cubicBezTo>
                  <a:pt x="4814" y="8884"/>
                  <a:pt x="4811" y="8907"/>
                  <a:pt x="4808" y="8928"/>
                </a:cubicBezTo>
                <a:cubicBezTo>
                  <a:pt x="4816" y="8939"/>
                  <a:pt x="4824" y="8945"/>
                  <a:pt x="4830" y="8956"/>
                </a:cubicBezTo>
                <a:cubicBezTo>
                  <a:pt x="4836" y="8968"/>
                  <a:pt x="4842" y="8984"/>
                  <a:pt x="4846" y="8996"/>
                </a:cubicBezTo>
                <a:cubicBezTo>
                  <a:pt x="4851" y="9025"/>
                  <a:pt x="4851" y="9049"/>
                  <a:pt x="4852" y="9071"/>
                </a:cubicBezTo>
                <a:cubicBezTo>
                  <a:pt x="4853" y="9093"/>
                  <a:pt x="4853" y="9109"/>
                  <a:pt x="4852" y="9128"/>
                </a:cubicBezTo>
                <a:cubicBezTo>
                  <a:pt x="4857" y="9134"/>
                  <a:pt x="4861" y="9140"/>
                  <a:pt x="4865" y="9145"/>
                </a:cubicBezTo>
                <a:cubicBezTo>
                  <a:pt x="4870" y="9150"/>
                  <a:pt x="4874" y="9157"/>
                  <a:pt x="4879" y="9162"/>
                </a:cubicBezTo>
                <a:cubicBezTo>
                  <a:pt x="4880" y="9183"/>
                  <a:pt x="4883" y="9199"/>
                  <a:pt x="4883" y="9214"/>
                </a:cubicBezTo>
                <a:cubicBezTo>
                  <a:pt x="4882" y="9288"/>
                  <a:pt x="4891" y="9364"/>
                  <a:pt x="4905" y="9437"/>
                </a:cubicBezTo>
                <a:cubicBezTo>
                  <a:pt x="4908" y="9452"/>
                  <a:pt x="4910" y="9471"/>
                  <a:pt x="4909" y="9483"/>
                </a:cubicBezTo>
                <a:cubicBezTo>
                  <a:pt x="4907" y="9514"/>
                  <a:pt x="4912" y="9525"/>
                  <a:pt x="4920" y="9546"/>
                </a:cubicBezTo>
                <a:cubicBezTo>
                  <a:pt x="4926" y="9562"/>
                  <a:pt x="4935" y="9589"/>
                  <a:pt x="4936" y="9609"/>
                </a:cubicBezTo>
                <a:cubicBezTo>
                  <a:pt x="4939" y="9663"/>
                  <a:pt x="4956" y="9715"/>
                  <a:pt x="4951" y="9769"/>
                </a:cubicBezTo>
                <a:cubicBezTo>
                  <a:pt x="4951" y="9772"/>
                  <a:pt x="4952" y="9784"/>
                  <a:pt x="4953" y="9786"/>
                </a:cubicBezTo>
                <a:cubicBezTo>
                  <a:pt x="4961" y="9798"/>
                  <a:pt x="4964" y="9817"/>
                  <a:pt x="4964" y="9838"/>
                </a:cubicBezTo>
                <a:cubicBezTo>
                  <a:pt x="4964" y="9840"/>
                  <a:pt x="4964" y="9841"/>
                  <a:pt x="4964" y="9843"/>
                </a:cubicBezTo>
                <a:cubicBezTo>
                  <a:pt x="4964" y="9843"/>
                  <a:pt x="4962" y="9843"/>
                  <a:pt x="4962" y="9843"/>
                </a:cubicBezTo>
                <a:cubicBezTo>
                  <a:pt x="4961" y="9845"/>
                  <a:pt x="4962" y="9851"/>
                  <a:pt x="4962" y="9855"/>
                </a:cubicBezTo>
                <a:cubicBezTo>
                  <a:pt x="4969" y="9912"/>
                  <a:pt x="4976" y="9970"/>
                  <a:pt x="4984" y="10027"/>
                </a:cubicBezTo>
                <a:cubicBezTo>
                  <a:pt x="4995" y="10105"/>
                  <a:pt x="5002" y="10182"/>
                  <a:pt x="5010" y="10261"/>
                </a:cubicBezTo>
                <a:cubicBezTo>
                  <a:pt x="5024" y="10390"/>
                  <a:pt x="5042" y="10522"/>
                  <a:pt x="5057" y="10650"/>
                </a:cubicBezTo>
                <a:cubicBezTo>
                  <a:pt x="5073" y="10801"/>
                  <a:pt x="5094" y="10947"/>
                  <a:pt x="5111" y="11097"/>
                </a:cubicBezTo>
                <a:cubicBezTo>
                  <a:pt x="5115" y="11128"/>
                  <a:pt x="5121" y="11161"/>
                  <a:pt x="5127" y="11188"/>
                </a:cubicBezTo>
                <a:cubicBezTo>
                  <a:pt x="5133" y="11216"/>
                  <a:pt x="5140" y="11236"/>
                  <a:pt x="5147" y="11263"/>
                </a:cubicBezTo>
                <a:cubicBezTo>
                  <a:pt x="5149" y="11272"/>
                  <a:pt x="5152" y="11278"/>
                  <a:pt x="5155" y="11286"/>
                </a:cubicBezTo>
                <a:cubicBezTo>
                  <a:pt x="5162" y="11299"/>
                  <a:pt x="5166" y="11301"/>
                  <a:pt x="5171" y="11291"/>
                </a:cubicBezTo>
                <a:cubicBezTo>
                  <a:pt x="5175" y="11284"/>
                  <a:pt x="5180" y="11278"/>
                  <a:pt x="5184" y="11268"/>
                </a:cubicBezTo>
                <a:cubicBezTo>
                  <a:pt x="5184" y="11258"/>
                  <a:pt x="5182" y="11254"/>
                  <a:pt x="5182" y="11251"/>
                </a:cubicBezTo>
                <a:cubicBezTo>
                  <a:pt x="5176" y="11203"/>
                  <a:pt x="5182" y="11169"/>
                  <a:pt x="5193" y="11142"/>
                </a:cubicBezTo>
                <a:cubicBezTo>
                  <a:pt x="5200" y="11125"/>
                  <a:pt x="5201" y="11100"/>
                  <a:pt x="5199" y="11068"/>
                </a:cubicBezTo>
                <a:cubicBezTo>
                  <a:pt x="5198" y="11044"/>
                  <a:pt x="5196" y="11018"/>
                  <a:pt x="5202" y="10999"/>
                </a:cubicBezTo>
                <a:cubicBezTo>
                  <a:pt x="5203" y="10995"/>
                  <a:pt x="5206" y="10994"/>
                  <a:pt x="5208" y="10994"/>
                </a:cubicBezTo>
                <a:cubicBezTo>
                  <a:pt x="5210" y="10994"/>
                  <a:pt x="5212" y="10995"/>
                  <a:pt x="5213" y="10999"/>
                </a:cubicBezTo>
                <a:cubicBezTo>
                  <a:pt x="5216" y="11015"/>
                  <a:pt x="5219" y="11035"/>
                  <a:pt x="5221" y="11051"/>
                </a:cubicBezTo>
                <a:cubicBezTo>
                  <a:pt x="5225" y="11075"/>
                  <a:pt x="5228" y="11096"/>
                  <a:pt x="5232" y="11120"/>
                </a:cubicBezTo>
                <a:cubicBezTo>
                  <a:pt x="5235" y="11134"/>
                  <a:pt x="5241" y="11142"/>
                  <a:pt x="5246" y="11142"/>
                </a:cubicBezTo>
                <a:cubicBezTo>
                  <a:pt x="5251" y="11143"/>
                  <a:pt x="5255" y="11134"/>
                  <a:pt x="5254" y="11120"/>
                </a:cubicBezTo>
                <a:cubicBezTo>
                  <a:pt x="5254" y="11103"/>
                  <a:pt x="5252" y="11084"/>
                  <a:pt x="5252" y="11068"/>
                </a:cubicBezTo>
                <a:cubicBezTo>
                  <a:pt x="5252" y="11039"/>
                  <a:pt x="5258" y="11027"/>
                  <a:pt x="5268" y="11034"/>
                </a:cubicBezTo>
                <a:cubicBezTo>
                  <a:pt x="5273" y="11038"/>
                  <a:pt x="5278" y="11042"/>
                  <a:pt x="5283" y="11051"/>
                </a:cubicBezTo>
                <a:cubicBezTo>
                  <a:pt x="5289" y="11063"/>
                  <a:pt x="5296" y="11069"/>
                  <a:pt x="5303" y="11074"/>
                </a:cubicBezTo>
                <a:cubicBezTo>
                  <a:pt x="5310" y="11079"/>
                  <a:pt x="5315" y="11092"/>
                  <a:pt x="5318" y="11114"/>
                </a:cubicBezTo>
                <a:cubicBezTo>
                  <a:pt x="5325" y="11154"/>
                  <a:pt x="5333" y="11195"/>
                  <a:pt x="5340" y="11234"/>
                </a:cubicBezTo>
                <a:cubicBezTo>
                  <a:pt x="5347" y="11271"/>
                  <a:pt x="5358" y="11303"/>
                  <a:pt x="5369" y="11331"/>
                </a:cubicBezTo>
                <a:cubicBezTo>
                  <a:pt x="5372" y="11341"/>
                  <a:pt x="5375" y="11332"/>
                  <a:pt x="5377" y="11326"/>
                </a:cubicBezTo>
                <a:cubicBezTo>
                  <a:pt x="5381" y="11319"/>
                  <a:pt x="5385" y="11326"/>
                  <a:pt x="5386" y="11337"/>
                </a:cubicBezTo>
                <a:cubicBezTo>
                  <a:pt x="5390" y="11358"/>
                  <a:pt x="5392" y="11379"/>
                  <a:pt x="5395" y="11400"/>
                </a:cubicBezTo>
                <a:cubicBezTo>
                  <a:pt x="5403" y="11454"/>
                  <a:pt x="5413" y="11507"/>
                  <a:pt x="5421" y="11560"/>
                </a:cubicBezTo>
                <a:cubicBezTo>
                  <a:pt x="5425" y="11584"/>
                  <a:pt x="5431" y="11608"/>
                  <a:pt x="5435" y="11629"/>
                </a:cubicBezTo>
                <a:cubicBezTo>
                  <a:pt x="5437" y="11631"/>
                  <a:pt x="5438" y="11634"/>
                  <a:pt x="5439" y="11635"/>
                </a:cubicBezTo>
                <a:cubicBezTo>
                  <a:pt x="5444" y="11640"/>
                  <a:pt x="5446" y="11629"/>
                  <a:pt x="5450" y="11635"/>
                </a:cubicBezTo>
                <a:cubicBezTo>
                  <a:pt x="5451" y="11637"/>
                  <a:pt x="5453" y="11643"/>
                  <a:pt x="5454" y="11646"/>
                </a:cubicBezTo>
                <a:cubicBezTo>
                  <a:pt x="5455" y="11649"/>
                  <a:pt x="5456" y="11649"/>
                  <a:pt x="5457" y="11652"/>
                </a:cubicBezTo>
                <a:cubicBezTo>
                  <a:pt x="5459" y="11662"/>
                  <a:pt x="5461" y="11675"/>
                  <a:pt x="5463" y="11686"/>
                </a:cubicBezTo>
                <a:cubicBezTo>
                  <a:pt x="5475" y="11758"/>
                  <a:pt x="5483" y="11831"/>
                  <a:pt x="5494" y="11904"/>
                </a:cubicBezTo>
                <a:cubicBezTo>
                  <a:pt x="5497" y="11925"/>
                  <a:pt x="5501" y="11944"/>
                  <a:pt x="5509" y="11961"/>
                </a:cubicBezTo>
                <a:cubicBezTo>
                  <a:pt x="5510" y="11955"/>
                  <a:pt x="5512" y="11950"/>
                  <a:pt x="5511" y="11944"/>
                </a:cubicBezTo>
                <a:cubicBezTo>
                  <a:pt x="5510" y="11913"/>
                  <a:pt x="5508" y="11883"/>
                  <a:pt x="5505" y="11852"/>
                </a:cubicBezTo>
                <a:cubicBezTo>
                  <a:pt x="5507" y="11862"/>
                  <a:pt x="5511" y="11877"/>
                  <a:pt x="5514" y="11886"/>
                </a:cubicBezTo>
                <a:cubicBezTo>
                  <a:pt x="5518" y="11900"/>
                  <a:pt x="5524" y="11914"/>
                  <a:pt x="5529" y="11926"/>
                </a:cubicBezTo>
                <a:cubicBezTo>
                  <a:pt x="5535" y="11941"/>
                  <a:pt x="5539" y="11955"/>
                  <a:pt x="5540" y="11978"/>
                </a:cubicBezTo>
                <a:cubicBezTo>
                  <a:pt x="5541" y="12000"/>
                  <a:pt x="5547" y="12016"/>
                  <a:pt x="5553" y="12029"/>
                </a:cubicBezTo>
                <a:cubicBezTo>
                  <a:pt x="5554" y="12032"/>
                  <a:pt x="5554" y="12033"/>
                  <a:pt x="5555" y="12035"/>
                </a:cubicBezTo>
                <a:cubicBezTo>
                  <a:pt x="5576" y="12178"/>
                  <a:pt x="5595" y="12322"/>
                  <a:pt x="5615" y="12464"/>
                </a:cubicBezTo>
                <a:cubicBezTo>
                  <a:pt x="5618" y="12489"/>
                  <a:pt x="5620" y="12521"/>
                  <a:pt x="5632" y="12533"/>
                </a:cubicBezTo>
                <a:cubicBezTo>
                  <a:pt x="5638" y="12510"/>
                  <a:pt x="5633" y="12479"/>
                  <a:pt x="5630" y="12453"/>
                </a:cubicBezTo>
                <a:cubicBezTo>
                  <a:pt x="5618" y="12358"/>
                  <a:pt x="5606" y="12267"/>
                  <a:pt x="5593" y="12173"/>
                </a:cubicBezTo>
                <a:cubicBezTo>
                  <a:pt x="5589" y="12144"/>
                  <a:pt x="5584" y="12115"/>
                  <a:pt x="5580" y="12087"/>
                </a:cubicBezTo>
                <a:cubicBezTo>
                  <a:pt x="5593" y="12116"/>
                  <a:pt x="5607" y="12145"/>
                  <a:pt x="5621" y="12167"/>
                </a:cubicBezTo>
                <a:cubicBezTo>
                  <a:pt x="5634" y="12186"/>
                  <a:pt x="5645" y="12202"/>
                  <a:pt x="5659" y="12207"/>
                </a:cubicBezTo>
                <a:cubicBezTo>
                  <a:pt x="5667" y="12210"/>
                  <a:pt x="5677" y="12218"/>
                  <a:pt x="5685" y="12224"/>
                </a:cubicBezTo>
                <a:cubicBezTo>
                  <a:pt x="5699" y="12234"/>
                  <a:pt x="5712" y="12243"/>
                  <a:pt x="5725" y="12235"/>
                </a:cubicBezTo>
                <a:cubicBezTo>
                  <a:pt x="5738" y="12227"/>
                  <a:pt x="5754" y="12229"/>
                  <a:pt x="5769" y="12230"/>
                </a:cubicBezTo>
                <a:cubicBezTo>
                  <a:pt x="5794" y="12230"/>
                  <a:pt x="5819" y="12234"/>
                  <a:pt x="5843" y="12235"/>
                </a:cubicBezTo>
                <a:cubicBezTo>
                  <a:pt x="5844" y="12236"/>
                  <a:pt x="5845" y="12235"/>
                  <a:pt x="5846" y="12235"/>
                </a:cubicBezTo>
                <a:cubicBezTo>
                  <a:pt x="5854" y="12241"/>
                  <a:pt x="5856" y="12215"/>
                  <a:pt x="5863" y="12213"/>
                </a:cubicBezTo>
                <a:cubicBezTo>
                  <a:pt x="5870" y="12210"/>
                  <a:pt x="5879" y="12226"/>
                  <a:pt x="5885" y="12213"/>
                </a:cubicBezTo>
                <a:cubicBezTo>
                  <a:pt x="5890" y="12201"/>
                  <a:pt x="5896" y="12207"/>
                  <a:pt x="5903" y="12207"/>
                </a:cubicBezTo>
                <a:cubicBezTo>
                  <a:pt x="5919" y="12206"/>
                  <a:pt x="5934" y="12202"/>
                  <a:pt x="5949" y="12195"/>
                </a:cubicBezTo>
                <a:cubicBezTo>
                  <a:pt x="5965" y="12189"/>
                  <a:pt x="5981" y="12178"/>
                  <a:pt x="5997" y="12167"/>
                </a:cubicBezTo>
                <a:cubicBezTo>
                  <a:pt x="6006" y="12161"/>
                  <a:pt x="6015" y="12154"/>
                  <a:pt x="6024" y="12144"/>
                </a:cubicBezTo>
                <a:cubicBezTo>
                  <a:pt x="6034" y="12132"/>
                  <a:pt x="6044" y="12111"/>
                  <a:pt x="6054" y="12098"/>
                </a:cubicBezTo>
                <a:cubicBezTo>
                  <a:pt x="6084" y="12062"/>
                  <a:pt x="6115" y="12031"/>
                  <a:pt x="6144" y="11995"/>
                </a:cubicBezTo>
                <a:cubicBezTo>
                  <a:pt x="6157" y="11981"/>
                  <a:pt x="6169" y="11965"/>
                  <a:pt x="6182" y="11949"/>
                </a:cubicBezTo>
                <a:cubicBezTo>
                  <a:pt x="6189" y="11940"/>
                  <a:pt x="6196" y="11932"/>
                  <a:pt x="6204" y="11921"/>
                </a:cubicBezTo>
                <a:cubicBezTo>
                  <a:pt x="6207" y="11916"/>
                  <a:pt x="6209" y="11906"/>
                  <a:pt x="6213" y="11904"/>
                </a:cubicBezTo>
                <a:cubicBezTo>
                  <a:pt x="6235" y="11888"/>
                  <a:pt x="6255" y="11860"/>
                  <a:pt x="6276" y="11841"/>
                </a:cubicBezTo>
                <a:cubicBezTo>
                  <a:pt x="6283" y="11834"/>
                  <a:pt x="6289" y="11826"/>
                  <a:pt x="6296" y="11818"/>
                </a:cubicBezTo>
                <a:cubicBezTo>
                  <a:pt x="6301" y="11811"/>
                  <a:pt x="6306" y="11801"/>
                  <a:pt x="6311" y="11795"/>
                </a:cubicBezTo>
                <a:cubicBezTo>
                  <a:pt x="6333" y="11771"/>
                  <a:pt x="6354" y="11756"/>
                  <a:pt x="6375" y="11732"/>
                </a:cubicBezTo>
                <a:cubicBezTo>
                  <a:pt x="6393" y="11712"/>
                  <a:pt x="6410" y="11684"/>
                  <a:pt x="6428" y="11663"/>
                </a:cubicBezTo>
                <a:cubicBezTo>
                  <a:pt x="6432" y="11658"/>
                  <a:pt x="6439" y="11661"/>
                  <a:pt x="6443" y="11658"/>
                </a:cubicBezTo>
                <a:cubicBezTo>
                  <a:pt x="6449" y="11654"/>
                  <a:pt x="6456" y="11646"/>
                  <a:pt x="6461" y="11640"/>
                </a:cubicBezTo>
                <a:cubicBezTo>
                  <a:pt x="6485" y="11613"/>
                  <a:pt x="6508" y="11598"/>
                  <a:pt x="6533" y="11577"/>
                </a:cubicBezTo>
                <a:cubicBezTo>
                  <a:pt x="6556" y="11559"/>
                  <a:pt x="6580" y="11537"/>
                  <a:pt x="6602" y="11514"/>
                </a:cubicBezTo>
                <a:cubicBezTo>
                  <a:pt x="6613" y="11503"/>
                  <a:pt x="6622" y="11487"/>
                  <a:pt x="6632" y="11474"/>
                </a:cubicBezTo>
                <a:cubicBezTo>
                  <a:pt x="6668" y="11431"/>
                  <a:pt x="6704" y="11383"/>
                  <a:pt x="6738" y="11331"/>
                </a:cubicBezTo>
                <a:cubicBezTo>
                  <a:pt x="6751" y="11312"/>
                  <a:pt x="6763" y="11291"/>
                  <a:pt x="6775" y="11268"/>
                </a:cubicBezTo>
                <a:cubicBezTo>
                  <a:pt x="6785" y="11250"/>
                  <a:pt x="6793" y="11223"/>
                  <a:pt x="6799" y="11194"/>
                </a:cubicBezTo>
                <a:cubicBezTo>
                  <a:pt x="6812" y="11136"/>
                  <a:pt x="6824" y="11071"/>
                  <a:pt x="6841" y="11022"/>
                </a:cubicBezTo>
                <a:cubicBezTo>
                  <a:pt x="6843" y="11017"/>
                  <a:pt x="6845" y="11012"/>
                  <a:pt x="6846" y="11005"/>
                </a:cubicBezTo>
                <a:cubicBezTo>
                  <a:pt x="6851" y="10959"/>
                  <a:pt x="6865" y="10943"/>
                  <a:pt x="6879" y="10925"/>
                </a:cubicBezTo>
                <a:cubicBezTo>
                  <a:pt x="6897" y="10902"/>
                  <a:pt x="6913" y="10880"/>
                  <a:pt x="6931" y="10856"/>
                </a:cubicBezTo>
                <a:cubicBezTo>
                  <a:pt x="6936" y="10850"/>
                  <a:pt x="6943" y="10847"/>
                  <a:pt x="6949" y="10845"/>
                </a:cubicBezTo>
                <a:cubicBezTo>
                  <a:pt x="6962" y="10839"/>
                  <a:pt x="6976" y="10838"/>
                  <a:pt x="6984" y="10805"/>
                </a:cubicBezTo>
                <a:cubicBezTo>
                  <a:pt x="6985" y="10799"/>
                  <a:pt x="6990" y="10795"/>
                  <a:pt x="6993" y="10793"/>
                </a:cubicBezTo>
                <a:cubicBezTo>
                  <a:pt x="7007" y="10785"/>
                  <a:pt x="7007" y="10739"/>
                  <a:pt x="7013" y="10708"/>
                </a:cubicBezTo>
                <a:cubicBezTo>
                  <a:pt x="7013" y="10702"/>
                  <a:pt x="7012" y="10687"/>
                  <a:pt x="7010" y="10679"/>
                </a:cubicBezTo>
                <a:cubicBezTo>
                  <a:pt x="7004" y="10644"/>
                  <a:pt x="6996" y="10610"/>
                  <a:pt x="6988" y="10576"/>
                </a:cubicBezTo>
                <a:cubicBezTo>
                  <a:pt x="6986" y="10566"/>
                  <a:pt x="6983" y="10559"/>
                  <a:pt x="6980" y="10553"/>
                </a:cubicBezTo>
                <a:cubicBezTo>
                  <a:pt x="6973" y="10542"/>
                  <a:pt x="6966" y="10534"/>
                  <a:pt x="6960" y="10524"/>
                </a:cubicBezTo>
                <a:cubicBezTo>
                  <a:pt x="6952" y="10513"/>
                  <a:pt x="6949" y="10483"/>
                  <a:pt x="6953" y="10467"/>
                </a:cubicBezTo>
                <a:cubicBezTo>
                  <a:pt x="6957" y="10453"/>
                  <a:pt x="6964" y="10440"/>
                  <a:pt x="6969" y="10427"/>
                </a:cubicBezTo>
                <a:cubicBezTo>
                  <a:pt x="6972" y="10419"/>
                  <a:pt x="6970" y="10404"/>
                  <a:pt x="6966" y="10393"/>
                </a:cubicBezTo>
                <a:cubicBezTo>
                  <a:pt x="6963" y="10384"/>
                  <a:pt x="6961" y="10372"/>
                  <a:pt x="6958" y="10364"/>
                </a:cubicBezTo>
                <a:cubicBezTo>
                  <a:pt x="6952" y="10351"/>
                  <a:pt x="6949" y="10342"/>
                  <a:pt x="6951" y="10324"/>
                </a:cubicBezTo>
                <a:cubicBezTo>
                  <a:pt x="6951" y="10321"/>
                  <a:pt x="6950" y="10309"/>
                  <a:pt x="6949" y="10307"/>
                </a:cubicBezTo>
                <a:cubicBezTo>
                  <a:pt x="6931" y="10279"/>
                  <a:pt x="6928" y="10220"/>
                  <a:pt x="6916" y="10181"/>
                </a:cubicBezTo>
                <a:cubicBezTo>
                  <a:pt x="6912" y="10167"/>
                  <a:pt x="6912" y="10142"/>
                  <a:pt x="6911" y="10124"/>
                </a:cubicBezTo>
                <a:cubicBezTo>
                  <a:pt x="6911" y="10100"/>
                  <a:pt x="6910" y="10083"/>
                  <a:pt x="6900" y="10067"/>
                </a:cubicBezTo>
                <a:cubicBezTo>
                  <a:pt x="6897" y="10060"/>
                  <a:pt x="6894" y="10040"/>
                  <a:pt x="6892" y="10027"/>
                </a:cubicBezTo>
                <a:cubicBezTo>
                  <a:pt x="6882" y="9961"/>
                  <a:pt x="6868" y="9901"/>
                  <a:pt x="6848" y="9855"/>
                </a:cubicBezTo>
                <a:cubicBezTo>
                  <a:pt x="6844" y="9846"/>
                  <a:pt x="6841" y="9830"/>
                  <a:pt x="6837" y="9815"/>
                </a:cubicBezTo>
                <a:cubicBezTo>
                  <a:pt x="6838" y="9806"/>
                  <a:pt x="6840" y="9795"/>
                  <a:pt x="6841" y="9786"/>
                </a:cubicBezTo>
                <a:cubicBezTo>
                  <a:pt x="6843" y="9776"/>
                  <a:pt x="6844" y="9767"/>
                  <a:pt x="6846" y="9758"/>
                </a:cubicBezTo>
                <a:cubicBezTo>
                  <a:pt x="6840" y="9747"/>
                  <a:pt x="6833" y="9738"/>
                  <a:pt x="6828" y="9723"/>
                </a:cubicBezTo>
                <a:cubicBezTo>
                  <a:pt x="6823" y="9708"/>
                  <a:pt x="6819" y="9691"/>
                  <a:pt x="6815" y="9666"/>
                </a:cubicBezTo>
                <a:cubicBezTo>
                  <a:pt x="6814" y="9653"/>
                  <a:pt x="6814" y="9635"/>
                  <a:pt x="6815" y="9620"/>
                </a:cubicBezTo>
                <a:cubicBezTo>
                  <a:pt x="6816" y="9605"/>
                  <a:pt x="6817" y="9592"/>
                  <a:pt x="6819" y="9574"/>
                </a:cubicBezTo>
                <a:cubicBezTo>
                  <a:pt x="6812" y="9565"/>
                  <a:pt x="6806" y="9548"/>
                  <a:pt x="6799" y="9540"/>
                </a:cubicBezTo>
                <a:cubicBezTo>
                  <a:pt x="6787" y="9526"/>
                  <a:pt x="6780" y="9497"/>
                  <a:pt x="6773" y="9466"/>
                </a:cubicBezTo>
                <a:cubicBezTo>
                  <a:pt x="6770" y="9452"/>
                  <a:pt x="6768" y="9437"/>
                  <a:pt x="6771" y="9426"/>
                </a:cubicBezTo>
                <a:cubicBezTo>
                  <a:pt x="6772" y="9420"/>
                  <a:pt x="6776" y="9415"/>
                  <a:pt x="6777" y="9409"/>
                </a:cubicBezTo>
                <a:cubicBezTo>
                  <a:pt x="6782" y="9385"/>
                  <a:pt x="6782" y="9375"/>
                  <a:pt x="6771" y="9346"/>
                </a:cubicBezTo>
                <a:cubicBezTo>
                  <a:pt x="6768" y="9337"/>
                  <a:pt x="6764" y="9327"/>
                  <a:pt x="6762" y="9317"/>
                </a:cubicBezTo>
                <a:cubicBezTo>
                  <a:pt x="6755" y="9277"/>
                  <a:pt x="6745" y="9245"/>
                  <a:pt x="6733" y="9214"/>
                </a:cubicBezTo>
                <a:cubicBezTo>
                  <a:pt x="6734" y="9207"/>
                  <a:pt x="6733" y="9204"/>
                  <a:pt x="6733" y="9197"/>
                </a:cubicBezTo>
                <a:cubicBezTo>
                  <a:pt x="6734" y="9190"/>
                  <a:pt x="6735" y="9177"/>
                  <a:pt x="6736" y="9168"/>
                </a:cubicBezTo>
                <a:cubicBezTo>
                  <a:pt x="6733" y="9161"/>
                  <a:pt x="6732" y="9159"/>
                  <a:pt x="6729" y="9151"/>
                </a:cubicBezTo>
                <a:cubicBezTo>
                  <a:pt x="6727" y="9143"/>
                  <a:pt x="6723" y="9136"/>
                  <a:pt x="6720" y="9128"/>
                </a:cubicBezTo>
                <a:cubicBezTo>
                  <a:pt x="6718" y="9116"/>
                  <a:pt x="6719" y="9106"/>
                  <a:pt x="6720" y="9100"/>
                </a:cubicBezTo>
                <a:cubicBezTo>
                  <a:pt x="6722" y="9093"/>
                  <a:pt x="6725" y="9089"/>
                  <a:pt x="6725" y="9082"/>
                </a:cubicBezTo>
                <a:cubicBezTo>
                  <a:pt x="6722" y="9064"/>
                  <a:pt x="6719" y="9047"/>
                  <a:pt x="6716" y="9031"/>
                </a:cubicBezTo>
                <a:cubicBezTo>
                  <a:pt x="6713" y="9015"/>
                  <a:pt x="6710" y="9001"/>
                  <a:pt x="6707" y="8985"/>
                </a:cubicBezTo>
                <a:cubicBezTo>
                  <a:pt x="6712" y="8922"/>
                  <a:pt x="6714" y="8853"/>
                  <a:pt x="6716" y="8785"/>
                </a:cubicBezTo>
                <a:cubicBezTo>
                  <a:pt x="6717" y="8763"/>
                  <a:pt x="6713" y="8736"/>
                  <a:pt x="6707" y="8716"/>
                </a:cubicBezTo>
                <a:cubicBezTo>
                  <a:pt x="6700" y="8695"/>
                  <a:pt x="6701" y="8676"/>
                  <a:pt x="6700" y="8653"/>
                </a:cubicBezTo>
                <a:cubicBezTo>
                  <a:pt x="6700" y="8634"/>
                  <a:pt x="6699" y="8615"/>
                  <a:pt x="6698" y="8596"/>
                </a:cubicBezTo>
                <a:cubicBezTo>
                  <a:pt x="6697" y="8577"/>
                  <a:pt x="6697" y="8551"/>
                  <a:pt x="6694" y="8533"/>
                </a:cubicBezTo>
                <a:cubicBezTo>
                  <a:pt x="6690" y="8513"/>
                  <a:pt x="6683" y="8496"/>
                  <a:pt x="6679" y="8481"/>
                </a:cubicBezTo>
                <a:cubicBezTo>
                  <a:pt x="6677" y="8437"/>
                  <a:pt x="6677" y="8400"/>
                  <a:pt x="6674" y="8361"/>
                </a:cubicBezTo>
                <a:cubicBezTo>
                  <a:pt x="6672" y="8326"/>
                  <a:pt x="6667" y="8288"/>
                  <a:pt x="6668" y="8253"/>
                </a:cubicBezTo>
                <a:cubicBezTo>
                  <a:pt x="6668" y="8245"/>
                  <a:pt x="6663" y="8233"/>
                  <a:pt x="6661" y="8230"/>
                </a:cubicBezTo>
                <a:cubicBezTo>
                  <a:pt x="6648" y="8208"/>
                  <a:pt x="6653" y="8173"/>
                  <a:pt x="6650" y="8144"/>
                </a:cubicBezTo>
                <a:cubicBezTo>
                  <a:pt x="6648" y="8137"/>
                  <a:pt x="6644" y="8134"/>
                  <a:pt x="6641" y="8127"/>
                </a:cubicBezTo>
                <a:cubicBezTo>
                  <a:pt x="6629" y="8094"/>
                  <a:pt x="6620" y="8061"/>
                  <a:pt x="6621" y="8012"/>
                </a:cubicBezTo>
                <a:cubicBezTo>
                  <a:pt x="6622" y="7991"/>
                  <a:pt x="6617" y="7956"/>
                  <a:pt x="6613" y="7932"/>
                </a:cubicBezTo>
                <a:cubicBezTo>
                  <a:pt x="6606" y="7896"/>
                  <a:pt x="6596" y="7866"/>
                  <a:pt x="6595" y="7823"/>
                </a:cubicBezTo>
                <a:cubicBezTo>
                  <a:pt x="6595" y="7816"/>
                  <a:pt x="6591" y="7801"/>
                  <a:pt x="6588" y="7795"/>
                </a:cubicBezTo>
                <a:cubicBezTo>
                  <a:pt x="6581" y="7776"/>
                  <a:pt x="6578" y="7756"/>
                  <a:pt x="6577" y="7732"/>
                </a:cubicBezTo>
                <a:cubicBezTo>
                  <a:pt x="6577" y="7710"/>
                  <a:pt x="6575" y="7687"/>
                  <a:pt x="6571" y="7669"/>
                </a:cubicBezTo>
                <a:cubicBezTo>
                  <a:pt x="6562" y="7633"/>
                  <a:pt x="6554" y="7595"/>
                  <a:pt x="6551" y="7554"/>
                </a:cubicBezTo>
                <a:cubicBezTo>
                  <a:pt x="6539" y="7520"/>
                  <a:pt x="6538" y="7471"/>
                  <a:pt x="6527" y="7434"/>
                </a:cubicBezTo>
                <a:cubicBezTo>
                  <a:pt x="6519" y="7410"/>
                  <a:pt x="6519" y="7383"/>
                  <a:pt x="6520" y="7354"/>
                </a:cubicBezTo>
                <a:cubicBezTo>
                  <a:pt x="6521" y="7343"/>
                  <a:pt x="6520" y="7322"/>
                  <a:pt x="6518" y="7314"/>
                </a:cubicBezTo>
                <a:cubicBezTo>
                  <a:pt x="6510" y="7287"/>
                  <a:pt x="6509" y="7256"/>
                  <a:pt x="6505" y="7228"/>
                </a:cubicBezTo>
                <a:cubicBezTo>
                  <a:pt x="6503" y="7213"/>
                  <a:pt x="6501" y="7198"/>
                  <a:pt x="6496" y="7188"/>
                </a:cubicBezTo>
                <a:cubicBezTo>
                  <a:pt x="6484" y="7161"/>
                  <a:pt x="6472" y="7137"/>
                  <a:pt x="6472" y="7091"/>
                </a:cubicBezTo>
                <a:cubicBezTo>
                  <a:pt x="6472" y="7080"/>
                  <a:pt x="6468" y="7063"/>
                  <a:pt x="6465" y="7051"/>
                </a:cubicBezTo>
                <a:cubicBezTo>
                  <a:pt x="6459" y="7020"/>
                  <a:pt x="6451" y="6998"/>
                  <a:pt x="6443" y="6971"/>
                </a:cubicBezTo>
                <a:cubicBezTo>
                  <a:pt x="6436" y="6944"/>
                  <a:pt x="6430" y="6904"/>
                  <a:pt x="6424" y="6873"/>
                </a:cubicBezTo>
                <a:cubicBezTo>
                  <a:pt x="6421" y="6861"/>
                  <a:pt x="6418" y="6856"/>
                  <a:pt x="6415" y="6845"/>
                </a:cubicBezTo>
                <a:cubicBezTo>
                  <a:pt x="6411" y="6833"/>
                  <a:pt x="6410" y="6818"/>
                  <a:pt x="6410" y="6805"/>
                </a:cubicBezTo>
                <a:cubicBezTo>
                  <a:pt x="6412" y="6777"/>
                  <a:pt x="6406" y="6752"/>
                  <a:pt x="6399" y="6730"/>
                </a:cubicBezTo>
                <a:cubicBezTo>
                  <a:pt x="6397" y="6722"/>
                  <a:pt x="6393" y="6715"/>
                  <a:pt x="6391" y="6707"/>
                </a:cubicBezTo>
                <a:cubicBezTo>
                  <a:pt x="6390" y="6698"/>
                  <a:pt x="6390" y="6688"/>
                  <a:pt x="6391" y="6679"/>
                </a:cubicBezTo>
                <a:cubicBezTo>
                  <a:pt x="6392" y="6639"/>
                  <a:pt x="6392" y="6603"/>
                  <a:pt x="6386" y="6559"/>
                </a:cubicBezTo>
                <a:cubicBezTo>
                  <a:pt x="6383" y="6531"/>
                  <a:pt x="6381" y="6501"/>
                  <a:pt x="6386" y="6484"/>
                </a:cubicBezTo>
                <a:cubicBezTo>
                  <a:pt x="6395" y="6456"/>
                  <a:pt x="6394" y="6423"/>
                  <a:pt x="6388" y="6381"/>
                </a:cubicBezTo>
                <a:cubicBezTo>
                  <a:pt x="6380" y="6320"/>
                  <a:pt x="6373" y="6254"/>
                  <a:pt x="6364" y="6192"/>
                </a:cubicBezTo>
                <a:cubicBezTo>
                  <a:pt x="6357" y="6143"/>
                  <a:pt x="6353" y="6097"/>
                  <a:pt x="6353" y="6049"/>
                </a:cubicBezTo>
                <a:cubicBezTo>
                  <a:pt x="6354" y="5985"/>
                  <a:pt x="6348" y="5850"/>
                  <a:pt x="6342" y="5792"/>
                </a:cubicBezTo>
                <a:cubicBezTo>
                  <a:pt x="6342" y="5785"/>
                  <a:pt x="6341" y="5775"/>
                  <a:pt x="6340" y="5769"/>
                </a:cubicBezTo>
                <a:cubicBezTo>
                  <a:pt x="6330" y="5718"/>
                  <a:pt x="6326" y="5667"/>
                  <a:pt x="6325" y="5614"/>
                </a:cubicBezTo>
                <a:cubicBezTo>
                  <a:pt x="6324" y="5587"/>
                  <a:pt x="6317" y="5565"/>
                  <a:pt x="6307" y="5551"/>
                </a:cubicBezTo>
                <a:cubicBezTo>
                  <a:pt x="6300" y="5541"/>
                  <a:pt x="6293" y="5532"/>
                  <a:pt x="6285" y="5523"/>
                </a:cubicBezTo>
                <a:cubicBezTo>
                  <a:pt x="6253" y="5483"/>
                  <a:pt x="6222" y="5440"/>
                  <a:pt x="6191" y="5397"/>
                </a:cubicBezTo>
                <a:cubicBezTo>
                  <a:pt x="6137" y="5324"/>
                  <a:pt x="6084" y="5270"/>
                  <a:pt x="6030" y="5208"/>
                </a:cubicBezTo>
                <a:cubicBezTo>
                  <a:pt x="6030" y="5200"/>
                  <a:pt x="6032" y="5192"/>
                  <a:pt x="6030" y="5185"/>
                </a:cubicBezTo>
                <a:cubicBezTo>
                  <a:pt x="6027" y="5176"/>
                  <a:pt x="6022" y="5170"/>
                  <a:pt x="6019" y="5162"/>
                </a:cubicBezTo>
                <a:cubicBezTo>
                  <a:pt x="6013" y="5149"/>
                  <a:pt x="6011" y="5134"/>
                  <a:pt x="6013" y="5117"/>
                </a:cubicBezTo>
                <a:cubicBezTo>
                  <a:pt x="6013" y="5113"/>
                  <a:pt x="6014" y="5101"/>
                  <a:pt x="6013" y="5099"/>
                </a:cubicBezTo>
                <a:cubicBezTo>
                  <a:pt x="5995" y="5071"/>
                  <a:pt x="5992" y="5013"/>
                  <a:pt x="5980" y="4974"/>
                </a:cubicBezTo>
                <a:cubicBezTo>
                  <a:pt x="5975" y="4959"/>
                  <a:pt x="5973" y="4934"/>
                  <a:pt x="5973" y="4916"/>
                </a:cubicBezTo>
                <a:cubicBezTo>
                  <a:pt x="5973" y="4892"/>
                  <a:pt x="5972" y="4876"/>
                  <a:pt x="5962" y="4859"/>
                </a:cubicBezTo>
                <a:cubicBezTo>
                  <a:pt x="5958" y="4853"/>
                  <a:pt x="5955" y="4833"/>
                  <a:pt x="5953" y="4819"/>
                </a:cubicBezTo>
                <a:cubicBezTo>
                  <a:pt x="5943" y="4753"/>
                  <a:pt x="5930" y="4693"/>
                  <a:pt x="5909" y="4647"/>
                </a:cubicBezTo>
                <a:cubicBezTo>
                  <a:pt x="5905" y="4638"/>
                  <a:pt x="5903" y="4623"/>
                  <a:pt x="5898" y="4607"/>
                </a:cubicBezTo>
                <a:cubicBezTo>
                  <a:pt x="5900" y="4598"/>
                  <a:pt x="5901" y="4594"/>
                  <a:pt x="5903" y="4584"/>
                </a:cubicBezTo>
                <a:cubicBezTo>
                  <a:pt x="5904" y="4575"/>
                  <a:pt x="5906" y="4560"/>
                  <a:pt x="5907" y="4550"/>
                </a:cubicBezTo>
                <a:cubicBezTo>
                  <a:pt x="5901" y="4539"/>
                  <a:pt x="5897" y="4531"/>
                  <a:pt x="5892" y="4516"/>
                </a:cubicBezTo>
                <a:cubicBezTo>
                  <a:pt x="5887" y="4501"/>
                  <a:pt x="5880" y="4483"/>
                  <a:pt x="5876" y="4458"/>
                </a:cubicBezTo>
                <a:cubicBezTo>
                  <a:pt x="5876" y="4445"/>
                  <a:pt x="5878" y="4428"/>
                  <a:pt x="5879" y="4413"/>
                </a:cubicBezTo>
                <a:cubicBezTo>
                  <a:pt x="5879" y="4397"/>
                  <a:pt x="5880" y="4384"/>
                  <a:pt x="5883" y="4367"/>
                </a:cubicBezTo>
                <a:cubicBezTo>
                  <a:pt x="5876" y="4357"/>
                  <a:pt x="5868" y="4346"/>
                  <a:pt x="5861" y="4338"/>
                </a:cubicBezTo>
                <a:cubicBezTo>
                  <a:pt x="5848" y="4324"/>
                  <a:pt x="5842" y="4290"/>
                  <a:pt x="5835" y="4258"/>
                </a:cubicBezTo>
                <a:cubicBezTo>
                  <a:pt x="5832" y="4245"/>
                  <a:pt x="5832" y="4229"/>
                  <a:pt x="5835" y="4218"/>
                </a:cubicBezTo>
                <a:cubicBezTo>
                  <a:pt x="5836" y="4213"/>
                  <a:pt x="5838" y="4207"/>
                  <a:pt x="5839" y="4201"/>
                </a:cubicBezTo>
                <a:cubicBezTo>
                  <a:pt x="5844" y="4177"/>
                  <a:pt x="5843" y="4167"/>
                  <a:pt x="5832" y="4138"/>
                </a:cubicBezTo>
                <a:cubicBezTo>
                  <a:pt x="5829" y="4129"/>
                  <a:pt x="5825" y="4120"/>
                  <a:pt x="5824" y="4109"/>
                </a:cubicBezTo>
                <a:cubicBezTo>
                  <a:pt x="5817" y="4070"/>
                  <a:pt x="5806" y="4043"/>
                  <a:pt x="5795" y="4012"/>
                </a:cubicBezTo>
                <a:cubicBezTo>
                  <a:pt x="5795" y="4005"/>
                  <a:pt x="5797" y="3997"/>
                  <a:pt x="5797" y="3989"/>
                </a:cubicBezTo>
                <a:cubicBezTo>
                  <a:pt x="5798" y="3982"/>
                  <a:pt x="5797" y="3975"/>
                  <a:pt x="5797" y="3966"/>
                </a:cubicBezTo>
                <a:cubicBezTo>
                  <a:pt x="5795" y="3960"/>
                  <a:pt x="5793" y="3951"/>
                  <a:pt x="5791" y="3943"/>
                </a:cubicBezTo>
                <a:cubicBezTo>
                  <a:pt x="5788" y="3936"/>
                  <a:pt x="5786" y="3928"/>
                  <a:pt x="5784" y="3921"/>
                </a:cubicBezTo>
                <a:cubicBezTo>
                  <a:pt x="5782" y="3908"/>
                  <a:pt x="5783" y="3898"/>
                  <a:pt x="5784" y="3892"/>
                </a:cubicBezTo>
                <a:cubicBezTo>
                  <a:pt x="5785" y="3885"/>
                  <a:pt x="5787" y="3882"/>
                  <a:pt x="5786" y="3875"/>
                </a:cubicBezTo>
                <a:cubicBezTo>
                  <a:pt x="5780" y="3838"/>
                  <a:pt x="5774" y="3807"/>
                  <a:pt x="5769" y="3777"/>
                </a:cubicBezTo>
                <a:cubicBezTo>
                  <a:pt x="5765" y="3757"/>
                  <a:pt x="5763" y="3740"/>
                  <a:pt x="5764" y="3720"/>
                </a:cubicBezTo>
                <a:cubicBezTo>
                  <a:pt x="5766" y="3696"/>
                  <a:pt x="5761" y="3675"/>
                  <a:pt x="5755" y="3657"/>
                </a:cubicBezTo>
                <a:cubicBezTo>
                  <a:pt x="5738" y="3609"/>
                  <a:pt x="5727" y="3551"/>
                  <a:pt x="5718" y="3491"/>
                </a:cubicBezTo>
                <a:cubicBezTo>
                  <a:pt x="5708" y="3427"/>
                  <a:pt x="5693" y="3395"/>
                  <a:pt x="5672" y="3383"/>
                </a:cubicBezTo>
                <a:cubicBezTo>
                  <a:pt x="5619" y="3352"/>
                  <a:pt x="5566" y="3324"/>
                  <a:pt x="5514" y="3303"/>
                </a:cubicBezTo>
                <a:cubicBezTo>
                  <a:pt x="5491" y="3294"/>
                  <a:pt x="5468" y="3272"/>
                  <a:pt x="5446" y="3240"/>
                </a:cubicBezTo>
                <a:cubicBezTo>
                  <a:pt x="5417" y="3198"/>
                  <a:pt x="5389" y="3173"/>
                  <a:pt x="5360" y="3148"/>
                </a:cubicBezTo>
                <a:cubicBezTo>
                  <a:pt x="5356" y="3145"/>
                  <a:pt x="5352" y="3148"/>
                  <a:pt x="5349" y="3148"/>
                </a:cubicBezTo>
                <a:close/>
                <a:moveTo>
                  <a:pt x="15936" y="3148"/>
                </a:moveTo>
                <a:cubicBezTo>
                  <a:pt x="15923" y="3160"/>
                  <a:pt x="15922" y="3192"/>
                  <a:pt x="15918" y="3217"/>
                </a:cubicBezTo>
                <a:cubicBezTo>
                  <a:pt x="15898" y="3360"/>
                  <a:pt x="15879" y="3503"/>
                  <a:pt x="15859" y="3646"/>
                </a:cubicBezTo>
                <a:cubicBezTo>
                  <a:pt x="15858" y="3648"/>
                  <a:pt x="15858" y="3649"/>
                  <a:pt x="15857" y="3652"/>
                </a:cubicBezTo>
                <a:cubicBezTo>
                  <a:pt x="15850" y="3665"/>
                  <a:pt x="15845" y="3682"/>
                  <a:pt x="15843" y="3703"/>
                </a:cubicBezTo>
                <a:cubicBezTo>
                  <a:pt x="15842" y="3726"/>
                  <a:pt x="15838" y="3740"/>
                  <a:pt x="15832" y="3755"/>
                </a:cubicBezTo>
                <a:cubicBezTo>
                  <a:pt x="15827" y="3767"/>
                  <a:pt x="15821" y="3781"/>
                  <a:pt x="15817" y="3795"/>
                </a:cubicBezTo>
                <a:cubicBezTo>
                  <a:pt x="15814" y="3804"/>
                  <a:pt x="15811" y="3819"/>
                  <a:pt x="15808" y="3829"/>
                </a:cubicBezTo>
                <a:cubicBezTo>
                  <a:pt x="15812" y="3798"/>
                  <a:pt x="15814" y="3768"/>
                  <a:pt x="15815" y="3737"/>
                </a:cubicBezTo>
                <a:cubicBezTo>
                  <a:pt x="15815" y="3731"/>
                  <a:pt x="15811" y="3726"/>
                  <a:pt x="15810" y="3720"/>
                </a:cubicBezTo>
                <a:cubicBezTo>
                  <a:pt x="15802" y="3737"/>
                  <a:pt x="15800" y="3756"/>
                  <a:pt x="15797" y="3777"/>
                </a:cubicBezTo>
                <a:cubicBezTo>
                  <a:pt x="15787" y="3850"/>
                  <a:pt x="15778" y="3923"/>
                  <a:pt x="15766" y="3995"/>
                </a:cubicBezTo>
                <a:cubicBezTo>
                  <a:pt x="15765" y="4006"/>
                  <a:pt x="15762" y="4019"/>
                  <a:pt x="15760" y="4029"/>
                </a:cubicBezTo>
                <a:cubicBezTo>
                  <a:pt x="15759" y="4032"/>
                  <a:pt x="15758" y="4032"/>
                  <a:pt x="15758" y="4035"/>
                </a:cubicBezTo>
                <a:cubicBezTo>
                  <a:pt x="15757" y="4038"/>
                  <a:pt x="15754" y="4044"/>
                  <a:pt x="15753" y="4046"/>
                </a:cubicBezTo>
                <a:cubicBezTo>
                  <a:pt x="15749" y="4052"/>
                  <a:pt x="15745" y="4041"/>
                  <a:pt x="15740" y="4046"/>
                </a:cubicBezTo>
                <a:cubicBezTo>
                  <a:pt x="15739" y="4047"/>
                  <a:pt x="15740" y="4050"/>
                  <a:pt x="15738" y="4052"/>
                </a:cubicBezTo>
                <a:cubicBezTo>
                  <a:pt x="15734" y="4073"/>
                  <a:pt x="15729" y="4097"/>
                  <a:pt x="15725" y="4121"/>
                </a:cubicBezTo>
                <a:cubicBezTo>
                  <a:pt x="15716" y="4174"/>
                  <a:pt x="15707" y="4227"/>
                  <a:pt x="15698" y="4281"/>
                </a:cubicBezTo>
                <a:cubicBezTo>
                  <a:pt x="15695" y="4303"/>
                  <a:pt x="15693" y="4323"/>
                  <a:pt x="15690" y="4344"/>
                </a:cubicBezTo>
                <a:cubicBezTo>
                  <a:pt x="15688" y="4355"/>
                  <a:pt x="15684" y="4362"/>
                  <a:pt x="15681" y="4355"/>
                </a:cubicBezTo>
                <a:cubicBezTo>
                  <a:pt x="15678" y="4349"/>
                  <a:pt x="15673" y="4340"/>
                  <a:pt x="15670" y="4350"/>
                </a:cubicBezTo>
                <a:cubicBezTo>
                  <a:pt x="15659" y="4378"/>
                  <a:pt x="15650" y="4410"/>
                  <a:pt x="15643" y="4447"/>
                </a:cubicBezTo>
                <a:cubicBezTo>
                  <a:pt x="15636" y="4486"/>
                  <a:pt x="15628" y="4527"/>
                  <a:pt x="15621" y="4567"/>
                </a:cubicBezTo>
                <a:cubicBezTo>
                  <a:pt x="15618" y="4589"/>
                  <a:pt x="15613" y="4602"/>
                  <a:pt x="15606" y="4607"/>
                </a:cubicBezTo>
                <a:cubicBezTo>
                  <a:pt x="15599" y="4613"/>
                  <a:pt x="15593" y="4618"/>
                  <a:pt x="15586" y="4630"/>
                </a:cubicBezTo>
                <a:cubicBezTo>
                  <a:pt x="15581" y="4639"/>
                  <a:pt x="15576" y="4643"/>
                  <a:pt x="15571" y="4647"/>
                </a:cubicBezTo>
                <a:cubicBezTo>
                  <a:pt x="15561" y="4654"/>
                  <a:pt x="15555" y="4642"/>
                  <a:pt x="15555" y="4613"/>
                </a:cubicBezTo>
                <a:cubicBezTo>
                  <a:pt x="15556" y="4597"/>
                  <a:pt x="15557" y="4578"/>
                  <a:pt x="15558" y="4561"/>
                </a:cubicBezTo>
                <a:cubicBezTo>
                  <a:pt x="15558" y="4547"/>
                  <a:pt x="15554" y="4538"/>
                  <a:pt x="15549" y="4539"/>
                </a:cubicBezTo>
                <a:cubicBezTo>
                  <a:pt x="15544" y="4539"/>
                  <a:pt x="15538" y="4547"/>
                  <a:pt x="15536" y="4561"/>
                </a:cubicBezTo>
                <a:cubicBezTo>
                  <a:pt x="15531" y="4585"/>
                  <a:pt x="15529" y="4606"/>
                  <a:pt x="15525" y="4630"/>
                </a:cubicBezTo>
                <a:cubicBezTo>
                  <a:pt x="15522" y="4646"/>
                  <a:pt x="15519" y="4666"/>
                  <a:pt x="15516" y="4682"/>
                </a:cubicBezTo>
                <a:cubicBezTo>
                  <a:pt x="15515" y="4686"/>
                  <a:pt x="15513" y="4687"/>
                  <a:pt x="15511" y="4687"/>
                </a:cubicBezTo>
                <a:cubicBezTo>
                  <a:pt x="15509" y="4687"/>
                  <a:pt x="15506" y="4686"/>
                  <a:pt x="15505" y="4682"/>
                </a:cubicBezTo>
                <a:cubicBezTo>
                  <a:pt x="15500" y="4663"/>
                  <a:pt x="15501" y="4637"/>
                  <a:pt x="15503" y="4613"/>
                </a:cubicBezTo>
                <a:cubicBezTo>
                  <a:pt x="15504" y="4581"/>
                  <a:pt x="15503" y="4556"/>
                  <a:pt x="15496" y="4539"/>
                </a:cubicBezTo>
                <a:cubicBezTo>
                  <a:pt x="15486" y="4512"/>
                  <a:pt x="15480" y="4478"/>
                  <a:pt x="15485" y="4430"/>
                </a:cubicBezTo>
                <a:cubicBezTo>
                  <a:pt x="15485" y="4427"/>
                  <a:pt x="15487" y="4423"/>
                  <a:pt x="15487" y="4413"/>
                </a:cubicBezTo>
                <a:cubicBezTo>
                  <a:pt x="15483" y="4403"/>
                  <a:pt x="15478" y="4398"/>
                  <a:pt x="15474" y="4390"/>
                </a:cubicBezTo>
                <a:cubicBezTo>
                  <a:pt x="15469" y="4380"/>
                  <a:pt x="15465" y="4382"/>
                  <a:pt x="15459" y="4396"/>
                </a:cubicBezTo>
                <a:cubicBezTo>
                  <a:pt x="15455" y="4403"/>
                  <a:pt x="15452" y="4409"/>
                  <a:pt x="15450" y="4418"/>
                </a:cubicBezTo>
                <a:cubicBezTo>
                  <a:pt x="15443" y="4445"/>
                  <a:pt x="15434" y="4471"/>
                  <a:pt x="15428" y="4499"/>
                </a:cubicBezTo>
                <a:cubicBezTo>
                  <a:pt x="15422" y="4526"/>
                  <a:pt x="15418" y="4553"/>
                  <a:pt x="15415" y="4584"/>
                </a:cubicBezTo>
                <a:cubicBezTo>
                  <a:pt x="15398" y="4734"/>
                  <a:pt x="15374" y="4880"/>
                  <a:pt x="15358" y="5031"/>
                </a:cubicBezTo>
                <a:cubicBezTo>
                  <a:pt x="15343" y="5159"/>
                  <a:pt x="15327" y="5291"/>
                  <a:pt x="15314" y="5420"/>
                </a:cubicBezTo>
                <a:cubicBezTo>
                  <a:pt x="15305" y="5499"/>
                  <a:pt x="15298" y="5576"/>
                  <a:pt x="15287" y="5655"/>
                </a:cubicBezTo>
                <a:cubicBezTo>
                  <a:pt x="15280" y="5711"/>
                  <a:pt x="15272" y="5769"/>
                  <a:pt x="15265" y="5826"/>
                </a:cubicBezTo>
                <a:cubicBezTo>
                  <a:pt x="15265" y="5830"/>
                  <a:pt x="15264" y="5836"/>
                  <a:pt x="15265" y="5838"/>
                </a:cubicBezTo>
                <a:cubicBezTo>
                  <a:pt x="15266" y="5838"/>
                  <a:pt x="15267" y="5838"/>
                  <a:pt x="15268" y="5838"/>
                </a:cubicBezTo>
                <a:cubicBezTo>
                  <a:pt x="15267" y="5840"/>
                  <a:pt x="15268" y="5841"/>
                  <a:pt x="15268" y="5843"/>
                </a:cubicBezTo>
                <a:cubicBezTo>
                  <a:pt x="15267" y="5864"/>
                  <a:pt x="15264" y="5883"/>
                  <a:pt x="15257" y="5895"/>
                </a:cubicBezTo>
                <a:cubicBezTo>
                  <a:pt x="15255" y="5897"/>
                  <a:pt x="15254" y="5909"/>
                  <a:pt x="15254" y="5912"/>
                </a:cubicBezTo>
                <a:cubicBezTo>
                  <a:pt x="15259" y="5966"/>
                  <a:pt x="15242" y="6018"/>
                  <a:pt x="15239" y="6072"/>
                </a:cubicBezTo>
                <a:cubicBezTo>
                  <a:pt x="15238" y="6092"/>
                  <a:pt x="15230" y="6119"/>
                  <a:pt x="15224" y="6135"/>
                </a:cubicBezTo>
                <a:cubicBezTo>
                  <a:pt x="15216" y="6156"/>
                  <a:pt x="15210" y="6167"/>
                  <a:pt x="15213" y="6198"/>
                </a:cubicBezTo>
                <a:cubicBezTo>
                  <a:pt x="15213" y="6210"/>
                  <a:pt x="15209" y="6234"/>
                  <a:pt x="15206" y="6250"/>
                </a:cubicBezTo>
                <a:cubicBezTo>
                  <a:pt x="15192" y="6323"/>
                  <a:pt x="15185" y="6393"/>
                  <a:pt x="15186" y="6467"/>
                </a:cubicBezTo>
                <a:cubicBezTo>
                  <a:pt x="15186" y="6482"/>
                  <a:pt x="15184" y="6498"/>
                  <a:pt x="15182" y="6519"/>
                </a:cubicBezTo>
                <a:cubicBezTo>
                  <a:pt x="15178" y="6524"/>
                  <a:pt x="15173" y="6531"/>
                  <a:pt x="15169" y="6536"/>
                </a:cubicBezTo>
                <a:cubicBezTo>
                  <a:pt x="15164" y="6541"/>
                  <a:pt x="15160" y="6547"/>
                  <a:pt x="15155" y="6553"/>
                </a:cubicBezTo>
                <a:cubicBezTo>
                  <a:pt x="15156" y="6572"/>
                  <a:pt x="15156" y="6588"/>
                  <a:pt x="15155" y="6610"/>
                </a:cubicBezTo>
                <a:cubicBezTo>
                  <a:pt x="15155" y="6632"/>
                  <a:pt x="15154" y="6656"/>
                  <a:pt x="15149" y="6685"/>
                </a:cubicBezTo>
                <a:cubicBezTo>
                  <a:pt x="15145" y="6697"/>
                  <a:pt x="15140" y="6714"/>
                  <a:pt x="15133" y="6725"/>
                </a:cubicBezTo>
                <a:cubicBezTo>
                  <a:pt x="15127" y="6736"/>
                  <a:pt x="15119" y="6743"/>
                  <a:pt x="15111" y="6753"/>
                </a:cubicBezTo>
                <a:cubicBezTo>
                  <a:pt x="15114" y="6774"/>
                  <a:pt x="15117" y="6797"/>
                  <a:pt x="15120" y="6816"/>
                </a:cubicBezTo>
                <a:cubicBezTo>
                  <a:pt x="15126" y="6850"/>
                  <a:pt x="15121" y="6892"/>
                  <a:pt x="15116" y="6931"/>
                </a:cubicBezTo>
                <a:cubicBezTo>
                  <a:pt x="15114" y="6947"/>
                  <a:pt x="15109" y="6954"/>
                  <a:pt x="15103" y="6959"/>
                </a:cubicBezTo>
                <a:cubicBezTo>
                  <a:pt x="15100" y="6962"/>
                  <a:pt x="15097" y="6962"/>
                  <a:pt x="15094" y="6965"/>
                </a:cubicBezTo>
                <a:cubicBezTo>
                  <a:pt x="15082" y="6976"/>
                  <a:pt x="15078" y="6990"/>
                  <a:pt x="15076" y="7034"/>
                </a:cubicBezTo>
                <a:cubicBezTo>
                  <a:pt x="15076" y="7046"/>
                  <a:pt x="15076" y="7056"/>
                  <a:pt x="15074" y="7068"/>
                </a:cubicBezTo>
                <a:cubicBezTo>
                  <a:pt x="15066" y="7114"/>
                  <a:pt x="15064" y="7160"/>
                  <a:pt x="15063" y="7205"/>
                </a:cubicBezTo>
                <a:cubicBezTo>
                  <a:pt x="15060" y="7211"/>
                  <a:pt x="15057" y="7217"/>
                  <a:pt x="15054" y="7222"/>
                </a:cubicBezTo>
                <a:cubicBezTo>
                  <a:pt x="15052" y="7228"/>
                  <a:pt x="15049" y="7233"/>
                  <a:pt x="15046" y="7240"/>
                </a:cubicBezTo>
                <a:cubicBezTo>
                  <a:pt x="15045" y="7249"/>
                  <a:pt x="15046" y="7258"/>
                  <a:pt x="15046" y="7268"/>
                </a:cubicBezTo>
                <a:cubicBezTo>
                  <a:pt x="15045" y="7279"/>
                  <a:pt x="15044" y="7292"/>
                  <a:pt x="15043" y="7303"/>
                </a:cubicBezTo>
                <a:cubicBezTo>
                  <a:pt x="15041" y="7317"/>
                  <a:pt x="15038" y="7322"/>
                  <a:pt x="15035" y="7326"/>
                </a:cubicBezTo>
                <a:cubicBezTo>
                  <a:pt x="15031" y="7329"/>
                  <a:pt x="15028" y="7330"/>
                  <a:pt x="15026" y="7337"/>
                </a:cubicBezTo>
                <a:cubicBezTo>
                  <a:pt x="15019" y="7379"/>
                  <a:pt x="15011" y="7416"/>
                  <a:pt x="15006" y="7451"/>
                </a:cubicBezTo>
                <a:cubicBezTo>
                  <a:pt x="15002" y="7475"/>
                  <a:pt x="14998" y="7494"/>
                  <a:pt x="14991" y="7509"/>
                </a:cubicBezTo>
                <a:cubicBezTo>
                  <a:pt x="14986" y="7517"/>
                  <a:pt x="14984" y="7525"/>
                  <a:pt x="14982" y="7537"/>
                </a:cubicBezTo>
                <a:cubicBezTo>
                  <a:pt x="14964" y="7536"/>
                  <a:pt x="14948" y="7531"/>
                  <a:pt x="14933" y="7509"/>
                </a:cubicBezTo>
                <a:cubicBezTo>
                  <a:pt x="14919" y="7485"/>
                  <a:pt x="14902" y="7493"/>
                  <a:pt x="14885" y="7520"/>
                </a:cubicBezTo>
                <a:cubicBezTo>
                  <a:pt x="14875" y="7535"/>
                  <a:pt x="14866" y="7555"/>
                  <a:pt x="14859" y="7577"/>
                </a:cubicBezTo>
                <a:cubicBezTo>
                  <a:pt x="14852" y="7600"/>
                  <a:pt x="14848" y="7628"/>
                  <a:pt x="14846" y="7663"/>
                </a:cubicBezTo>
                <a:cubicBezTo>
                  <a:pt x="14842" y="7725"/>
                  <a:pt x="14833" y="7784"/>
                  <a:pt x="14828" y="7846"/>
                </a:cubicBezTo>
                <a:cubicBezTo>
                  <a:pt x="14823" y="7917"/>
                  <a:pt x="14814" y="7992"/>
                  <a:pt x="14804" y="8064"/>
                </a:cubicBezTo>
                <a:cubicBezTo>
                  <a:pt x="14793" y="8141"/>
                  <a:pt x="14787" y="8221"/>
                  <a:pt x="14777" y="8298"/>
                </a:cubicBezTo>
                <a:cubicBezTo>
                  <a:pt x="14775" y="8321"/>
                  <a:pt x="14773" y="8340"/>
                  <a:pt x="14769" y="8361"/>
                </a:cubicBezTo>
                <a:cubicBezTo>
                  <a:pt x="14762" y="8397"/>
                  <a:pt x="14759" y="8435"/>
                  <a:pt x="14758" y="8470"/>
                </a:cubicBezTo>
                <a:cubicBezTo>
                  <a:pt x="14754" y="8554"/>
                  <a:pt x="14746" y="8638"/>
                  <a:pt x="14742" y="8722"/>
                </a:cubicBezTo>
                <a:cubicBezTo>
                  <a:pt x="14740" y="8779"/>
                  <a:pt x="14734" y="8841"/>
                  <a:pt x="14731" y="8899"/>
                </a:cubicBezTo>
                <a:cubicBezTo>
                  <a:pt x="14727" y="8997"/>
                  <a:pt x="14716" y="9093"/>
                  <a:pt x="14709" y="9191"/>
                </a:cubicBezTo>
                <a:cubicBezTo>
                  <a:pt x="14703" y="9282"/>
                  <a:pt x="14695" y="9374"/>
                  <a:pt x="14687" y="9466"/>
                </a:cubicBezTo>
                <a:cubicBezTo>
                  <a:pt x="14684" y="9502"/>
                  <a:pt x="14681" y="9535"/>
                  <a:pt x="14683" y="9569"/>
                </a:cubicBezTo>
                <a:cubicBezTo>
                  <a:pt x="14684" y="9586"/>
                  <a:pt x="14680" y="9599"/>
                  <a:pt x="14676" y="9615"/>
                </a:cubicBezTo>
                <a:cubicBezTo>
                  <a:pt x="14674" y="9623"/>
                  <a:pt x="14673" y="9634"/>
                  <a:pt x="14672" y="9643"/>
                </a:cubicBezTo>
                <a:cubicBezTo>
                  <a:pt x="14666" y="9718"/>
                  <a:pt x="14660" y="9797"/>
                  <a:pt x="14654" y="9872"/>
                </a:cubicBezTo>
                <a:cubicBezTo>
                  <a:pt x="14650" y="9940"/>
                  <a:pt x="14645" y="10006"/>
                  <a:pt x="14632" y="10078"/>
                </a:cubicBezTo>
                <a:cubicBezTo>
                  <a:pt x="14636" y="10085"/>
                  <a:pt x="14640" y="10095"/>
                  <a:pt x="14643" y="10101"/>
                </a:cubicBezTo>
                <a:cubicBezTo>
                  <a:pt x="14647" y="10107"/>
                  <a:pt x="14651" y="10113"/>
                  <a:pt x="14654" y="10118"/>
                </a:cubicBezTo>
                <a:cubicBezTo>
                  <a:pt x="14652" y="10126"/>
                  <a:pt x="14649" y="10132"/>
                  <a:pt x="14648" y="10141"/>
                </a:cubicBezTo>
                <a:cubicBezTo>
                  <a:pt x="14646" y="10154"/>
                  <a:pt x="14643" y="10169"/>
                  <a:pt x="14643" y="10181"/>
                </a:cubicBezTo>
                <a:cubicBezTo>
                  <a:pt x="14644" y="10215"/>
                  <a:pt x="14644" y="10248"/>
                  <a:pt x="14632" y="10278"/>
                </a:cubicBezTo>
                <a:cubicBezTo>
                  <a:pt x="14630" y="10285"/>
                  <a:pt x="14629" y="10296"/>
                  <a:pt x="14628" y="10307"/>
                </a:cubicBezTo>
                <a:cubicBezTo>
                  <a:pt x="14624" y="10335"/>
                  <a:pt x="14621" y="10365"/>
                  <a:pt x="14619" y="10393"/>
                </a:cubicBezTo>
                <a:cubicBezTo>
                  <a:pt x="14617" y="10420"/>
                  <a:pt x="14612" y="10451"/>
                  <a:pt x="14608" y="10479"/>
                </a:cubicBezTo>
                <a:cubicBezTo>
                  <a:pt x="14607" y="10490"/>
                  <a:pt x="14605" y="10502"/>
                  <a:pt x="14604" y="10513"/>
                </a:cubicBezTo>
                <a:cubicBezTo>
                  <a:pt x="14603" y="10525"/>
                  <a:pt x="14601" y="10534"/>
                  <a:pt x="14597" y="10542"/>
                </a:cubicBezTo>
                <a:cubicBezTo>
                  <a:pt x="14589" y="10558"/>
                  <a:pt x="14587" y="10581"/>
                  <a:pt x="14586" y="10605"/>
                </a:cubicBezTo>
                <a:cubicBezTo>
                  <a:pt x="14585" y="10633"/>
                  <a:pt x="14585" y="10662"/>
                  <a:pt x="14584" y="10690"/>
                </a:cubicBezTo>
                <a:cubicBezTo>
                  <a:pt x="14583" y="10713"/>
                  <a:pt x="14583" y="10732"/>
                  <a:pt x="14580" y="10753"/>
                </a:cubicBezTo>
                <a:cubicBezTo>
                  <a:pt x="14571" y="10819"/>
                  <a:pt x="14577" y="10870"/>
                  <a:pt x="14584" y="10919"/>
                </a:cubicBezTo>
                <a:cubicBezTo>
                  <a:pt x="14594" y="10990"/>
                  <a:pt x="14610" y="11043"/>
                  <a:pt x="14626" y="11097"/>
                </a:cubicBezTo>
                <a:cubicBezTo>
                  <a:pt x="14628" y="11104"/>
                  <a:pt x="14629" y="11110"/>
                  <a:pt x="14632" y="11114"/>
                </a:cubicBezTo>
                <a:cubicBezTo>
                  <a:pt x="14645" y="11133"/>
                  <a:pt x="14657" y="11164"/>
                  <a:pt x="14672" y="11177"/>
                </a:cubicBezTo>
                <a:cubicBezTo>
                  <a:pt x="14676" y="11180"/>
                  <a:pt x="14678" y="11192"/>
                  <a:pt x="14681" y="11200"/>
                </a:cubicBezTo>
                <a:cubicBezTo>
                  <a:pt x="14700" y="11252"/>
                  <a:pt x="14718" y="11314"/>
                  <a:pt x="14744" y="11343"/>
                </a:cubicBezTo>
                <a:cubicBezTo>
                  <a:pt x="14749" y="11348"/>
                  <a:pt x="14752" y="11357"/>
                  <a:pt x="14755" y="11366"/>
                </a:cubicBezTo>
                <a:cubicBezTo>
                  <a:pt x="14764" y="11384"/>
                  <a:pt x="14771" y="11404"/>
                  <a:pt x="14780" y="11423"/>
                </a:cubicBezTo>
                <a:cubicBezTo>
                  <a:pt x="14788" y="11441"/>
                  <a:pt x="14798" y="11460"/>
                  <a:pt x="14806" y="11480"/>
                </a:cubicBezTo>
                <a:cubicBezTo>
                  <a:pt x="14843" y="11574"/>
                  <a:pt x="14884" y="11651"/>
                  <a:pt x="14929" y="11709"/>
                </a:cubicBezTo>
                <a:cubicBezTo>
                  <a:pt x="14942" y="11726"/>
                  <a:pt x="14955" y="11744"/>
                  <a:pt x="14966" y="11766"/>
                </a:cubicBezTo>
                <a:cubicBezTo>
                  <a:pt x="14979" y="11790"/>
                  <a:pt x="14990" y="11814"/>
                  <a:pt x="15004" y="11829"/>
                </a:cubicBezTo>
                <a:cubicBezTo>
                  <a:pt x="15034" y="11861"/>
                  <a:pt x="15059" y="11910"/>
                  <a:pt x="15087" y="11949"/>
                </a:cubicBezTo>
                <a:cubicBezTo>
                  <a:pt x="15122" y="11998"/>
                  <a:pt x="15154" y="12056"/>
                  <a:pt x="15191" y="12098"/>
                </a:cubicBezTo>
                <a:cubicBezTo>
                  <a:pt x="15210" y="12121"/>
                  <a:pt x="15231" y="12140"/>
                  <a:pt x="15248" y="12173"/>
                </a:cubicBezTo>
                <a:cubicBezTo>
                  <a:pt x="15252" y="12180"/>
                  <a:pt x="15256" y="12190"/>
                  <a:pt x="15261" y="12195"/>
                </a:cubicBezTo>
                <a:cubicBezTo>
                  <a:pt x="15289" y="12231"/>
                  <a:pt x="15317" y="12262"/>
                  <a:pt x="15344" y="12298"/>
                </a:cubicBezTo>
                <a:cubicBezTo>
                  <a:pt x="15388" y="12355"/>
                  <a:pt x="15433" y="12406"/>
                  <a:pt x="15481" y="12442"/>
                </a:cubicBezTo>
                <a:cubicBezTo>
                  <a:pt x="15495" y="12452"/>
                  <a:pt x="15509" y="12456"/>
                  <a:pt x="15520" y="12482"/>
                </a:cubicBezTo>
                <a:cubicBezTo>
                  <a:pt x="15526" y="12495"/>
                  <a:pt x="15538" y="12494"/>
                  <a:pt x="15547" y="12499"/>
                </a:cubicBezTo>
                <a:cubicBezTo>
                  <a:pt x="15559" y="12505"/>
                  <a:pt x="15572" y="12505"/>
                  <a:pt x="15584" y="12516"/>
                </a:cubicBezTo>
                <a:cubicBezTo>
                  <a:pt x="15605" y="12536"/>
                  <a:pt x="15629" y="12533"/>
                  <a:pt x="15652" y="12533"/>
                </a:cubicBezTo>
                <a:cubicBezTo>
                  <a:pt x="15656" y="12533"/>
                  <a:pt x="15660" y="12536"/>
                  <a:pt x="15663" y="12533"/>
                </a:cubicBezTo>
                <a:cubicBezTo>
                  <a:pt x="15692" y="12508"/>
                  <a:pt x="15720" y="12483"/>
                  <a:pt x="15749" y="12442"/>
                </a:cubicBezTo>
                <a:cubicBezTo>
                  <a:pt x="15771" y="12409"/>
                  <a:pt x="15795" y="12388"/>
                  <a:pt x="15817" y="12379"/>
                </a:cubicBezTo>
                <a:cubicBezTo>
                  <a:pt x="15870" y="12357"/>
                  <a:pt x="15922" y="12329"/>
                  <a:pt x="15975" y="12298"/>
                </a:cubicBezTo>
                <a:cubicBezTo>
                  <a:pt x="15996" y="12286"/>
                  <a:pt x="16012" y="12254"/>
                  <a:pt x="16021" y="12190"/>
                </a:cubicBezTo>
                <a:cubicBezTo>
                  <a:pt x="16030" y="12130"/>
                  <a:pt x="16042" y="12072"/>
                  <a:pt x="16059" y="12024"/>
                </a:cubicBezTo>
                <a:cubicBezTo>
                  <a:pt x="16065" y="12007"/>
                  <a:pt x="16069" y="11985"/>
                  <a:pt x="16068" y="11961"/>
                </a:cubicBezTo>
                <a:cubicBezTo>
                  <a:pt x="16066" y="11941"/>
                  <a:pt x="16068" y="11924"/>
                  <a:pt x="16072" y="11904"/>
                </a:cubicBezTo>
                <a:cubicBezTo>
                  <a:pt x="16078" y="11874"/>
                  <a:pt x="16083" y="11843"/>
                  <a:pt x="16090" y="11806"/>
                </a:cubicBezTo>
                <a:cubicBezTo>
                  <a:pt x="16090" y="11799"/>
                  <a:pt x="16089" y="11796"/>
                  <a:pt x="16087" y="11789"/>
                </a:cubicBezTo>
                <a:cubicBezTo>
                  <a:pt x="16086" y="11783"/>
                  <a:pt x="16085" y="11773"/>
                  <a:pt x="16087" y="11761"/>
                </a:cubicBezTo>
                <a:cubicBezTo>
                  <a:pt x="16090" y="11753"/>
                  <a:pt x="16091" y="11745"/>
                  <a:pt x="16094" y="11738"/>
                </a:cubicBezTo>
                <a:cubicBezTo>
                  <a:pt x="16096" y="11730"/>
                  <a:pt x="16098" y="11722"/>
                  <a:pt x="16100" y="11715"/>
                </a:cubicBezTo>
                <a:cubicBezTo>
                  <a:pt x="16100" y="11706"/>
                  <a:pt x="16101" y="11699"/>
                  <a:pt x="16100" y="11692"/>
                </a:cubicBezTo>
                <a:cubicBezTo>
                  <a:pt x="16100" y="11684"/>
                  <a:pt x="16099" y="11676"/>
                  <a:pt x="16098" y="11669"/>
                </a:cubicBezTo>
                <a:cubicBezTo>
                  <a:pt x="16109" y="11638"/>
                  <a:pt x="16120" y="11612"/>
                  <a:pt x="16127" y="11572"/>
                </a:cubicBezTo>
                <a:cubicBezTo>
                  <a:pt x="16129" y="11561"/>
                  <a:pt x="16132" y="11552"/>
                  <a:pt x="16136" y="11543"/>
                </a:cubicBezTo>
                <a:cubicBezTo>
                  <a:pt x="16147" y="11514"/>
                  <a:pt x="16147" y="11504"/>
                  <a:pt x="16142" y="11480"/>
                </a:cubicBezTo>
                <a:cubicBezTo>
                  <a:pt x="16141" y="11474"/>
                  <a:pt x="16139" y="11468"/>
                  <a:pt x="16138" y="11463"/>
                </a:cubicBezTo>
                <a:cubicBezTo>
                  <a:pt x="16135" y="11452"/>
                  <a:pt x="16135" y="11436"/>
                  <a:pt x="16138" y="11423"/>
                </a:cubicBezTo>
                <a:cubicBezTo>
                  <a:pt x="16145" y="11392"/>
                  <a:pt x="16152" y="11357"/>
                  <a:pt x="16164" y="11343"/>
                </a:cubicBezTo>
                <a:cubicBezTo>
                  <a:pt x="16171" y="11335"/>
                  <a:pt x="16179" y="11324"/>
                  <a:pt x="16186" y="11314"/>
                </a:cubicBezTo>
                <a:cubicBezTo>
                  <a:pt x="16184" y="11297"/>
                  <a:pt x="16180" y="11284"/>
                  <a:pt x="16180" y="11268"/>
                </a:cubicBezTo>
                <a:cubicBezTo>
                  <a:pt x="16179" y="11253"/>
                  <a:pt x="16179" y="11236"/>
                  <a:pt x="16180" y="11223"/>
                </a:cubicBezTo>
                <a:cubicBezTo>
                  <a:pt x="16184" y="11198"/>
                  <a:pt x="16190" y="11180"/>
                  <a:pt x="16195" y="11165"/>
                </a:cubicBezTo>
                <a:cubicBezTo>
                  <a:pt x="16200" y="11150"/>
                  <a:pt x="16205" y="11142"/>
                  <a:pt x="16210" y="11131"/>
                </a:cubicBezTo>
                <a:cubicBezTo>
                  <a:pt x="16209" y="11121"/>
                  <a:pt x="16207" y="11106"/>
                  <a:pt x="16206" y="11097"/>
                </a:cubicBezTo>
                <a:cubicBezTo>
                  <a:pt x="16205" y="11088"/>
                  <a:pt x="16203" y="11083"/>
                  <a:pt x="16202" y="11074"/>
                </a:cubicBezTo>
                <a:cubicBezTo>
                  <a:pt x="16206" y="11058"/>
                  <a:pt x="16209" y="11043"/>
                  <a:pt x="16213" y="11034"/>
                </a:cubicBezTo>
                <a:cubicBezTo>
                  <a:pt x="16233" y="10988"/>
                  <a:pt x="16246" y="10928"/>
                  <a:pt x="16257" y="10862"/>
                </a:cubicBezTo>
                <a:cubicBezTo>
                  <a:pt x="16259" y="10848"/>
                  <a:pt x="16262" y="10828"/>
                  <a:pt x="16265" y="10822"/>
                </a:cubicBezTo>
                <a:cubicBezTo>
                  <a:pt x="16275" y="10805"/>
                  <a:pt x="16276" y="10789"/>
                  <a:pt x="16276" y="10765"/>
                </a:cubicBezTo>
                <a:cubicBezTo>
                  <a:pt x="16277" y="10747"/>
                  <a:pt x="16279" y="10722"/>
                  <a:pt x="16283" y="10708"/>
                </a:cubicBezTo>
                <a:cubicBezTo>
                  <a:pt x="16295" y="10668"/>
                  <a:pt x="16296" y="10610"/>
                  <a:pt x="16314" y="10582"/>
                </a:cubicBezTo>
                <a:cubicBezTo>
                  <a:pt x="16315" y="10580"/>
                  <a:pt x="16316" y="10568"/>
                  <a:pt x="16316" y="10564"/>
                </a:cubicBezTo>
                <a:cubicBezTo>
                  <a:pt x="16314" y="10547"/>
                  <a:pt x="16317" y="10532"/>
                  <a:pt x="16322" y="10519"/>
                </a:cubicBezTo>
                <a:cubicBezTo>
                  <a:pt x="16326" y="10511"/>
                  <a:pt x="16330" y="10505"/>
                  <a:pt x="16333" y="10496"/>
                </a:cubicBezTo>
                <a:cubicBezTo>
                  <a:pt x="16336" y="10489"/>
                  <a:pt x="16334" y="10481"/>
                  <a:pt x="16333" y="10473"/>
                </a:cubicBezTo>
                <a:cubicBezTo>
                  <a:pt x="16387" y="10411"/>
                  <a:pt x="16441" y="10357"/>
                  <a:pt x="16494" y="10284"/>
                </a:cubicBezTo>
                <a:cubicBezTo>
                  <a:pt x="16525" y="10241"/>
                  <a:pt x="16557" y="10198"/>
                  <a:pt x="16588" y="10158"/>
                </a:cubicBezTo>
                <a:cubicBezTo>
                  <a:pt x="16596" y="10149"/>
                  <a:pt x="16603" y="10140"/>
                  <a:pt x="16610" y="10130"/>
                </a:cubicBezTo>
                <a:cubicBezTo>
                  <a:pt x="16620" y="10116"/>
                  <a:pt x="16627" y="10094"/>
                  <a:pt x="16628" y="10067"/>
                </a:cubicBezTo>
                <a:cubicBezTo>
                  <a:pt x="16629" y="10014"/>
                  <a:pt x="16631" y="9963"/>
                  <a:pt x="16641" y="9912"/>
                </a:cubicBezTo>
                <a:cubicBezTo>
                  <a:pt x="16642" y="9906"/>
                  <a:pt x="16643" y="9896"/>
                  <a:pt x="16643" y="9889"/>
                </a:cubicBezTo>
                <a:cubicBezTo>
                  <a:pt x="16649" y="9831"/>
                  <a:pt x="16657" y="9696"/>
                  <a:pt x="16657" y="9632"/>
                </a:cubicBezTo>
                <a:cubicBezTo>
                  <a:pt x="16656" y="9584"/>
                  <a:pt x="16661" y="9538"/>
                  <a:pt x="16668" y="9489"/>
                </a:cubicBezTo>
                <a:cubicBezTo>
                  <a:pt x="16676" y="9427"/>
                  <a:pt x="16683" y="9361"/>
                  <a:pt x="16692" y="9300"/>
                </a:cubicBezTo>
                <a:cubicBezTo>
                  <a:pt x="16698" y="9258"/>
                  <a:pt x="16699" y="9225"/>
                  <a:pt x="16689" y="9197"/>
                </a:cubicBezTo>
                <a:cubicBezTo>
                  <a:pt x="16684" y="9180"/>
                  <a:pt x="16686" y="9156"/>
                  <a:pt x="16689" y="9128"/>
                </a:cubicBezTo>
                <a:cubicBezTo>
                  <a:pt x="16695" y="9084"/>
                  <a:pt x="16695" y="9042"/>
                  <a:pt x="16694" y="9002"/>
                </a:cubicBezTo>
                <a:cubicBezTo>
                  <a:pt x="16694" y="8993"/>
                  <a:pt x="16694" y="8983"/>
                  <a:pt x="16694" y="8974"/>
                </a:cubicBezTo>
                <a:cubicBezTo>
                  <a:pt x="16697" y="8966"/>
                  <a:pt x="16700" y="8959"/>
                  <a:pt x="16703" y="8951"/>
                </a:cubicBezTo>
                <a:cubicBezTo>
                  <a:pt x="16710" y="8929"/>
                  <a:pt x="16715" y="8904"/>
                  <a:pt x="16714" y="8876"/>
                </a:cubicBezTo>
                <a:cubicBezTo>
                  <a:pt x="16713" y="8863"/>
                  <a:pt x="16715" y="8848"/>
                  <a:pt x="16718" y="8836"/>
                </a:cubicBezTo>
                <a:cubicBezTo>
                  <a:pt x="16721" y="8825"/>
                  <a:pt x="16724" y="8820"/>
                  <a:pt x="16727" y="8808"/>
                </a:cubicBezTo>
                <a:cubicBezTo>
                  <a:pt x="16733" y="8777"/>
                  <a:pt x="16739" y="8743"/>
                  <a:pt x="16747" y="8716"/>
                </a:cubicBezTo>
                <a:cubicBezTo>
                  <a:pt x="16755" y="8689"/>
                  <a:pt x="16762" y="8661"/>
                  <a:pt x="16769" y="8630"/>
                </a:cubicBezTo>
                <a:cubicBezTo>
                  <a:pt x="16771" y="8618"/>
                  <a:pt x="16775" y="8607"/>
                  <a:pt x="16775" y="8596"/>
                </a:cubicBezTo>
                <a:cubicBezTo>
                  <a:pt x="16776" y="8549"/>
                  <a:pt x="16785" y="8520"/>
                  <a:pt x="16797" y="8493"/>
                </a:cubicBezTo>
                <a:cubicBezTo>
                  <a:pt x="16802" y="8483"/>
                  <a:pt x="16806" y="8468"/>
                  <a:pt x="16808" y="8453"/>
                </a:cubicBezTo>
                <a:cubicBezTo>
                  <a:pt x="16812" y="8425"/>
                  <a:pt x="16813" y="8394"/>
                  <a:pt x="16821" y="8367"/>
                </a:cubicBezTo>
                <a:cubicBezTo>
                  <a:pt x="16824" y="8359"/>
                  <a:pt x="16824" y="8338"/>
                  <a:pt x="16824" y="8327"/>
                </a:cubicBezTo>
                <a:cubicBezTo>
                  <a:pt x="16822" y="8298"/>
                  <a:pt x="16823" y="8271"/>
                  <a:pt x="16830" y="8247"/>
                </a:cubicBezTo>
                <a:cubicBezTo>
                  <a:pt x="16841" y="8210"/>
                  <a:pt x="16843" y="8161"/>
                  <a:pt x="16854" y="8127"/>
                </a:cubicBezTo>
                <a:cubicBezTo>
                  <a:pt x="16857" y="8086"/>
                  <a:pt x="16866" y="8048"/>
                  <a:pt x="16874" y="8012"/>
                </a:cubicBezTo>
                <a:cubicBezTo>
                  <a:pt x="16878" y="7994"/>
                  <a:pt x="16880" y="7971"/>
                  <a:pt x="16881" y="7949"/>
                </a:cubicBezTo>
                <a:cubicBezTo>
                  <a:pt x="16882" y="7925"/>
                  <a:pt x="16884" y="7905"/>
                  <a:pt x="16892" y="7886"/>
                </a:cubicBezTo>
                <a:cubicBezTo>
                  <a:pt x="16894" y="7880"/>
                  <a:pt x="16896" y="7865"/>
                  <a:pt x="16896" y="7858"/>
                </a:cubicBezTo>
                <a:cubicBezTo>
                  <a:pt x="16897" y="7816"/>
                  <a:pt x="16909" y="7785"/>
                  <a:pt x="16916" y="7749"/>
                </a:cubicBezTo>
                <a:cubicBezTo>
                  <a:pt x="16921" y="7725"/>
                  <a:pt x="16925" y="7696"/>
                  <a:pt x="16925" y="7675"/>
                </a:cubicBezTo>
                <a:cubicBezTo>
                  <a:pt x="16923" y="7626"/>
                  <a:pt x="16932" y="7587"/>
                  <a:pt x="16944" y="7554"/>
                </a:cubicBezTo>
                <a:cubicBezTo>
                  <a:pt x="16947" y="7547"/>
                  <a:pt x="16951" y="7544"/>
                  <a:pt x="16953" y="7537"/>
                </a:cubicBezTo>
                <a:cubicBezTo>
                  <a:pt x="16956" y="7508"/>
                  <a:pt x="16951" y="7473"/>
                  <a:pt x="16964" y="7451"/>
                </a:cubicBezTo>
                <a:cubicBezTo>
                  <a:pt x="16966" y="7448"/>
                  <a:pt x="16969" y="7436"/>
                  <a:pt x="16969" y="7429"/>
                </a:cubicBezTo>
                <a:cubicBezTo>
                  <a:pt x="16968" y="7393"/>
                  <a:pt x="16975" y="7355"/>
                  <a:pt x="16977" y="7320"/>
                </a:cubicBezTo>
                <a:cubicBezTo>
                  <a:pt x="16980" y="7281"/>
                  <a:pt x="16980" y="7244"/>
                  <a:pt x="16982" y="7200"/>
                </a:cubicBezTo>
                <a:cubicBezTo>
                  <a:pt x="16986" y="7185"/>
                  <a:pt x="16993" y="7168"/>
                  <a:pt x="16997" y="7148"/>
                </a:cubicBezTo>
                <a:cubicBezTo>
                  <a:pt x="17000" y="7130"/>
                  <a:pt x="17001" y="7105"/>
                  <a:pt x="17002" y="7085"/>
                </a:cubicBezTo>
                <a:cubicBezTo>
                  <a:pt x="17003" y="7066"/>
                  <a:pt x="17004" y="7047"/>
                  <a:pt x="17004" y="7028"/>
                </a:cubicBezTo>
                <a:cubicBezTo>
                  <a:pt x="17004" y="7005"/>
                  <a:pt x="17004" y="6986"/>
                  <a:pt x="17010" y="6965"/>
                </a:cubicBezTo>
                <a:cubicBezTo>
                  <a:pt x="17017" y="6945"/>
                  <a:pt x="17020" y="6919"/>
                  <a:pt x="17019" y="6896"/>
                </a:cubicBezTo>
                <a:cubicBezTo>
                  <a:pt x="17017" y="6829"/>
                  <a:pt x="17015" y="6760"/>
                  <a:pt x="17010" y="6696"/>
                </a:cubicBezTo>
                <a:cubicBezTo>
                  <a:pt x="17013" y="6680"/>
                  <a:pt x="17016" y="6666"/>
                  <a:pt x="17019" y="6650"/>
                </a:cubicBezTo>
                <a:cubicBezTo>
                  <a:pt x="17022" y="6634"/>
                  <a:pt x="17023" y="6617"/>
                  <a:pt x="17026" y="6599"/>
                </a:cubicBezTo>
                <a:cubicBezTo>
                  <a:pt x="17026" y="6592"/>
                  <a:pt x="17025" y="6588"/>
                  <a:pt x="17024" y="6582"/>
                </a:cubicBezTo>
                <a:cubicBezTo>
                  <a:pt x="17022" y="6575"/>
                  <a:pt x="17021" y="6565"/>
                  <a:pt x="17024" y="6553"/>
                </a:cubicBezTo>
                <a:cubicBezTo>
                  <a:pt x="17026" y="6545"/>
                  <a:pt x="17030" y="6538"/>
                  <a:pt x="17032" y="6530"/>
                </a:cubicBezTo>
                <a:cubicBezTo>
                  <a:pt x="17035" y="6522"/>
                  <a:pt x="17037" y="6520"/>
                  <a:pt x="17039" y="6513"/>
                </a:cubicBezTo>
                <a:cubicBezTo>
                  <a:pt x="17039" y="6504"/>
                  <a:pt x="17037" y="6497"/>
                  <a:pt x="17037" y="6490"/>
                </a:cubicBezTo>
                <a:cubicBezTo>
                  <a:pt x="17036" y="6483"/>
                  <a:pt x="17037" y="6474"/>
                  <a:pt x="17037" y="6467"/>
                </a:cubicBezTo>
                <a:cubicBezTo>
                  <a:pt x="17048" y="6436"/>
                  <a:pt x="17058" y="6404"/>
                  <a:pt x="17065" y="6364"/>
                </a:cubicBezTo>
                <a:cubicBezTo>
                  <a:pt x="17067" y="6354"/>
                  <a:pt x="17071" y="6344"/>
                  <a:pt x="17074" y="6335"/>
                </a:cubicBezTo>
                <a:cubicBezTo>
                  <a:pt x="17085" y="6306"/>
                  <a:pt x="17084" y="6296"/>
                  <a:pt x="17079" y="6273"/>
                </a:cubicBezTo>
                <a:cubicBezTo>
                  <a:pt x="17077" y="6266"/>
                  <a:pt x="17075" y="6261"/>
                  <a:pt x="17074" y="6255"/>
                </a:cubicBezTo>
                <a:cubicBezTo>
                  <a:pt x="17071" y="6244"/>
                  <a:pt x="17073" y="6229"/>
                  <a:pt x="17076" y="6215"/>
                </a:cubicBezTo>
                <a:cubicBezTo>
                  <a:pt x="17083" y="6184"/>
                  <a:pt x="17090" y="6155"/>
                  <a:pt x="17103" y="6141"/>
                </a:cubicBezTo>
                <a:cubicBezTo>
                  <a:pt x="17110" y="6133"/>
                  <a:pt x="17115" y="6122"/>
                  <a:pt x="17122" y="6112"/>
                </a:cubicBezTo>
                <a:cubicBezTo>
                  <a:pt x="17120" y="6095"/>
                  <a:pt x="17119" y="6076"/>
                  <a:pt x="17118" y="6061"/>
                </a:cubicBezTo>
                <a:cubicBezTo>
                  <a:pt x="17117" y="6046"/>
                  <a:pt x="17117" y="6034"/>
                  <a:pt x="17118" y="6021"/>
                </a:cubicBezTo>
                <a:cubicBezTo>
                  <a:pt x="17122" y="5996"/>
                  <a:pt x="17126" y="5973"/>
                  <a:pt x="17131" y="5958"/>
                </a:cubicBezTo>
                <a:cubicBezTo>
                  <a:pt x="17136" y="5943"/>
                  <a:pt x="17143" y="5934"/>
                  <a:pt x="17149" y="5923"/>
                </a:cubicBezTo>
                <a:cubicBezTo>
                  <a:pt x="17147" y="5914"/>
                  <a:pt x="17146" y="5905"/>
                  <a:pt x="17144" y="5895"/>
                </a:cubicBezTo>
                <a:cubicBezTo>
                  <a:pt x="17143" y="5886"/>
                  <a:pt x="17141" y="5875"/>
                  <a:pt x="17140" y="5866"/>
                </a:cubicBezTo>
                <a:cubicBezTo>
                  <a:pt x="17144" y="5851"/>
                  <a:pt x="17147" y="5835"/>
                  <a:pt x="17151" y="5826"/>
                </a:cubicBezTo>
                <a:cubicBezTo>
                  <a:pt x="17171" y="5780"/>
                  <a:pt x="17185" y="5720"/>
                  <a:pt x="17195" y="5655"/>
                </a:cubicBezTo>
                <a:cubicBezTo>
                  <a:pt x="17197" y="5641"/>
                  <a:pt x="17200" y="5627"/>
                  <a:pt x="17204" y="5620"/>
                </a:cubicBezTo>
                <a:cubicBezTo>
                  <a:pt x="17213" y="5603"/>
                  <a:pt x="17212" y="5581"/>
                  <a:pt x="17213" y="5557"/>
                </a:cubicBezTo>
                <a:cubicBezTo>
                  <a:pt x="17213" y="5539"/>
                  <a:pt x="17215" y="5514"/>
                  <a:pt x="17219" y="5500"/>
                </a:cubicBezTo>
                <a:cubicBezTo>
                  <a:pt x="17231" y="5461"/>
                  <a:pt x="17235" y="5402"/>
                  <a:pt x="17252" y="5374"/>
                </a:cubicBezTo>
                <a:cubicBezTo>
                  <a:pt x="17253" y="5373"/>
                  <a:pt x="17255" y="5366"/>
                  <a:pt x="17254" y="5363"/>
                </a:cubicBezTo>
                <a:cubicBezTo>
                  <a:pt x="17252" y="5345"/>
                  <a:pt x="17255" y="5331"/>
                  <a:pt x="17261" y="5317"/>
                </a:cubicBezTo>
                <a:cubicBezTo>
                  <a:pt x="17264" y="5309"/>
                  <a:pt x="17267" y="5297"/>
                  <a:pt x="17270" y="5288"/>
                </a:cubicBezTo>
                <a:cubicBezTo>
                  <a:pt x="17273" y="5277"/>
                  <a:pt x="17275" y="5262"/>
                  <a:pt x="17272" y="5254"/>
                </a:cubicBezTo>
                <a:cubicBezTo>
                  <a:pt x="17267" y="5241"/>
                  <a:pt x="17261" y="5228"/>
                  <a:pt x="17257" y="5214"/>
                </a:cubicBezTo>
                <a:cubicBezTo>
                  <a:pt x="17252" y="5198"/>
                  <a:pt x="17255" y="5168"/>
                  <a:pt x="17263" y="5157"/>
                </a:cubicBezTo>
                <a:cubicBezTo>
                  <a:pt x="17270" y="5147"/>
                  <a:pt x="17277" y="5139"/>
                  <a:pt x="17283" y="5128"/>
                </a:cubicBezTo>
                <a:cubicBezTo>
                  <a:pt x="17286" y="5122"/>
                  <a:pt x="17290" y="5115"/>
                  <a:pt x="17292" y="5105"/>
                </a:cubicBezTo>
                <a:cubicBezTo>
                  <a:pt x="17299" y="5071"/>
                  <a:pt x="17307" y="5037"/>
                  <a:pt x="17314" y="5002"/>
                </a:cubicBezTo>
                <a:cubicBezTo>
                  <a:pt x="17315" y="4994"/>
                  <a:pt x="17317" y="4979"/>
                  <a:pt x="17316" y="4974"/>
                </a:cubicBezTo>
                <a:cubicBezTo>
                  <a:pt x="17311" y="4942"/>
                  <a:pt x="17308" y="4896"/>
                  <a:pt x="17294" y="4888"/>
                </a:cubicBezTo>
                <a:cubicBezTo>
                  <a:pt x="17291" y="4886"/>
                  <a:pt x="17289" y="4887"/>
                  <a:pt x="17287" y="4882"/>
                </a:cubicBezTo>
                <a:cubicBezTo>
                  <a:pt x="17279" y="4848"/>
                  <a:pt x="17266" y="4848"/>
                  <a:pt x="17252" y="4842"/>
                </a:cubicBezTo>
                <a:cubicBezTo>
                  <a:pt x="17246" y="4839"/>
                  <a:pt x="17240" y="4831"/>
                  <a:pt x="17235" y="4825"/>
                </a:cubicBezTo>
                <a:cubicBezTo>
                  <a:pt x="17217" y="4801"/>
                  <a:pt x="17200" y="4779"/>
                  <a:pt x="17182" y="4756"/>
                </a:cubicBezTo>
                <a:cubicBezTo>
                  <a:pt x="17168" y="4738"/>
                  <a:pt x="17154" y="4722"/>
                  <a:pt x="17149" y="4676"/>
                </a:cubicBezTo>
                <a:cubicBezTo>
                  <a:pt x="17148" y="4669"/>
                  <a:pt x="17146" y="4664"/>
                  <a:pt x="17144" y="4659"/>
                </a:cubicBezTo>
                <a:cubicBezTo>
                  <a:pt x="17128" y="4610"/>
                  <a:pt x="17116" y="4545"/>
                  <a:pt x="17103" y="4487"/>
                </a:cubicBezTo>
                <a:cubicBezTo>
                  <a:pt x="17096" y="4458"/>
                  <a:pt x="17088" y="4431"/>
                  <a:pt x="17079" y="4413"/>
                </a:cubicBezTo>
                <a:cubicBezTo>
                  <a:pt x="17066" y="4390"/>
                  <a:pt x="17054" y="4369"/>
                  <a:pt x="17041" y="4350"/>
                </a:cubicBezTo>
                <a:cubicBezTo>
                  <a:pt x="17007" y="4298"/>
                  <a:pt x="16972" y="4250"/>
                  <a:pt x="16936" y="4207"/>
                </a:cubicBezTo>
                <a:cubicBezTo>
                  <a:pt x="16925" y="4194"/>
                  <a:pt x="16914" y="4178"/>
                  <a:pt x="16903" y="4167"/>
                </a:cubicBezTo>
                <a:cubicBezTo>
                  <a:pt x="16881" y="4144"/>
                  <a:pt x="16859" y="4122"/>
                  <a:pt x="16837" y="4104"/>
                </a:cubicBezTo>
                <a:cubicBezTo>
                  <a:pt x="16812" y="4083"/>
                  <a:pt x="16788" y="4068"/>
                  <a:pt x="16764" y="4041"/>
                </a:cubicBezTo>
                <a:cubicBezTo>
                  <a:pt x="16759" y="4035"/>
                  <a:pt x="16752" y="4027"/>
                  <a:pt x="16747" y="4024"/>
                </a:cubicBezTo>
                <a:cubicBezTo>
                  <a:pt x="16742" y="4020"/>
                  <a:pt x="16736" y="4023"/>
                  <a:pt x="16731" y="4018"/>
                </a:cubicBezTo>
                <a:cubicBezTo>
                  <a:pt x="16714" y="3997"/>
                  <a:pt x="16696" y="3969"/>
                  <a:pt x="16679" y="3949"/>
                </a:cubicBezTo>
                <a:cubicBezTo>
                  <a:pt x="16658" y="3925"/>
                  <a:pt x="16636" y="3910"/>
                  <a:pt x="16615" y="3886"/>
                </a:cubicBezTo>
                <a:cubicBezTo>
                  <a:pt x="16609" y="3880"/>
                  <a:pt x="16605" y="3870"/>
                  <a:pt x="16599" y="3863"/>
                </a:cubicBezTo>
                <a:cubicBezTo>
                  <a:pt x="16593" y="3855"/>
                  <a:pt x="16587" y="3847"/>
                  <a:pt x="16580" y="3840"/>
                </a:cubicBezTo>
                <a:cubicBezTo>
                  <a:pt x="16558" y="3821"/>
                  <a:pt x="16538" y="3793"/>
                  <a:pt x="16516" y="3777"/>
                </a:cubicBezTo>
                <a:cubicBezTo>
                  <a:pt x="16513" y="3775"/>
                  <a:pt x="16510" y="3765"/>
                  <a:pt x="16507" y="3760"/>
                </a:cubicBezTo>
                <a:cubicBezTo>
                  <a:pt x="16500" y="3750"/>
                  <a:pt x="16493" y="3741"/>
                  <a:pt x="16485" y="3732"/>
                </a:cubicBezTo>
                <a:cubicBezTo>
                  <a:pt x="16473" y="3716"/>
                  <a:pt x="16460" y="3701"/>
                  <a:pt x="16448" y="3686"/>
                </a:cubicBezTo>
                <a:cubicBezTo>
                  <a:pt x="16418" y="3650"/>
                  <a:pt x="16387" y="3619"/>
                  <a:pt x="16358" y="3583"/>
                </a:cubicBezTo>
                <a:cubicBezTo>
                  <a:pt x="16347" y="3570"/>
                  <a:pt x="16337" y="3555"/>
                  <a:pt x="16327" y="3543"/>
                </a:cubicBezTo>
                <a:cubicBezTo>
                  <a:pt x="16318" y="3533"/>
                  <a:pt x="16310" y="3520"/>
                  <a:pt x="16300" y="3514"/>
                </a:cubicBezTo>
                <a:cubicBezTo>
                  <a:pt x="16285" y="3503"/>
                  <a:pt x="16268" y="3492"/>
                  <a:pt x="16252" y="3486"/>
                </a:cubicBezTo>
                <a:cubicBezTo>
                  <a:pt x="16237" y="3479"/>
                  <a:pt x="16222" y="3475"/>
                  <a:pt x="16206" y="3474"/>
                </a:cubicBezTo>
                <a:cubicBezTo>
                  <a:pt x="16200" y="3474"/>
                  <a:pt x="16193" y="3480"/>
                  <a:pt x="16188" y="3468"/>
                </a:cubicBezTo>
                <a:cubicBezTo>
                  <a:pt x="16183" y="3455"/>
                  <a:pt x="16173" y="3471"/>
                  <a:pt x="16166" y="3468"/>
                </a:cubicBezTo>
                <a:cubicBezTo>
                  <a:pt x="16160" y="3466"/>
                  <a:pt x="16157" y="3440"/>
                  <a:pt x="16149" y="3446"/>
                </a:cubicBezTo>
                <a:cubicBezTo>
                  <a:pt x="16148" y="3446"/>
                  <a:pt x="16148" y="3446"/>
                  <a:pt x="16147" y="3446"/>
                </a:cubicBezTo>
                <a:cubicBezTo>
                  <a:pt x="16122" y="3447"/>
                  <a:pt x="16097" y="3451"/>
                  <a:pt x="16072" y="3451"/>
                </a:cubicBezTo>
                <a:cubicBezTo>
                  <a:pt x="16058" y="3452"/>
                  <a:pt x="16042" y="3454"/>
                  <a:pt x="16028" y="3446"/>
                </a:cubicBezTo>
                <a:cubicBezTo>
                  <a:pt x="16015" y="3438"/>
                  <a:pt x="16003" y="3447"/>
                  <a:pt x="15988" y="3457"/>
                </a:cubicBezTo>
                <a:cubicBezTo>
                  <a:pt x="15980" y="3463"/>
                  <a:pt x="15970" y="3471"/>
                  <a:pt x="15962" y="3474"/>
                </a:cubicBezTo>
                <a:cubicBezTo>
                  <a:pt x="15949" y="3479"/>
                  <a:pt x="15938" y="3496"/>
                  <a:pt x="15925" y="3514"/>
                </a:cubicBezTo>
                <a:cubicBezTo>
                  <a:pt x="15910" y="3536"/>
                  <a:pt x="15896" y="3565"/>
                  <a:pt x="15883" y="3594"/>
                </a:cubicBezTo>
                <a:cubicBezTo>
                  <a:pt x="15887" y="3566"/>
                  <a:pt x="15892" y="3537"/>
                  <a:pt x="15896" y="3509"/>
                </a:cubicBezTo>
                <a:cubicBezTo>
                  <a:pt x="15909" y="3414"/>
                  <a:pt x="15919" y="3323"/>
                  <a:pt x="15931" y="3228"/>
                </a:cubicBezTo>
                <a:cubicBezTo>
                  <a:pt x="15935" y="3202"/>
                  <a:pt x="15942" y="3171"/>
                  <a:pt x="15936" y="3148"/>
                </a:cubicBezTo>
                <a:close/>
                <a:moveTo>
                  <a:pt x="15305" y="5758"/>
                </a:moveTo>
                <a:cubicBezTo>
                  <a:pt x="15306" y="5752"/>
                  <a:pt x="15309" y="5755"/>
                  <a:pt x="15311" y="5758"/>
                </a:cubicBezTo>
                <a:cubicBezTo>
                  <a:pt x="15310" y="5762"/>
                  <a:pt x="15307" y="5768"/>
                  <a:pt x="15305" y="5769"/>
                </a:cubicBezTo>
                <a:cubicBezTo>
                  <a:pt x="15303" y="5770"/>
                  <a:pt x="15303" y="5769"/>
                  <a:pt x="15300" y="5769"/>
                </a:cubicBezTo>
                <a:cubicBezTo>
                  <a:pt x="15302" y="5765"/>
                  <a:pt x="15304" y="5763"/>
                  <a:pt x="15305" y="5758"/>
                </a:cubicBezTo>
                <a:close/>
                <a:moveTo>
                  <a:pt x="9898" y="5872"/>
                </a:moveTo>
                <a:cubicBezTo>
                  <a:pt x="9900" y="5874"/>
                  <a:pt x="9901" y="5875"/>
                  <a:pt x="9903" y="5878"/>
                </a:cubicBezTo>
                <a:cubicBezTo>
                  <a:pt x="9905" y="5881"/>
                  <a:pt x="9904" y="5889"/>
                  <a:pt x="9905" y="5895"/>
                </a:cubicBezTo>
                <a:cubicBezTo>
                  <a:pt x="9902" y="5894"/>
                  <a:pt x="9901" y="5895"/>
                  <a:pt x="9900" y="5889"/>
                </a:cubicBezTo>
                <a:cubicBezTo>
                  <a:pt x="9900" y="5883"/>
                  <a:pt x="9899" y="5877"/>
                  <a:pt x="9898" y="5872"/>
                </a:cubicBezTo>
                <a:close/>
                <a:moveTo>
                  <a:pt x="4997" y="9912"/>
                </a:moveTo>
                <a:cubicBezTo>
                  <a:pt x="4999" y="9912"/>
                  <a:pt x="5000" y="9911"/>
                  <a:pt x="5002" y="9912"/>
                </a:cubicBezTo>
                <a:cubicBezTo>
                  <a:pt x="5004" y="9913"/>
                  <a:pt x="5006" y="9919"/>
                  <a:pt x="5008" y="9924"/>
                </a:cubicBezTo>
                <a:cubicBezTo>
                  <a:pt x="5006" y="9926"/>
                  <a:pt x="5003" y="9929"/>
                  <a:pt x="5002" y="9924"/>
                </a:cubicBezTo>
                <a:cubicBezTo>
                  <a:pt x="5000" y="9918"/>
                  <a:pt x="4999" y="9916"/>
                  <a:pt x="4997" y="9912"/>
                </a:cubicBezTo>
                <a:close/>
                <a:moveTo>
                  <a:pt x="848" y="13603"/>
                </a:moveTo>
                <a:cubicBezTo>
                  <a:pt x="847" y="13631"/>
                  <a:pt x="858" y="13648"/>
                  <a:pt x="865" y="13666"/>
                </a:cubicBezTo>
                <a:cubicBezTo>
                  <a:pt x="894" y="13733"/>
                  <a:pt x="924" y="13801"/>
                  <a:pt x="953" y="13866"/>
                </a:cubicBezTo>
                <a:cubicBezTo>
                  <a:pt x="962" y="13886"/>
                  <a:pt x="970" y="13899"/>
                  <a:pt x="980" y="13918"/>
                </a:cubicBezTo>
                <a:cubicBezTo>
                  <a:pt x="962" y="13910"/>
                  <a:pt x="946" y="13906"/>
                  <a:pt x="929" y="13906"/>
                </a:cubicBezTo>
                <a:cubicBezTo>
                  <a:pt x="914" y="13907"/>
                  <a:pt x="900" y="13905"/>
                  <a:pt x="887" y="13918"/>
                </a:cubicBezTo>
                <a:cubicBezTo>
                  <a:pt x="880" y="13926"/>
                  <a:pt x="869" y="13935"/>
                  <a:pt x="861" y="13941"/>
                </a:cubicBezTo>
                <a:cubicBezTo>
                  <a:pt x="847" y="13951"/>
                  <a:pt x="835" y="13958"/>
                  <a:pt x="826" y="13981"/>
                </a:cubicBezTo>
                <a:cubicBezTo>
                  <a:pt x="816" y="14006"/>
                  <a:pt x="801" y="14026"/>
                  <a:pt x="788" y="14044"/>
                </a:cubicBezTo>
                <a:cubicBezTo>
                  <a:pt x="766" y="14076"/>
                  <a:pt x="744" y="14105"/>
                  <a:pt x="722" y="14135"/>
                </a:cubicBezTo>
                <a:cubicBezTo>
                  <a:pt x="722" y="14136"/>
                  <a:pt x="721" y="14140"/>
                  <a:pt x="720" y="14141"/>
                </a:cubicBezTo>
                <a:cubicBezTo>
                  <a:pt x="712" y="14148"/>
                  <a:pt x="715" y="14170"/>
                  <a:pt x="709" y="14181"/>
                </a:cubicBezTo>
                <a:cubicBezTo>
                  <a:pt x="704" y="14192"/>
                  <a:pt x="692" y="14191"/>
                  <a:pt x="690" y="14210"/>
                </a:cubicBezTo>
                <a:cubicBezTo>
                  <a:pt x="688" y="14226"/>
                  <a:pt x="682" y="14230"/>
                  <a:pt x="676" y="14238"/>
                </a:cubicBezTo>
                <a:cubicBezTo>
                  <a:pt x="663" y="14260"/>
                  <a:pt x="651" y="14282"/>
                  <a:pt x="639" y="14307"/>
                </a:cubicBezTo>
                <a:cubicBezTo>
                  <a:pt x="626" y="14334"/>
                  <a:pt x="613" y="14363"/>
                  <a:pt x="602" y="14393"/>
                </a:cubicBezTo>
                <a:cubicBezTo>
                  <a:pt x="595" y="14410"/>
                  <a:pt x="589" y="14431"/>
                  <a:pt x="584" y="14450"/>
                </a:cubicBezTo>
                <a:cubicBezTo>
                  <a:pt x="577" y="14474"/>
                  <a:pt x="571" y="14505"/>
                  <a:pt x="564" y="14530"/>
                </a:cubicBezTo>
                <a:cubicBezTo>
                  <a:pt x="545" y="14600"/>
                  <a:pt x="526" y="14667"/>
                  <a:pt x="507" y="14736"/>
                </a:cubicBezTo>
                <a:cubicBezTo>
                  <a:pt x="499" y="14765"/>
                  <a:pt x="491" y="14793"/>
                  <a:pt x="483" y="14822"/>
                </a:cubicBezTo>
                <a:cubicBezTo>
                  <a:pt x="478" y="14840"/>
                  <a:pt x="474" y="14860"/>
                  <a:pt x="470" y="14879"/>
                </a:cubicBezTo>
                <a:cubicBezTo>
                  <a:pt x="468" y="14887"/>
                  <a:pt x="468" y="14896"/>
                  <a:pt x="465" y="14902"/>
                </a:cubicBezTo>
                <a:cubicBezTo>
                  <a:pt x="449" y="14944"/>
                  <a:pt x="438" y="14995"/>
                  <a:pt x="424" y="15040"/>
                </a:cubicBezTo>
                <a:cubicBezTo>
                  <a:pt x="419" y="15054"/>
                  <a:pt x="415" y="15075"/>
                  <a:pt x="410" y="15091"/>
                </a:cubicBezTo>
                <a:cubicBezTo>
                  <a:pt x="407" y="15104"/>
                  <a:pt x="403" y="15113"/>
                  <a:pt x="399" y="15125"/>
                </a:cubicBezTo>
                <a:cubicBezTo>
                  <a:pt x="385" y="15174"/>
                  <a:pt x="371" y="15221"/>
                  <a:pt x="358" y="15268"/>
                </a:cubicBezTo>
                <a:cubicBezTo>
                  <a:pt x="346" y="15309"/>
                  <a:pt x="336" y="15348"/>
                  <a:pt x="325" y="15389"/>
                </a:cubicBezTo>
                <a:cubicBezTo>
                  <a:pt x="322" y="15399"/>
                  <a:pt x="317" y="15408"/>
                  <a:pt x="314" y="15417"/>
                </a:cubicBezTo>
                <a:cubicBezTo>
                  <a:pt x="310" y="15428"/>
                  <a:pt x="306" y="15439"/>
                  <a:pt x="303" y="15452"/>
                </a:cubicBezTo>
                <a:cubicBezTo>
                  <a:pt x="287" y="15506"/>
                  <a:pt x="268" y="15556"/>
                  <a:pt x="250" y="15606"/>
                </a:cubicBezTo>
                <a:cubicBezTo>
                  <a:pt x="234" y="15651"/>
                  <a:pt x="221" y="15701"/>
                  <a:pt x="206" y="15749"/>
                </a:cubicBezTo>
                <a:cubicBezTo>
                  <a:pt x="199" y="15773"/>
                  <a:pt x="193" y="15798"/>
                  <a:pt x="186" y="15824"/>
                </a:cubicBezTo>
                <a:cubicBezTo>
                  <a:pt x="163" y="15908"/>
                  <a:pt x="140" y="15992"/>
                  <a:pt x="120" y="16081"/>
                </a:cubicBezTo>
                <a:cubicBezTo>
                  <a:pt x="113" y="16115"/>
                  <a:pt x="107" y="16154"/>
                  <a:pt x="101" y="16190"/>
                </a:cubicBezTo>
                <a:cubicBezTo>
                  <a:pt x="96" y="16218"/>
                  <a:pt x="96" y="16248"/>
                  <a:pt x="96" y="16281"/>
                </a:cubicBezTo>
                <a:cubicBezTo>
                  <a:pt x="96" y="16349"/>
                  <a:pt x="97" y="16418"/>
                  <a:pt x="92" y="16482"/>
                </a:cubicBezTo>
                <a:cubicBezTo>
                  <a:pt x="91" y="16488"/>
                  <a:pt x="89" y="16498"/>
                  <a:pt x="90" y="16505"/>
                </a:cubicBezTo>
                <a:cubicBezTo>
                  <a:pt x="94" y="16552"/>
                  <a:pt x="87" y="16580"/>
                  <a:pt x="79" y="16613"/>
                </a:cubicBezTo>
                <a:cubicBezTo>
                  <a:pt x="67" y="16657"/>
                  <a:pt x="57" y="16707"/>
                  <a:pt x="46" y="16751"/>
                </a:cubicBezTo>
                <a:cubicBezTo>
                  <a:pt x="42" y="16763"/>
                  <a:pt x="37" y="16769"/>
                  <a:pt x="32" y="16779"/>
                </a:cubicBezTo>
                <a:cubicBezTo>
                  <a:pt x="22" y="16802"/>
                  <a:pt x="9" y="16825"/>
                  <a:pt x="8" y="16865"/>
                </a:cubicBezTo>
                <a:cubicBezTo>
                  <a:pt x="8" y="16871"/>
                  <a:pt x="8" y="16878"/>
                  <a:pt x="6" y="16882"/>
                </a:cubicBezTo>
                <a:cubicBezTo>
                  <a:pt x="-5" y="16909"/>
                  <a:pt x="2" y="16945"/>
                  <a:pt x="4" y="16980"/>
                </a:cubicBezTo>
                <a:cubicBezTo>
                  <a:pt x="4" y="16985"/>
                  <a:pt x="8" y="16998"/>
                  <a:pt x="10" y="17002"/>
                </a:cubicBezTo>
                <a:cubicBezTo>
                  <a:pt x="23" y="17024"/>
                  <a:pt x="35" y="17045"/>
                  <a:pt x="48" y="17065"/>
                </a:cubicBezTo>
                <a:cubicBezTo>
                  <a:pt x="51" y="17071"/>
                  <a:pt x="57" y="17071"/>
                  <a:pt x="61" y="17071"/>
                </a:cubicBezTo>
                <a:cubicBezTo>
                  <a:pt x="68" y="17072"/>
                  <a:pt x="76" y="17071"/>
                  <a:pt x="83" y="17071"/>
                </a:cubicBezTo>
                <a:cubicBezTo>
                  <a:pt x="92" y="17071"/>
                  <a:pt x="101" y="17092"/>
                  <a:pt x="101" y="17111"/>
                </a:cubicBezTo>
                <a:cubicBezTo>
                  <a:pt x="100" y="17129"/>
                  <a:pt x="98" y="17146"/>
                  <a:pt x="96" y="17163"/>
                </a:cubicBezTo>
                <a:cubicBezTo>
                  <a:pt x="95" y="17174"/>
                  <a:pt x="97" y="17192"/>
                  <a:pt x="103" y="17197"/>
                </a:cubicBezTo>
                <a:cubicBezTo>
                  <a:pt x="107" y="17201"/>
                  <a:pt x="112" y="17200"/>
                  <a:pt x="116" y="17203"/>
                </a:cubicBezTo>
                <a:cubicBezTo>
                  <a:pt x="123" y="17207"/>
                  <a:pt x="130" y="17219"/>
                  <a:pt x="131" y="17237"/>
                </a:cubicBezTo>
                <a:cubicBezTo>
                  <a:pt x="132" y="17241"/>
                  <a:pt x="135" y="17248"/>
                  <a:pt x="136" y="17248"/>
                </a:cubicBezTo>
                <a:cubicBezTo>
                  <a:pt x="156" y="17250"/>
                  <a:pt x="168" y="17293"/>
                  <a:pt x="186" y="17311"/>
                </a:cubicBezTo>
                <a:cubicBezTo>
                  <a:pt x="193" y="17318"/>
                  <a:pt x="200" y="17342"/>
                  <a:pt x="204" y="17357"/>
                </a:cubicBezTo>
                <a:cubicBezTo>
                  <a:pt x="209" y="17378"/>
                  <a:pt x="212" y="17390"/>
                  <a:pt x="224" y="17392"/>
                </a:cubicBezTo>
                <a:cubicBezTo>
                  <a:pt x="228" y="17392"/>
                  <a:pt x="235" y="17405"/>
                  <a:pt x="239" y="17414"/>
                </a:cubicBezTo>
                <a:cubicBezTo>
                  <a:pt x="260" y="17458"/>
                  <a:pt x="283" y="17492"/>
                  <a:pt x="309" y="17506"/>
                </a:cubicBezTo>
                <a:cubicBezTo>
                  <a:pt x="314" y="17509"/>
                  <a:pt x="320" y="17515"/>
                  <a:pt x="327" y="17523"/>
                </a:cubicBezTo>
                <a:cubicBezTo>
                  <a:pt x="327" y="17533"/>
                  <a:pt x="329" y="17542"/>
                  <a:pt x="329" y="17552"/>
                </a:cubicBezTo>
                <a:cubicBezTo>
                  <a:pt x="330" y="17562"/>
                  <a:pt x="331" y="17576"/>
                  <a:pt x="331" y="17586"/>
                </a:cubicBezTo>
                <a:cubicBezTo>
                  <a:pt x="338" y="17588"/>
                  <a:pt x="344" y="17591"/>
                  <a:pt x="351" y="17598"/>
                </a:cubicBezTo>
                <a:cubicBezTo>
                  <a:pt x="358" y="17604"/>
                  <a:pt x="367" y="17610"/>
                  <a:pt x="375" y="17626"/>
                </a:cubicBezTo>
                <a:cubicBezTo>
                  <a:pt x="378" y="17637"/>
                  <a:pt x="382" y="17652"/>
                  <a:pt x="384" y="17666"/>
                </a:cubicBezTo>
                <a:cubicBezTo>
                  <a:pt x="386" y="17681"/>
                  <a:pt x="387" y="17694"/>
                  <a:pt x="388" y="17712"/>
                </a:cubicBezTo>
                <a:cubicBezTo>
                  <a:pt x="397" y="17711"/>
                  <a:pt x="405" y="17714"/>
                  <a:pt x="413" y="17712"/>
                </a:cubicBezTo>
                <a:cubicBezTo>
                  <a:pt x="426" y="17708"/>
                  <a:pt x="438" y="17728"/>
                  <a:pt x="450" y="17746"/>
                </a:cubicBezTo>
                <a:cubicBezTo>
                  <a:pt x="455" y="17754"/>
                  <a:pt x="459" y="17762"/>
                  <a:pt x="459" y="17775"/>
                </a:cubicBezTo>
                <a:cubicBezTo>
                  <a:pt x="459" y="17782"/>
                  <a:pt x="456" y="17791"/>
                  <a:pt x="457" y="17798"/>
                </a:cubicBezTo>
                <a:cubicBezTo>
                  <a:pt x="457" y="17825"/>
                  <a:pt x="459" y="17832"/>
                  <a:pt x="474" y="17844"/>
                </a:cubicBezTo>
                <a:cubicBezTo>
                  <a:pt x="479" y="17847"/>
                  <a:pt x="484" y="17854"/>
                  <a:pt x="487" y="17861"/>
                </a:cubicBezTo>
                <a:cubicBezTo>
                  <a:pt x="501" y="17886"/>
                  <a:pt x="516" y="17894"/>
                  <a:pt x="531" y="17907"/>
                </a:cubicBezTo>
                <a:cubicBezTo>
                  <a:pt x="532" y="17913"/>
                  <a:pt x="535" y="17923"/>
                  <a:pt x="536" y="17929"/>
                </a:cubicBezTo>
                <a:cubicBezTo>
                  <a:pt x="537" y="17936"/>
                  <a:pt x="537" y="17944"/>
                  <a:pt x="538" y="17952"/>
                </a:cubicBezTo>
                <a:cubicBezTo>
                  <a:pt x="541" y="17955"/>
                  <a:pt x="545" y="17955"/>
                  <a:pt x="549" y="17958"/>
                </a:cubicBezTo>
                <a:cubicBezTo>
                  <a:pt x="553" y="17961"/>
                  <a:pt x="556" y="17966"/>
                  <a:pt x="560" y="17970"/>
                </a:cubicBezTo>
                <a:cubicBezTo>
                  <a:pt x="564" y="17977"/>
                  <a:pt x="564" y="17985"/>
                  <a:pt x="564" y="17992"/>
                </a:cubicBezTo>
                <a:cubicBezTo>
                  <a:pt x="564" y="18000"/>
                  <a:pt x="565" y="18010"/>
                  <a:pt x="566" y="18015"/>
                </a:cubicBezTo>
                <a:cubicBezTo>
                  <a:pt x="573" y="18027"/>
                  <a:pt x="579" y="18040"/>
                  <a:pt x="584" y="18050"/>
                </a:cubicBezTo>
                <a:cubicBezTo>
                  <a:pt x="589" y="18060"/>
                  <a:pt x="594" y="18068"/>
                  <a:pt x="599" y="18078"/>
                </a:cubicBezTo>
                <a:cubicBezTo>
                  <a:pt x="607" y="18140"/>
                  <a:pt x="619" y="18200"/>
                  <a:pt x="630" y="18261"/>
                </a:cubicBezTo>
                <a:cubicBezTo>
                  <a:pt x="634" y="18281"/>
                  <a:pt x="641" y="18298"/>
                  <a:pt x="650" y="18307"/>
                </a:cubicBezTo>
                <a:cubicBezTo>
                  <a:pt x="660" y="18317"/>
                  <a:pt x="663" y="18333"/>
                  <a:pt x="668" y="18353"/>
                </a:cubicBezTo>
                <a:cubicBezTo>
                  <a:pt x="671" y="18369"/>
                  <a:pt x="676" y="18389"/>
                  <a:pt x="681" y="18404"/>
                </a:cubicBezTo>
                <a:cubicBezTo>
                  <a:pt x="685" y="18420"/>
                  <a:pt x="690" y="18433"/>
                  <a:pt x="696" y="18445"/>
                </a:cubicBezTo>
                <a:cubicBezTo>
                  <a:pt x="703" y="18457"/>
                  <a:pt x="712" y="18466"/>
                  <a:pt x="718" y="18473"/>
                </a:cubicBezTo>
                <a:cubicBezTo>
                  <a:pt x="728" y="18509"/>
                  <a:pt x="737" y="18540"/>
                  <a:pt x="747" y="18570"/>
                </a:cubicBezTo>
                <a:cubicBezTo>
                  <a:pt x="756" y="18598"/>
                  <a:pt x="767" y="18625"/>
                  <a:pt x="773" y="18656"/>
                </a:cubicBezTo>
                <a:cubicBezTo>
                  <a:pt x="774" y="18663"/>
                  <a:pt x="782" y="18673"/>
                  <a:pt x="784" y="18673"/>
                </a:cubicBezTo>
                <a:cubicBezTo>
                  <a:pt x="799" y="18675"/>
                  <a:pt x="802" y="18704"/>
                  <a:pt x="810" y="18725"/>
                </a:cubicBezTo>
                <a:cubicBezTo>
                  <a:pt x="814" y="18728"/>
                  <a:pt x="816" y="18733"/>
                  <a:pt x="819" y="18736"/>
                </a:cubicBezTo>
                <a:cubicBezTo>
                  <a:pt x="836" y="18749"/>
                  <a:pt x="851" y="18767"/>
                  <a:pt x="859" y="18811"/>
                </a:cubicBezTo>
                <a:cubicBezTo>
                  <a:pt x="862" y="18830"/>
                  <a:pt x="874" y="18847"/>
                  <a:pt x="883" y="18862"/>
                </a:cubicBezTo>
                <a:cubicBezTo>
                  <a:pt x="896" y="18885"/>
                  <a:pt x="912" y="18901"/>
                  <a:pt x="920" y="18937"/>
                </a:cubicBezTo>
                <a:cubicBezTo>
                  <a:pt x="922" y="18943"/>
                  <a:pt x="926" y="18946"/>
                  <a:pt x="929" y="18948"/>
                </a:cubicBezTo>
                <a:cubicBezTo>
                  <a:pt x="939" y="18954"/>
                  <a:pt x="946" y="18969"/>
                  <a:pt x="951" y="18988"/>
                </a:cubicBezTo>
                <a:cubicBezTo>
                  <a:pt x="956" y="19006"/>
                  <a:pt x="961" y="19029"/>
                  <a:pt x="969" y="19040"/>
                </a:cubicBezTo>
                <a:cubicBezTo>
                  <a:pt x="983" y="19060"/>
                  <a:pt x="998" y="19077"/>
                  <a:pt x="1008" y="19108"/>
                </a:cubicBezTo>
                <a:cubicBezTo>
                  <a:pt x="1025" y="19123"/>
                  <a:pt x="1035" y="19165"/>
                  <a:pt x="1052" y="19183"/>
                </a:cubicBezTo>
                <a:cubicBezTo>
                  <a:pt x="1063" y="19194"/>
                  <a:pt x="1070" y="19219"/>
                  <a:pt x="1074" y="19246"/>
                </a:cubicBezTo>
                <a:cubicBezTo>
                  <a:pt x="1076" y="19256"/>
                  <a:pt x="1079" y="19271"/>
                  <a:pt x="1083" y="19274"/>
                </a:cubicBezTo>
                <a:cubicBezTo>
                  <a:pt x="1095" y="19287"/>
                  <a:pt x="1100" y="19312"/>
                  <a:pt x="1109" y="19332"/>
                </a:cubicBezTo>
                <a:cubicBezTo>
                  <a:pt x="1114" y="19342"/>
                  <a:pt x="1121" y="19352"/>
                  <a:pt x="1127" y="19354"/>
                </a:cubicBezTo>
                <a:cubicBezTo>
                  <a:pt x="1143" y="19362"/>
                  <a:pt x="1157" y="19372"/>
                  <a:pt x="1166" y="19412"/>
                </a:cubicBezTo>
                <a:cubicBezTo>
                  <a:pt x="1169" y="19421"/>
                  <a:pt x="1175" y="19428"/>
                  <a:pt x="1180" y="19435"/>
                </a:cubicBezTo>
                <a:cubicBezTo>
                  <a:pt x="1191" y="19453"/>
                  <a:pt x="1203" y="19467"/>
                  <a:pt x="1215" y="19480"/>
                </a:cubicBezTo>
                <a:cubicBezTo>
                  <a:pt x="1227" y="19493"/>
                  <a:pt x="1237" y="19513"/>
                  <a:pt x="1248" y="19532"/>
                </a:cubicBezTo>
                <a:cubicBezTo>
                  <a:pt x="1252" y="19539"/>
                  <a:pt x="1258" y="19543"/>
                  <a:pt x="1263" y="19549"/>
                </a:cubicBezTo>
                <a:cubicBezTo>
                  <a:pt x="1268" y="19555"/>
                  <a:pt x="1272" y="19566"/>
                  <a:pt x="1274" y="19578"/>
                </a:cubicBezTo>
                <a:cubicBezTo>
                  <a:pt x="1278" y="19604"/>
                  <a:pt x="1288" y="19614"/>
                  <a:pt x="1298" y="19623"/>
                </a:cubicBezTo>
                <a:cubicBezTo>
                  <a:pt x="1302" y="19627"/>
                  <a:pt x="1305" y="19632"/>
                  <a:pt x="1309" y="19635"/>
                </a:cubicBezTo>
                <a:cubicBezTo>
                  <a:pt x="1311" y="19643"/>
                  <a:pt x="1314" y="19649"/>
                  <a:pt x="1316" y="19658"/>
                </a:cubicBezTo>
                <a:cubicBezTo>
                  <a:pt x="1323" y="19693"/>
                  <a:pt x="1329" y="19730"/>
                  <a:pt x="1342" y="19761"/>
                </a:cubicBezTo>
                <a:cubicBezTo>
                  <a:pt x="1351" y="19780"/>
                  <a:pt x="1357" y="19801"/>
                  <a:pt x="1355" y="19824"/>
                </a:cubicBezTo>
                <a:cubicBezTo>
                  <a:pt x="1353" y="19860"/>
                  <a:pt x="1362" y="19887"/>
                  <a:pt x="1375" y="19915"/>
                </a:cubicBezTo>
                <a:cubicBezTo>
                  <a:pt x="1394" y="19957"/>
                  <a:pt x="1413" y="20005"/>
                  <a:pt x="1432" y="20047"/>
                </a:cubicBezTo>
                <a:cubicBezTo>
                  <a:pt x="1448" y="20081"/>
                  <a:pt x="1458" y="20114"/>
                  <a:pt x="1468" y="20156"/>
                </a:cubicBezTo>
                <a:cubicBezTo>
                  <a:pt x="1480" y="20212"/>
                  <a:pt x="1513" y="20325"/>
                  <a:pt x="1529" y="20367"/>
                </a:cubicBezTo>
                <a:cubicBezTo>
                  <a:pt x="1531" y="20372"/>
                  <a:pt x="1531" y="20375"/>
                  <a:pt x="1533" y="20379"/>
                </a:cubicBezTo>
                <a:cubicBezTo>
                  <a:pt x="1552" y="20410"/>
                  <a:pt x="1566" y="20450"/>
                  <a:pt x="1577" y="20493"/>
                </a:cubicBezTo>
                <a:cubicBezTo>
                  <a:pt x="1583" y="20516"/>
                  <a:pt x="1593" y="20529"/>
                  <a:pt x="1604" y="20528"/>
                </a:cubicBezTo>
                <a:cubicBezTo>
                  <a:pt x="1612" y="20527"/>
                  <a:pt x="1620" y="20523"/>
                  <a:pt x="1628" y="20522"/>
                </a:cubicBezTo>
                <a:cubicBezTo>
                  <a:pt x="1663" y="20515"/>
                  <a:pt x="1700" y="20514"/>
                  <a:pt x="1736" y="20510"/>
                </a:cubicBezTo>
                <a:cubicBezTo>
                  <a:pt x="1796" y="20504"/>
                  <a:pt x="1853" y="20481"/>
                  <a:pt x="1911" y="20465"/>
                </a:cubicBezTo>
                <a:cubicBezTo>
                  <a:pt x="1913" y="20471"/>
                  <a:pt x="1913" y="20479"/>
                  <a:pt x="1916" y="20482"/>
                </a:cubicBezTo>
                <a:cubicBezTo>
                  <a:pt x="1920" y="20486"/>
                  <a:pt x="1925" y="20491"/>
                  <a:pt x="1929" y="20493"/>
                </a:cubicBezTo>
                <a:cubicBezTo>
                  <a:pt x="1937" y="20498"/>
                  <a:pt x="1941" y="20504"/>
                  <a:pt x="1942" y="20522"/>
                </a:cubicBezTo>
                <a:cubicBezTo>
                  <a:pt x="1943" y="20525"/>
                  <a:pt x="1946" y="20533"/>
                  <a:pt x="1947" y="20533"/>
                </a:cubicBezTo>
                <a:cubicBezTo>
                  <a:pt x="1967" y="20535"/>
                  <a:pt x="1981" y="20584"/>
                  <a:pt x="1999" y="20602"/>
                </a:cubicBezTo>
                <a:cubicBezTo>
                  <a:pt x="2006" y="20608"/>
                  <a:pt x="2013" y="20627"/>
                  <a:pt x="2017" y="20642"/>
                </a:cubicBezTo>
                <a:cubicBezTo>
                  <a:pt x="2022" y="20662"/>
                  <a:pt x="2025" y="20680"/>
                  <a:pt x="2037" y="20682"/>
                </a:cubicBezTo>
                <a:cubicBezTo>
                  <a:pt x="2041" y="20683"/>
                  <a:pt x="2045" y="20690"/>
                  <a:pt x="2050" y="20699"/>
                </a:cubicBezTo>
                <a:cubicBezTo>
                  <a:pt x="2071" y="20743"/>
                  <a:pt x="2096" y="20777"/>
                  <a:pt x="2122" y="20791"/>
                </a:cubicBezTo>
                <a:cubicBezTo>
                  <a:pt x="2128" y="20793"/>
                  <a:pt x="2131" y="20806"/>
                  <a:pt x="2138" y="20814"/>
                </a:cubicBezTo>
                <a:cubicBezTo>
                  <a:pt x="2138" y="20823"/>
                  <a:pt x="2140" y="20833"/>
                  <a:pt x="2140" y="20842"/>
                </a:cubicBezTo>
                <a:cubicBezTo>
                  <a:pt x="2141" y="20853"/>
                  <a:pt x="2142" y="20860"/>
                  <a:pt x="2142" y="20871"/>
                </a:cubicBezTo>
                <a:cubicBezTo>
                  <a:pt x="2149" y="20873"/>
                  <a:pt x="2157" y="20876"/>
                  <a:pt x="2164" y="20882"/>
                </a:cubicBezTo>
                <a:cubicBezTo>
                  <a:pt x="2172" y="20889"/>
                  <a:pt x="2178" y="20901"/>
                  <a:pt x="2186" y="20917"/>
                </a:cubicBezTo>
                <a:cubicBezTo>
                  <a:pt x="2189" y="20927"/>
                  <a:pt x="2193" y="20937"/>
                  <a:pt x="2195" y="20951"/>
                </a:cubicBezTo>
                <a:cubicBezTo>
                  <a:pt x="2197" y="20966"/>
                  <a:pt x="2198" y="20984"/>
                  <a:pt x="2199" y="21002"/>
                </a:cubicBezTo>
                <a:cubicBezTo>
                  <a:pt x="2208" y="21001"/>
                  <a:pt x="2216" y="20999"/>
                  <a:pt x="2224" y="20997"/>
                </a:cubicBezTo>
                <a:cubicBezTo>
                  <a:pt x="2237" y="20993"/>
                  <a:pt x="2249" y="21013"/>
                  <a:pt x="2261" y="21031"/>
                </a:cubicBezTo>
                <a:cubicBezTo>
                  <a:pt x="2266" y="21039"/>
                  <a:pt x="2270" y="21052"/>
                  <a:pt x="2270" y="21065"/>
                </a:cubicBezTo>
                <a:cubicBezTo>
                  <a:pt x="2270" y="21072"/>
                  <a:pt x="2270" y="21081"/>
                  <a:pt x="2270" y="21088"/>
                </a:cubicBezTo>
                <a:cubicBezTo>
                  <a:pt x="2270" y="21115"/>
                  <a:pt x="2270" y="21123"/>
                  <a:pt x="2285" y="21134"/>
                </a:cubicBezTo>
                <a:cubicBezTo>
                  <a:pt x="2290" y="21137"/>
                  <a:pt x="2295" y="21139"/>
                  <a:pt x="2298" y="21146"/>
                </a:cubicBezTo>
                <a:cubicBezTo>
                  <a:pt x="2312" y="21171"/>
                  <a:pt x="2327" y="21184"/>
                  <a:pt x="2342" y="21197"/>
                </a:cubicBezTo>
                <a:cubicBezTo>
                  <a:pt x="2343" y="21204"/>
                  <a:pt x="2346" y="21213"/>
                  <a:pt x="2347" y="21220"/>
                </a:cubicBezTo>
                <a:cubicBezTo>
                  <a:pt x="2348" y="21227"/>
                  <a:pt x="2350" y="21229"/>
                  <a:pt x="2351" y="21237"/>
                </a:cubicBezTo>
                <a:cubicBezTo>
                  <a:pt x="2354" y="21240"/>
                  <a:pt x="2356" y="21245"/>
                  <a:pt x="2360" y="21249"/>
                </a:cubicBezTo>
                <a:cubicBezTo>
                  <a:pt x="2363" y="21252"/>
                  <a:pt x="2367" y="21257"/>
                  <a:pt x="2371" y="21260"/>
                </a:cubicBezTo>
                <a:cubicBezTo>
                  <a:pt x="2375" y="21268"/>
                  <a:pt x="2377" y="21275"/>
                  <a:pt x="2377" y="21283"/>
                </a:cubicBezTo>
                <a:cubicBezTo>
                  <a:pt x="2378" y="21290"/>
                  <a:pt x="2376" y="21295"/>
                  <a:pt x="2377" y="21300"/>
                </a:cubicBezTo>
                <a:cubicBezTo>
                  <a:pt x="2390" y="21323"/>
                  <a:pt x="2400" y="21345"/>
                  <a:pt x="2410" y="21363"/>
                </a:cubicBezTo>
                <a:cubicBezTo>
                  <a:pt x="2418" y="21375"/>
                  <a:pt x="2423" y="21390"/>
                  <a:pt x="2426" y="21409"/>
                </a:cubicBezTo>
                <a:cubicBezTo>
                  <a:pt x="2429" y="21431"/>
                  <a:pt x="2439" y="21442"/>
                  <a:pt x="2448" y="21449"/>
                </a:cubicBezTo>
                <a:cubicBezTo>
                  <a:pt x="2472" y="21469"/>
                  <a:pt x="2490" y="21506"/>
                  <a:pt x="2509" y="21546"/>
                </a:cubicBezTo>
                <a:cubicBezTo>
                  <a:pt x="2530" y="21589"/>
                  <a:pt x="2551" y="21597"/>
                  <a:pt x="2571" y="21580"/>
                </a:cubicBezTo>
                <a:cubicBezTo>
                  <a:pt x="2623" y="21538"/>
                  <a:pt x="2675" y="21493"/>
                  <a:pt x="2725" y="21443"/>
                </a:cubicBezTo>
                <a:cubicBezTo>
                  <a:pt x="2746" y="21422"/>
                  <a:pt x="2767" y="21410"/>
                  <a:pt x="2793" y="21409"/>
                </a:cubicBezTo>
                <a:cubicBezTo>
                  <a:pt x="2825" y="21408"/>
                  <a:pt x="2855" y="21391"/>
                  <a:pt x="2885" y="21374"/>
                </a:cubicBezTo>
                <a:cubicBezTo>
                  <a:pt x="2889" y="21372"/>
                  <a:pt x="2893" y="21368"/>
                  <a:pt x="2896" y="21363"/>
                </a:cubicBezTo>
                <a:cubicBezTo>
                  <a:pt x="2916" y="21332"/>
                  <a:pt x="2936" y="21305"/>
                  <a:pt x="2951" y="21260"/>
                </a:cubicBezTo>
                <a:cubicBezTo>
                  <a:pt x="2959" y="21235"/>
                  <a:pt x="2972" y="21219"/>
                  <a:pt x="2982" y="21197"/>
                </a:cubicBezTo>
                <a:cubicBezTo>
                  <a:pt x="2988" y="21182"/>
                  <a:pt x="2997" y="21165"/>
                  <a:pt x="2999" y="21146"/>
                </a:cubicBezTo>
                <a:cubicBezTo>
                  <a:pt x="3004" y="21108"/>
                  <a:pt x="3016" y="21087"/>
                  <a:pt x="3026" y="21060"/>
                </a:cubicBezTo>
                <a:cubicBezTo>
                  <a:pt x="3060" y="20967"/>
                  <a:pt x="3089" y="20868"/>
                  <a:pt x="3116" y="20762"/>
                </a:cubicBezTo>
                <a:cubicBezTo>
                  <a:pt x="3133" y="20694"/>
                  <a:pt x="3151" y="20624"/>
                  <a:pt x="3169" y="20556"/>
                </a:cubicBezTo>
                <a:cubicBezTo>
                  <a:pt x="3171" y="20545"/>
                  <a:pt x="3175" y="20534"/>
                  <a:pt x="3177" y="20522"/>
                </a:cubicBezTo>
                <a:cubicBezTo>
                  <a:pt x="3186" y="20471"/>
                  <a:pt x="3198" y="20429"/>
                  <a:pt x="3210" y="20384"/>
                </a:cubicBezTo>
                <a:cubicBezTo>
                  <a:pt x="3234" y="20301"/>
                  <a:pt x="3251" y="20209"/>
                  <a:pt x="3272" y="20121"/>
                </a:cubicBezTo>
                <a:cubicBezTo>
                  <a:pt x="3289" y="20050"/>
                  <a:pt x="3303" y="19976"/>
                  <a:pt x="3322" y="19909"/>
                </a:cubicBezTo>
                <a:cubicBezTo>
                  <a:pt x="3332" y="19879"/>
                  <a:pt x="3336" y="19837"/>
                  <a:pt x="3342" y="19801"/>
                </a:cubicBezTo>
                <a:cubicBezTo>
                  <a:pt x="3348" y="19766"/>
                  <a:pt x="3354" y="19735"/>
                  <a:pt x="3362" y="19703"/>
                </a:cubicBezTo>
                <a:cubicBezTo>
                  <a:pt x="3390" y="19594"/>
                  <a:pt x="3412" y="19478"/>
                  <a:pt x="3426" y="19349"/>
                </a:cubicBezTo>
                <a:cubicBezTo>
                  <a:pt x="3429" y="19321"/>
                  <a:pt x="3433" y="19290"/>
                  <a:pt x="3437" y="19263"/>
                </a:cubicBezTo>
                <a:cubicBezTo>
                  <a:pt x="3441" y="19236"/>
                  <a:pt x="3444" y="19210"/>
                  <a:pt x="3448" y="19183"/>
                </a:cubicBezTo>
                <a:cubicBezTo>
                  <a:pt x="3449" y="19170"/>
                  <a:pt x="3449" y="19158"/>
                  <a:pt x="3452" y="19148"/>
                </a:cubicBezTo>
                <a:cubicBezTo>
                  <a:pt x="3469" y="19090"/>
                  <a:pt x="3474" y="19013"/>
                  <a:pt x="3481" y="18942"/>
                </a:cubicBezTo>
                <a:cubicBezTo>
                  <a:pt x="3482" y="18932"/>
                  <a:pt x="3482" y="18922"/>
                  <a:pt x="3485" y="18914"/>
                </a:cubicBezTo>
                <a:cubicBezTo>
                  <a:pt x="3496" y="18884"/>
                  <a:pt x="3497" y="18839"/>
                  <a:pt x="3505" y="18805"/>
                </a:cubicBezTo>
                <a:cubicBezTo>
                  <a:pt x="3507" y="18798"/>
                  <a:pt x="3509" y="18791"/>
                  <a:pt x="3509" y="18782"/>
                </a:cubicBezTo>
                <a:cubicBezTo>
                  <a:pt x="3513" y="18715"/>
                  <a:pt x="3517" y="18649"/>
                  <a:pt x="3511" y="18576"/>
                </a:cubicBezTo>
                <a:cubicBezTo>
                  <a:pt x="3508" y="18525"/>
                  <a:pt x="3503" y="18473"/>
                  <a:pt x="3483" y="18427"/>
                </a:cubicBezTo>
                <a:cubicBezTo>
                  <a:pt x="3476" y="18412"/>
                  <a:pt x="3472" y="18395"/>
                  <a:pt x="3468" y="18376"/>
                </a:cubicBezTo>
                <a:cubicBezTo>
                  <a:pt x="3461" y="18352"/>
                  <a:pt x="3454" y="18330"/>
                  <a:pt x="3448" y="18307"/>
                </a:cubicBezTo>
                <a:cubicBezTo>
                  <a:pt x="3442" y="18288"/>
                  <a:pt x="3436" y="18270"/>
                  <a:pt x="3426" y="18267"/>
                </a:cubicBezTo>
                <a:cubicBezTo>
                  <a:pt x="3421" y="18266"/>
                  <a:pt x="3418" y="18259"/>
                  <a:pt x="3415" y="18250"/>
                </a:cubicBezTo>
                <a:cubicBezTo>
                  <a:pt x="3412" y="18241"/>
                  <a:pt x="3409" y="18229"/>
                  <a:pt x="3406" y="18221"/>
                </a:cubicBezTo>
                <a:cubicBezTo>
                  <a:pt x="3397" y="18202"/>
                  <a:pt x="3387" y="18185"/>
                  <a:pt x="3380" y="18164"/>
                </a:cubicBezTo>
                <a:cubicBezTo>
                  <a:pt x="3372" y="18142"/>
                  <a:pt x="3364" y="18121"/>
                  <a:pt x="3355" y="18101"/>
                </a:cubicBezTo>
                <a:cubicBezTo>
                  <a:pt x="3352" y="18093"/>
                  <a:pt x="3348" y="18081"/>
                  <a:pt x="3344" y="18078"/>
                </a:cubicBezTo>
                <a:cubicBezTo>
                  <a:pt x="3328" y="18067"/>
                  <a:pt x="3324" y="18046"/>
                  <a:pt x="3318" y="18015"/>
                </a:cubicBezTo>
                <a:cubicBezTo>
                  <a:pt x="3316" y="18004"/>
                  <a:pt x="3309" y="17989"/>
                  <a:pt x="3305" y="17981"/>
                </a:cubicBezTo>
                <a:cubicBezTo>
                  <a:pt x="3302" y="17975"/>
                  <a:pt x="3299" y="17974"/>
                  <a:pt x="3296" y="17970"/>
                </a:cubicBezTo>
                <a:cubicBezTo>
                  <a:pt x="3298" y="17960"/>
                  <a:pt x="3299" y="17950"/>
                  <a:pt x="3301" y="17941"/>
                </a:cubicBezTo>
                <a:cubicBezTo>
                  <a:pt x="3302" y="17931"/>
                  <a:pt x="3305" y="17924"/>
                  <a:pt x="3307" y="17912"/>
                </a:cubicBezTo>
                <a:cubicBezTo>
                  <a:pt x="3282" y="17866"/>
                  <a:pt x="3265" y="17811"/>
                  <a:pt x="3248" y="17758"/>
                </a:cubicBezTo>
                <a:cubicBezTo>
                  <a:pt x="3229" y="17700"/>
                  <a:pt x="3208" y="17643"/>
                  <a:pt x="3188" y="17586"/>
                </a:cubicBezTo>
                <a:cubicBezTo>
                  <a:pt x="3186" y="17579"/>
                  <a:pt x="3183" y="17574"/>
                  <a:pt x="3180" y="17569"/>
                </a:cubicBezTo>
                <a:cubicBezTo>
                  <a:pt x="3174" y="17560"/>
                  <a:pt x="3169" y="17550"/>
                  <a:pt x="3166" y="17535"/>
                </a:cubicBezTo>
                <a:cubicBezTo>
                  <a:pt x="3162" y="17503"/>
                  <a:pt x="3152" y="17476"/>
                  <a:pt x="3142" y="17449"/>
                </a:cubicBezTo>
                <a:cubicBezTo>
                  <a:pt x="3118" y="17380"/>
                  <a:pt x="3092" y="17308"/>
                  <a:pt x="3070" y="17237"/>
                </a:cubicBezTo>
                <a:cubicBezTo>
                  <a:pt x="3045" y="17161"/>
                  <a:pt x="3018" y="17092"/>
                  <a:pt x="2995" y="17014"/>
                </a:cubicBezTo>
                <a:cubicBezTo>
                  <a:pt x="2982" y="16967"/>
                  <a:pt x="2964" y="16923"/>
                  <a:pt x="2951" y="16877"/>
                </a:cubicBezTo>
                <a:cubicBezTo>
                  <a:pt x="2932" y="16808"/>
                  <a:pt x="2909" y="16750"/>
                  <a:pt x="2890" y="16682"/>
                </a:cubicBezTo>
                <a:cubicBezTo>
                  <a:pt x="2881" y="16653"/>
                  <a:pt x="2872" y="16624"/>
                  <a:pt x="2859" y="16602"/>
                </a:cubicBezTo>
                <a:cubicBezTo>
                  <a:pt x="2851" y="16589"/>
                  <a:pt x="2846" y="16566"/>
                  <a:pt x="2839" y="16550"/>
                </a:cubicBezTo>
                <a:cubicBezTo>
                  <a:pt x="2816" y="16495"/>
                  <a:pt x="2795" y="16437"/>
                  <a:pt x="2771" y="16384"/>
                </a:cubicBezTo>
                <a:cubicBezTo>
                  <a:pt x="2748" y="16335"/>
                  <a:pt x="2728" y="16285"/>
                  <a:pt x="2709" y="16230"/>
                </a:cubicBezTo>
                <a:cubicBezTo>
                  <a:pt x="2693" y="16182"/>
                  <a:pt x="2674" y="16141"/>
                  <a:pt x="2659" y="16093"/>
                </a:cubicBezTo>
                <a:cubicBezTo>
                  <a:pt x="2650" y="16065"/>
                  <a:pt x="2641" y="16046"/>
                  <a:pt x="2630" y="16035"/>
                </a:cubicBezTo>
                <a:cubicBezTo>
                  <a:pt x="2620" y="16025"/>
                  <a:pt x="2609" y="16019"/>
                  <a:pt x="2597" y="16018"/>
                </a:cubicBezTo>
                <a:cubicBezTo>
                  <a:pt x="2577" y="16017"/>
                  <a:pt x="2562" y="16036"/>
                  <a:pt x="2553" y="16075"/>
                </a:cubicBezTo>
                <a:cubicBezTo>
                  <a:pt x="2545" y="16114"/>
                  <a:pt x="2533" y="16138"/>
                  <a:pt x="2518" y="16161"/>
                </a:cubicBezTo>
                <a:cubicBezTo>
                  <a:pt x="2514" y="16154"/>
                  <a:pt x="2508" y="16151"/>
                  <a:pt x="2503" y="16150"/>
                </a:cubicBezTo>
                <a:cubicBezTo>
                  <a:pt x="2493" y="16147"/>
                  <a:pt x="2486" y="16131"/>
                  <a:pt x="2479" y="16115"/>
                </a:cubicBezTo>
                <a:cubicBezTo>
                  <a:pt x="2467" y="16092"/>
                  <a:pt x="2455" y="16073"/>
                  <a:pt x="2441" y="16047"/>
                </a:cubicBezTo>
                <a:cubicBezTo>
                  <a:pt x="2438" y="16043"/>
                  <a:pt x="2434" y="16045"/>
                  <a:pt x="2430" y="16047"/>
                </a:cubicBezTo>
                <a:cubicBezTo>
                  <a:pt x="2426" y="16049"/>
                  <a:pt x="2422" y="16051"/>
                  <a:pt x="2417" y="16041"/>
                </a:cubicBezTo>
                <a:cubicBezTo>
                  <a:pt x="2415" y="16032"/>
                  <a:pt x="2413" y="16021"/>
                  <a:pt x="2410" y="16012"/>
                </a:cubicBezTo>
                <a:cubicBezTo>
                  <a:pt x="2408" y="16004"/>
                  <a:pt x="2406" y="15997"/>
                  <a:pt x="2404" y="15990"/>
                </a:cubicBezTo>
                <a:cubicBezTo>
                  <a:pt x="2400" y="15988"/>
                  <a:pt x="2396" y="15985"/>
                  <a:pt x="2393" y="15984"/>
                </a:cubicBezTo>
                <a:cubicBezTo>
                  <a:pt x="2389" y="15983"/>
                  <a:pt x="2385" y="15985"/>
                  <a:pt x="2382" y="15984"/>
                </a:cubicBezTo>
                <a:cubicBezTo>
                  <a:pt x="2372" y="15946"/>
                  <a:pt x="2362" y="15910"/>
                  <a:pt x="2347" y="15881"/>
                </a:cubicBezTo>
                <a:cubicBezTo>
                  <a:pt x="2343" y="15873"/>
                  <a:pt x="2341" y="15857"/>
                  <a:pt x="2338" y="15846"/>
                </a:cubicBezTo>
                <a:cubicBezTo>
                  <a:pt x="2328" y="15811"/>
                  <a:pt x="2324" y="15806"/>
                  <a:pt x="2311" y="15812"/>
                </a:cubicBezTo>
                <a:cubicBezTo>
                  <a:pt x="2308" y="15814"/>
                  <a:pt x="2304" y="15822"/>
                  <a:pt x="2301" y="15824"/>
                </a:cubicBezTo>
                <a:cubicBezTo>
                  <a:pt x="2295" y="15827"/>
                  <a:pt x="2288" y="15824"/>
                  <a:pt x="2283" y="15812"/>
                </a:cubicBezTo>
                <a:cubicBezTo>
                  <a:pt x="2271" y="15785"/>
                  <a:pt x="2260" y="15752"/>
                  <a:pt x="2259" y="15715"/>
                </a:cubicBezTo>
                <a:cubicBezTo>
                  <a:pt x="2258" y="15694"/>
                  <a:pt x="2256" y="15674"/>
                  <a:pt x="2254" y="15652"/>
                </a:cubicBezTo>
                <a:cubicBezTo>
                  <a:pt x="2246" y="15653"/>
                  <a:pt x="2238" y="15653"/>
                  <a:pt x="2230" y="15652"/>
                </a:cubicBezTo>
                <a:cubicBezTo>
                  <a:pt x="2223" y="15650"/>
                  <a:pt x="2216" y="15647"/>
                  <a:pt x="2210" y="15640"/>
                </a:cubicBezTo>
                <a:cubicBezTo>
                  <a:pt x="2201" y="15622"/>
                  <a:pt x="2193" y="15607"/>
                  <a:pt x="2188" y="15589"/>
                </a:cubicBezTo>
                <a:cubicBezTo>
                  <a:pt x="2184" y="15571"/>
                  <a:pt x="2180" y="15550"/>
                  <a:pt x="2177" y="15532"/>
                </a:cubicBezTo>
                <a:cubicBezTo>
                  <a:pt x="2172" y="15533"/>
                  <a:pt x="2167" y="15536"/>
                  <a:pt x="2162" y="15537"/>
                </a:cubicBezTo>
                <a:cubicBezTo>
                  <a:pt x="2157" y="15539"/>
                  <a:pt x="2154" y="15542"/>
                  <a:pt x="2149" y="15543"/>
                </a:cubicBezTo>
                <a:cubicBezTo>
                  <a:pt x="2143" y="15528"/>
                  <a:pt x="2138" y="15516"/>
                  <a:pt x="2136" y="15503"/>
                </a:cubicBezTo>
                <a:cubicBezTo>
                  <a:pt x="2123" y="15437"/>
                  <a:pt x="2100" y="15383"/>
                  <a:pt x="2074" y="15337"/>
                </a:cubicBezTo>
                <a:cubicBezTo>
                  <a:pt x="2069" y="15328"/>
                  <a:pt x="2062" y="15314"/>
                  <a:pt x="2061" y="15303"/>
                </a:cubicBezTo>
                <a:cubicBezTo>
                  <a:pt x="2057" y="15273"/>
                  <a:pt x="2048" y="15271"/>
                  <a:pt x="2037" y="15263"/>
                </a:cubicBezTo>
                <a:cubicBezTo>
                  <a:pt x="2029" y="15257"/>
                  <a:pt x="2017" y="15244"/>
                  <a:pt x="2013" y="15228"/>
                </a:cubicBezTo>
                <a:cubicBezTo>
                  <a:pt x="1999" y="15185"/>
                  <a:pt x="1975" y="15162"/>
                  <a:pt x="1969" y="15108"/>
                </a:cubicBezTo>
                <a:cubicBezTo>
                  <a:pt x="1968" y="15105"/>
                  <a:pt x="1964" y="15097"/>
                  <a:pt x="1962" y="15097"/>
                </a:cubicBezTo>
                <a:cubicBezTo>
                  <a:pt x="1953" y="15097"/>
                  <a:pt x="1949" y="15086"/>
                  <a:pt x="1944" y="15068"/>
                </a:cubicBezTo>
                <a:cubicBezTo>
                  <a:pt x="1944" y="15067"/>
                  <a:pt x="1945" y="15063"/>
                  <a:pt x="1944" y="15062"/>
                </a:cubicBezTo>
                <a:cubicBezTo>
                  <a:pt x="1945" y="15060"/>
                  <a:pt x="1943" y="15048"/>
                  <a:pt x="1942" y="15045"/>
                </a:cubicBezTo>
                <a:cubicBezTo>
                  <a:pt x="1925" y="15005"/>
                  <a:pt x="1909" y="14970"/>
                  <a:pt x="1892" y="14931"/>
                </a:cubicBezTo>
                <a:cubicBezTo>
                  <a:pt x="1867" y="14877"/>
                  <a:pt x="1844" y="14817"/>
                  <a:pt x="1821" y="14759"/>
                </a:cubicBezTo>
                <a:cubicBezTo>
                  <a:pt x="1785" y="14666"/>
                  <a:pt x="1746" y="14577"/>
                  <a:pt x="1709" y="14484"/>
                </a:cubicBezTo>
                <a:cubicBezTo>
                  <a:pt x="1666" y="14376"/>
                  <a:pt x="1619" y="14277"/>
                  <a:pt x="1575" y="14170"/>
                </a:cubicBezTo>
                <a:cubicBezTo>
                  <a:pt x="1566" y="14147"/>
                  <a:pt x="1555" y="14128"/>
                  <a:pt x="1544" y="14112"/>
                </a:cubicBezTo>
                <a:cubicBezTo>
                  <a:pt x="1534" y="14097"/>
                  <a:pt x="1525" y="14081"/>
                  <a:pt x="1514" y="14067"/>
                </a:cubicBezTo>
                <a:cubicBezTo>
                  <a:pt x="1510" y="14062"/>
                  <a:pt x="1505" y="14063"/>
                  <a:pt x="1501" y="14061"/>
                </a:cubicBezTo>
                <a:cubicBezTo>
                  <a:pt x="1492" y="14057"/>
                  <a:pt x="1488" y="14063"/>
                  <a:pt x="1485" y="14078"/>
                </a:cubicBezTo>
                <a:cubicBezTo>
                  <a:pt x="1483" y="14090"/>
                  <a:pt x="1483" y="14098"/>
                  <a:pt x="1481" y="14112"/>
                </a:cubicBezTo>
                <a:cubicBezTo>
                  <a:pt x="1483" y="14121"/>
                  <a:pt x="1482" y="14128"/>
                  <a:pt x="1483" y="14130"/>
                </a:cubicBezTo>
                <a:cubicBezTo>
                  <a:pt x="1497" y="14164"/>
                  <a:pt x="1500" y="14196"/>
                  <a:pt x="1496" y="14233"/>
                </a:cubicBezTo>
                <a:cubicBezTo>
                  <a:pt x="1494" y="14257"/>
                  <a:pt x="1495" y="14281"/>
                  <a:pt x="1503" y="14307"/>
                </a:cubicBezTo>
                <a:cubicBezTo>
                  <a:pt x="1508" y="14326"/>
                  <a:pt x="1517" y="14348"/>
                  <a:pt x="1516" y="14370"/>
                </a:cubicBezTo>
                <a:cubicBezTo>
                  <a:pt x="1516" y="14376"/>
                  <a:pt x="1514" y="14384"/>
                  <a:pt x="1511" y="14387"/>
                </a:cubicBezTo>
                <a:cubicBezTo>
                  <a:pt x="1510" y="14389"/>
                  <a:pt x="1506" y="14384"/>
                  <a:pt x="1505" y="14381"/>
                </a:cubicBezTo>
                <a:cubicBezTo>
                  <a:pt x="1499" y="14372"/>
                  <a:pt x="1495" y="14363"/>
                  <a:pt x="1490" y="14353"/>
                </a:cubicBezTo>
                <a:cubicBezTo>
                  <a:pt x="1481" y="14337"/>
                  <a:pt x="1474" y="14322"/>
                  <a:pt x="1465" y="14307"/>
                </a:cubicBezTo>
                <a:cubicBezTo>
                  <a:pt x="1460" y="14298"/>
                  <a:pt x="1454" y="14301"/>
                  <a:pt x="1450" y="14307"/>
                </a:cubicBezTo>
                <a:cubicBezTo>
                  <a:pt x="1445" y="14314"/>
                  <a:pt x="1445" y="14324"/>
                  <a:pt x="1448" y="14336"/>
                </a:cubicBezTo>
                <a:cubicBezTo>
                  <a:pt x="1451" y="14349"/>
                  <a:pt x="1456" y="14362"/>
                  <a:pt x="1459" y="14376"/>
                </a:cubicBezTo>
                <a:cubicBezTo>
                  <a:pt x="1465" y="14400"/>
                  <a:pt x="1462" y="14421"/>
                  <a:pt x="1452" y="14427"/>
                </a:cubicBezTo>
                <a:cubicBezTo>
                  <a:pt x="1447" y="14431"/>
                  <a:pt x="1441" y="14434"/>
                  <a:pt x="1435" y="14433"/>
                </a:cubicBezTo>
                <a:cubicBezTo>
                  <a:pt x="1427" y="14431"/>
                  <a:pt x="1419" y="14435"/>
                  <a:pt x="1413" y="14439"/>
                </a:cubicBezTo>
                <a:cubicBezTo>
                  <a:pt x="1405" y="14443"/>
                  <a:pt x="1400" y="14435"/>
                  <a:pt x="1393" y="14422"/>
                </a:cubicBezTo>
                <a:cubicBezTo>
                  <a:pt x="1379" y="14396"/>
                  <a:pt x="1365" y="14371"/>
                  <a:pt x="1351" y="14347"/>
                </a:cubicBezTo>
                <a:cubicBezTo>
                  <a:pt x="1338" y="14324"/>
                  <a:pt x="1324" y="14312"/>
                  <a:pt x="1309" y="14301"/>
                </a:cubicBezTo>
                <a:cubicBezTo>
                  <a:pt x="1304" y="14298"/>
                  <a:pt x="1302" y="14303"/>
                  <a:pt x="1301" y="14313"/>
                </a:cubicBezTo>
                <a:cubicBezTo>
                  <a:pt x="1299" y="14323"/>
                  <a:pt x="1295" y="14325"/>
                  <a:pt x="1292" y="14319"/>
                </a:cubicBezTo>
                <a:cubicBezTo>
                  <a:pt x="1285" y="14304"/>
                  <a:pt x="1277" y="14287"/>
                  <a:pt x="1270" y="14273"/>
                </a:cubicBezTo>
                <a:cubicBezTo>
                  <a:pt x="1252" y="14237"/>
                  <a:pt x="1235" y="14205"/>
                  <a:pt x="1217" y="14170"/>
                </a:cubicBezTo>
                <a:cubicBezTo>
                  <a:pt x="1209" y="14154"/>
                  <a:pt x="1200" y="14137"/>
                  <a:pt x="1193" y="14124"/>
                </a:cubicBezTo>
                <a:cubicBezTo>
                  <a:pt x="1191" y="14125"/>
                  <a:pt x="1189" y="14129"/>
                  <a:pt x="1188" y="14130"/>
                </a:cubicBezTo>
                <a:cubicBezTo>
                  <a:pt x="1183" y="14131"/>
                  <a:pt x="1182" y="14141"/>
                  <a:pt x="1177" y="14141"/>
                </a:cubicBezTo>
                <a:cubicBezTo>
                  <a:pt x="1176" y="14140"/>
                  <a:pt x="1174" y="14142"/>
                  <a:pt x="1173" y="14141"/>
                </a:cubicBezTo>
                <a:cubicBezTo>
                  <a:pt x="1172" y="14140"/>
                  <a:pt x="1170" y="14137"/>
                  <a:pt x="1169" y="14135"/>
                </a:cubicBezTo>
                <a:cubicBezTo>
                  <a:pt x="1165" y="14129"/>
                  <a:pt x="1161" y="14126"/>
                  <a:pt x="1158" y="14118"/>
                </a:cubicBezTo>
                <a:cubicBezTo>
                  <a:pt x="1134" y="14071"/>
                  <a:pt x="1113" y="14019"/>
                  <a:pt x="1090" y="13969"/>
                </a:cubicBezTo>
                <a:cubicBezTo>
                  <a:pt x="1083" y="13955"/>
                  <a:pt x="1076" y="13938"/>
                  <a:pt x="1065" y="13935"/>
                </a:cubicBezTo>
                <a:cubicBezTo>
                  <a:pt x="1066" y="13941"/>
                  <a:pt x="1064" y="13947"/>
                  <a:pt x="1065" y="13952"/>
                </a:cubicBezTo>
                <a:cubicBezTo>
                  <a:pt x="1072" y="13977"/>
                  <a:pt x="1078" y="14004"/>
                  <a:pt x="1087" y="14027"/>
                </a:cubicBezTo>
                <a:cubicBezTo>
                  <a:pt x="1083" y="14021"/>
                  <a:pt x="1079" y="14014"/>
                  <a:pt x="1074" y="14009"/>
                </a:cubicBezTo>
                <a:cubicBezTo>
                  <a:pt x="1068" y="14004"/>
                  <a:pt x="1061" y="13997"/>
                  <a:pt x="1054" y="13992"/>
                </a:cubicBezTo>
                <a:cubicBezTo>
                  <a:pt x="1046" y="13987"/>
                  <a:pt x="1040" y="13982"/>
                  <a:pt x="1035" y="13964"/>
                </a:cubicBezTo>
                <a:cubicBezTo>
                  <a:pt x="1029" y="13947"/>
                  <a:pt x="1020" y="13939"/>
                  <a:pt x="1013" y="13935"/>
                </a:cubicBezTo>
                <a:cubicBezTo>
                  <a:pt x="1011" y="13934"/>
                  <a:pt x="1012" y="13935"/>
                  <a:pt x="1010" y="13935"/>
                </a:cubicBezTo>
                <a:cubicBezTo>
                  <a:pt x="966" y="13837"/>
                  <a:pt x="921" y="13741"/>
                  <a:pt x="876" y="13643"/>
                </a:cubicBezTo>
                <a:cubicBezTo>
                  <a:pt x="869" y="13626"/>
                  <a:pt x="861" y="13598"/>
                  <a:pt x="848" y="13603"/>
                </a:cubicBezTo>
                <a:close/>
                <a:moveTo>
                  <a:pt x="20742" y="13603"/>
                </a:moveTo>
                <a:cubicBezTo>
                  <a:pt x="20729" y="13598"/>
                  <a:pt x="20721" y="13626"/>
                  <a:pt x="20714" y="13643"/>
                </a:cubicBezTo>
                <a:cubicBezTo>
                  <a:pt x="20669" y="13741"/>
                  <a:pt x="20624" y="13837"/>
                  <a:pt x="20580" y="13935"/>
                </a:cubicBezTo>
                <a:cubicBezTo>
                  <a:pt x="20578" y="13935"/>
                  <a:pt x="20576" y="13934"/>
                  <a:pt x="20575" y="13935"/>
                </a:cubicBezTo>
                <a:cubicBezTo>
                  <a:pt x="20567" y="13939"/>
                  <a:pt x="20561" y="13947"/>
                  <a:pt x="20555" y="13964"/>
                </a:cubicBezTo>
                <a:cubicBezTo>
                  <a:pt x="20550" y="13982"/>
                  <a:pt x="20544" y="13987"/>
                  <a:pt x="20536" y="13992"/>
                </a:cubicBezTo>
                <a:cubicBezTo>
                  <a:pt x="20529" y="13997"/>
                  <a:pt x="20522" y="14004"/>
                  <a:pt x="20516" y="14009"/>
                </a:cubicBezTo>
                <a:cubicBezTo>
                  <a:pt x="20511" y="14014"/>
                  <a:pt x="20507" y="14021"/>
                  <a:pt x="20503" y="14027"/>
                </a:cubicBezTo>
                <a:cubicBezTo>
                  <a:pt x="20512" y="14004"/>
                  <a:pt x="20518" y="13977"/>
                  <a:pt x="20525" y="13952"/>
                </a:cubicBezTo>
                <a:cubicBezTo>
                  <a:pt x="20526" y="13947"/>
                  <a:pt x="20524" y="13941"/>
                  <a:pt x="20525" y="13935"/>
                </a:cubicBezTo>
                <a:cubicBezTo>
                  <a:pt x="20514" y="13938"/>
                  <a:pt x="20507" y="13955"/>
                  <a:pt x="20500" y="13969"/>
                </a:cubicBezTo>
                <a:cubicBezTo>
                  <a:pt x="20477" y="14019"/>
                  <a:pt x="20456" y="14071"/>
                  <a:pt x="20432" y="14118"/>
                </a:cubicBezTo>
                <a:cubicBezTo>
                  <a:pt x="20429" y="14126"/>
                  <a:pt x="20423" y="14129"/>
                  <a:pt x="20419" y="14135"/>
                </a:cubicBezTo>
                <a:cubicBezTo>
                  <a:pt x="20418" y="14137"/>
                  <a:pt x="20418" y="14140"/>
                  <a:pt x="20417" y="14141"/>
                </a:cubicBezTo>
                <a:cubicBezTo>
                  <a:pt x="20416" y="14142"/>
                  <a:pt x="20414" y="14140"/>
                  <a:pt x="20413" y="14141"/>
                </a:cubicBezTo>
                <a:cubicBezTo>
                  <a:pt x="20408" y="14141"/>
                  <a:pt x="20407" y="14131"/>
                  <a:pt x="20402" y="14130"/>
                </a:cubicBezTo>
                <a:cubicBezTo>
                  <a:pt x="20401" y="14129"/>
                  <a:pt x="20399" y="14125"/>
                  <a:pt x="20397" y="14124"/>
                </a:cubicBezTo>
                <a:cubicBezTo>
                  <a:pt x="20390" y="14137"/>
                  <a:pt x="20381" y="14154"/>
                  <a:pt x="20373" y="14170"/>
                </a:cubicBezTo>
                <a:cubicBezTo>
                  <a:pt x="20355" y="14205"/>
                  <a:pt x="20338" y="14237"/>
                  <a:pt x="20320" y="14273"/>
                </a:cubicBezTo>
                <a:cubicBezTo>
                  <a:pt x="20313" y="14287"/>
                  <a:pt x="20305" y="14304"/>
                  <a:pt x="20298" y="14319"/>
                </a:cubicBezTo>
                <a:cubicBezTo>
                  <a:pt x="20295" y="14325"/>
                  <a:pt x="20291" y="14323"/>
                  <a:pt x="20289" y="14313"/>
                </a:cubicBezTo>
                <a:cubicBezTo>
                  <a:pt x="20288" y="14303"/>
                  <a:pt x="20286" y="14298"/>
                  <a:pt x="20281" y="14301"/>
                </a:cubicBezTo>
                <a:cubicBezTo>
                  <a:pt x="20266" y="14312"/>
                  <a:pt x="20252" y="14324"/>
                  <a:pt x="20239" y="14347"/>
                </a:cubicBezTo>
                <a:cubicBezTo>
                  <a:pt x="20225" y="14371"/>
                  <a:pt x="20211" y="14396"/>
                  <a:pt x="20197" y="14422"/>
                </a:cubicBezTo>
                <a:cubicBezTo>
                  <a:pt x="20190" y="14435"/>
                  <a:pt x="20185" y="14443"/>
                  <a:pt x="20177" y="14439"/>
                </a:cubicBezTo>
                <a:cubicBezTo>
                  <a:pt x="20171" y="14435"/>
                  <a:pt x="20163" y="14431"/>
                  <a:pt x="20155" y="14433"/>
                </a:cubicBezTo>
                <a:cubicBezTo>
                  <a:pt x="20149" y="14434"/>
                  <a:pt x="20143" y="14431"/>
                  <a:pt x="20138" y="14427"/>
                </a:cubicBezTo>
                <a:cubicBezTo>
                  <a:pt x="20128" y="14421"/>
                  <a:pt x="20125" y="14400"/>
                  <a:pt x="20131" y="14376"/>
                </a:cubicBezTo>
                <a:cubicBezTo>
                  <a:pt x="20134" y="14362"/>
                  <a:pt x="20139" y="14349"/>
                  <a:pt x="20142" y="14336"/>
                </a:cubicBezTo>
                <a:cubicBezTo>
                  <a:pt x="20145" y="14324"/>
                  <a:pt x="20145" y="14314"/>
                  <a:pt x="20140" y="14307"/>
                </a:cubicBezTo>
                <a:cubicBezTo>
                  <a:pt x="20136" y="14301"/>
                  <a:pt x="20130" y="14298"/>
                  <a:pt x="20125" y="14307"/>
                </a:cubicBezTo>
                <a:cubicBezTo>
                  <a:pt x="20116" y="14322"/>
                  <a:pt x="20109" y="14337"/>
                  <a:pt x="20100" y="14353"/>
                </a:cubicBezTo>
                <a:cubicBezTo>
                  <a:pt x="20095" y="14363"/>
                  <a:pt x="20091" y="14372"/>
                  <a:pt x="20085" y="14381"/>
                </a:cubicBezTo>
                <a:cubicBezTo>
                  <a:pt x="20084" y="14384"/>
                  <a:pt x="20080" y="14389"/>
                  <a:pt x="20079" y="14387"/>
                </a:cubicBezTo>
                <a:cubicBezTo>
                  <a:pt x="20076" y="14384"/>
                  <a:pt x="20074" y="14376"/>
                  <a:pt x="20074" y="14370"/>
                </a:cubicBezTo>
                <a:cubicBezTo>
                  <a:pt x="20073" y="14348"/>
                  <a:pt x="20079" y="14326"/>
                  <a:pt x="20085" y="14307"/>
                </a:cubicBezTo>
                <a:cubicBezTo>
                  <a:pt x="20093" y="14281"/>
                  <a:pt x="20096" y="14257"/>
                  <a:pt x="20094" y="14233"/>
                </a:cubicBezTo>
                <a:cubicBezTo>
                  <a:pt x="20090" y="14196"/>
                  <a:pt x="20093" y="14164"/>
                  <a:pt x="20107" y="14130"/>
                </a:cubicBezTo>
                <a:cubicBezTo>
                  <a:pt x="20108" y="14128"/>
                  <a:pt x="20107" y="14121"/>
                  <a:pt x="20109" y="14112"/>
                </a:cubicBezTo>
                <a:cubicBezTo>
                  <a:pt x="20107" y="14098"/>
                  <a:pt x="20107" y="14090"/>
                  <a:pt x="20105" y="14078"/>
                </a:cubicBezTo>
                <a:cubicBezTo>
                  <a:pt x="20102" y="14063"/>
                  <a:pt x="20098" y="14057"/>
                  <a:pt x="20089" y="14061"/>
                </a:cubicBezTo>
                <a:cubicBezTo>
                  <a:pt x="20085" y="14063"/>
                  <a:pt x="20080" y="14062"/>
                  <a:pt x="20076" y="14067"/>
                </a:cubicBezTo>
                <a:cubicBezTo>
                  <a:pt x="20065" y="14081"/>
                  <a:pt x="20056" y="14097"/>
                  <a:pt x="20046" y="14112"/>
                </a:cubicBezTo>
                <a:cubicBezTo>
                  <a:pt x="20035" y="14128"/>
                  <a:pt x="20024" y="14147"/>
                  <a:pt x="20015" y="14170"/>
                </a:cubicBezTo>
                <a:cubicBezTo>
                  <a:pt x="19971" y="14277"/>
                  <a:pt x="19924" y="14376"/>
                  <a:pt x="19881" y="14484"/>
                </a:cubicBezTo>
                <a:cubicBezTo>
                  <a:pt x="19844" y="14577"/>
                  <a:pt x="19805" y="14666"/>
                  <a:pt x="19769" y="14759"/>
                </a:cubicBezTo>
                <a:cubicBezTo>
                  <a:pt x="19746" y="14817"/>
                  <a:pt x="19723" y="14877"/>
                  <a:pt x="19698" y="14931"/>
                </a:cubicBezTo>
                <a:cubicBezTo>
                  <a:pt x="19681" y="14970"/>
                  <a:pt x="19665" y="15005"/>
                  <a:pt x="19648" y="15045"/>
                </a:cubicBezTo>
                <a:cubicBezTo>
                  <a:pt x="19647" y="15048"/>
                  <a:pt x="19645" y="15060"/>
                  <a:pt x="19646" y="15062"/>
                </a:cubicBezTo>
                <a:cubicBezTo>
                  <a:pt x="19645" y="15063"/>
                  <a:pt x="19646" y="15067"/>
                  <a:pt x="19646" y="15068"/>
                </a:cubicBezTo>
                <a:cubicBezTo>
                  <a:pt x="19641" y="15086"/>
                  <a:pt x="19637" y="15097"/>
                  <a:pt x="19628" y="15097"/>
                </a:cubicBezTo>
                <a:cubicBezTo>
                  <a:pt x="19626" y="15097"/>
                  <a:pt x="19622" y="15105"/>
                  <a:pt x="19621" y="15108"/>
                </a:cubicBezTo>
                <a:cubicBezTo>
                  <a:pt x="19615" y="15162"/>
                  <a:pt x="19591" y="15185"/>
                  <a:pt x="19577" y="15228"/>
                </a:cubicBezTo>
                <a:cubicBezTo>
                  <a:pt x="19573" y="15244"/>
                  <a:pt x="19561" y="15257"/>
                  <a:pt x="19553" y="15263"/>
                </a:cubicBezTo>
                <a:cubicBezTo>
                  <a:pt x="19542" y="15271"/>
                  <a:pt x="19533" y="15273"/>
                  <a:pt x="19529" y="15303"/>
                </a:cubicBezTo>
                <a:cubicBezTo>
                  <a:pt x="19528" y="15314"/>
                  <a:pt x="19521" y="15328"/>
                  <a:pt x="19516" y="15337"/>
                </a:cubicBezTo>
                <a:cubicBezTo>
                  <a:pt x="19490" y="15383"/>
                  <a:pt x="19467" y="15437"/>
                  <a:pt x="19454" y="15503"/>
                </a:cubicBezTo>
                <a:cubicBezTo>
                  <a:pt x="19452" y="15516"/>
                  <a:pt x="19447" y="15528"/>
                  <a:pt x="19441" y="15543"/>
                </a:cubicBezTo>
                <a:cubicBezTo>
                  <a:pt x="19436" y="15542"/>
                  <a:pt x="19433" y="15539"/>
                  <a:pt x="19428" y="15537"/>
                </a:cubicBezTo>
                <a:cubicBezTo>
                  <a:pt x="19423" y="15536"/>
                  <a:pt x="19418" y="15533"/>
                  <a:pt x="19413" y="15532"/>
                </a:cubicBezTo>
                <a:cubicBezTo>
                  <a:pt x="19410" y="15550"/>
                  <a:pt x="19406" y="15571"/>
                  <a:pt x="19402" y="15589"/>
                </a:cubicBezTo>
                <a:cubicBezTo>
                  <a:pt x="19397" y="15607"/>
                  <a:pt x="19389" y="15622"/>
                  <a:pt x="19380" y="15640"/>
                </a:cubicBezTo>
                <a:cubicBezTo>
                  <a:pt x="19374" y="15647"/>
                  <a:pt x="19367" y="15650"/>
                  <a:pt x="19360" y="15652"/>
                </a:cubicBezTo>
                <a:cubicBezTo>
                  <a:pt x="19352" y="15653"/>
                  <a:pt x="19344" y="15653"/>
                  <a:pt x="19336" y="15652"/>
                </a:cubicBezTo>
                <a:cubicBezTo>
                  <a:pt x="19334" y="15674"/>
                  <a:pt x="19332" y="15694"/>
                  <a:pt x="19331" y="15715"/>
                </a:cubicBezTo>
                <a:cubicBezTo>
                  <a:pt x="19330" y="15752"/>
                  <a:pt x="19319" y="15785"/>
                  <a:pt x="19307" y="15812"/>
                </a:cubicBezTo>
                <a:cubicBezTo>
                  <a:pt x="19302" y="15824"/>
                  <a:pt x="19293" y="15827"/>
                  <a:pt x="19287" y="15824"/>
                </a:cubicBezTo>
                <a:cubicBezTo>
                  <a:pt x="19284" y="15822"/>
                  <a:pt x="19282" y="15814"/>
                  <a:pt x="19279" y="15812"/>
                </a:cubicBezTo>
                <a:cubicBezTo>
                  <a:pt x="19266" y="15806"/>
                  <a:pt x="19262" y="15811"/>
                  <a:pt x="19252" y="15846"/>
                </a:cubicBezTo>
                <a:cubicBezTo>
                  <a:pt x="19249" y="15857"/>
                  <a:pt x="19247" y="15873"/>
                  <a:pt x="19243" y="15881"/>
                </a:cubicBezTo>
                <a:cubicBezTo>
                  <a:pt x="19228" y="15910"/>
                  <a:pt x="19218" y="15946"/>
                  <a:pt x="19208" y="15984"/>
                </a:cubicBezTo>
                <a:cubicBezTo>
                  <a:pt x="19205" y="15985"/>
                  <a:pt x="19201" y="15983"/>
                  <a:pt x="19197" y="15984"/>
                </a:cubicBezTo>
                <a:cubicBezTo>
                  <a:pt x="19194" y="15985"/>
                  <a:pt x="19190" y="15988"/>
                  <a:pt x="19186" y="15990"/>
                </a:cubicBezTo>
                <a:cubicBezTo>
                  <a:pt x="19184" y="15997"/>
                  <a:pt x="19182" y="16004"/>
                  <a:pt x="19180" y="16012"/>
                </a:cubicBezTo>
                <a:cubicBezTo>
                  <a:pt x="19177" y="16021"/>
                  <a:pt x="19173" y="16032"/>
                  <a:pt x="19171" y="16041"/>
                </a:cubicBezTo>
                <a:cubicBezTo>
                  <a:pt x="19166" y="16051"/>
                  <a:pt x="19164" y="16049"/>
                  <a:pt x="19160" y="16047"/>
                </a:cubicBezTo>
                <a:cubicBezTo>
                  <a:pt x="19156" y="16045"/>
                  <a:pt x="19152" y="16043"/>
                  <a:pt x="19149" y="16047"/>
                </a:cubicBezTo>
                <a:cubicBezTo>
                  <a:pt x="19135" y="16073"/>
                  <a:pt x="19123" y="16092"/>
                  <a:pt x="19111" y="16115"/>
                </a:cubicBezTo>
                <a:cubicBezTo>
                  <a:pt x="19104" y="16131"/>
                  <a:pt x="19097" y="16147"/>
                  <a:pt x="19087" y="16150"/>
                </a:cubicBezTo>
                <a:cubicBezTo>
                  <a:pt x="19082" y="16151"/>
                  <a:pt x="19076" y="16154"/>
                  <a:pt x="19072" y="16161"/>
                </a:cubicBezTo>
                <a:cubicBezTo>
                  <a:pt x="19057" y="16138"/>
                  <a:pt x="19045" y="16114"/>
                  <a:pt x="19037" y="16075"/>
                </a:cubicBezTo>
                <a:cubicBezTo>
                  <a:pt x="19028" y="16036"/>
                  <a:pt x="19013" y="16017"/>
                  <a:pt x="18993" y="16018"/>
                </a:cubicBezTo>
                <a:cubicBezTo>
                  <a:pt x="18981" y="16019"/>
                  <a:pt x="18970" y="16025"/>
                  <a:pt x="18960" y="16035"/>
                </a:cubicBezTo>
                <a:cubicBezTo>
                  <a:pt x="18949" y="16046"/>
                  <a:pt x="18940" y="16065"/>
                  <a:pt x="18931" y="16093"/>
                </a:cubicBezTo>
                <a:cubicBezTo>
                  <a:pt x="18916" y="16141"/>
                  <a:pt x="18897" y="16182"/>
                  <a:pt x="18881" y="16230"/>
                </a:cubicBezTo>
                <a:cubicBezTo>
                  <a:pt x="18862" y="16285"/>
                  <a:pt x="18842" y="16335"/>
                  <a:pt x="18819" y="16384"/>
                </a:cubicBezTo>
                <a:cubicBezTo>
                  <a:pt x="18795" y="16437"/>
                  <a:pt x="18774" y="16495"/>
                  <a:pt x="18751" y="16550"/>
                </a:cubicBezTo>
                <a:cubicBezTo>
                  <a:pt x="18744" y="16566"/>
                  <a:pt x="18739" y="16589"/>
                  <a:pt x="18731" y="16602"/>
                </a:cubicBezTo>
                <a:cubicBezTo>
                  <a:pt x="18718" y="16624"/>
                  <a:pt x="18709" y="16653"/>
                  <a:pt x="18700" y="16682"/>
                </a:cubicBezTo>
                <a:cubicBezTo>
                  <a:pt x="18681" y="16750"/>
                  <a:pt x="18658" y="16808"/>
                  <a:pt x="18639" y="16877"/>
                </a:cubicBezTo>
                <a:cubicBezTo>
                  <a:pt x="18626" y="16923"/>
                  <a:pt x="18608" y="16967"/>
                  <a:pt x="18595" y="17014"/>
                </a:cubicBezTo>
                <a:cubicBezTo>
                  <a:pt x="18572" y="17092"/>
                  <a:pt x="18545" y="17161"/>
                  <a:pt x="18520" y="17237"/>
                </a:cubicBezTo>
                <a:cubicBezTo>
                  <a:pt x="18498" y="17308"/>
                  <a:pt x="18472" y="17380"/>
                  <a:pt x="18448" y="17449"/>
                </a:cubicBezTo>
                <a:cubicBezTo>
                  <a:pt x="18438" y="17476"/>
                  <a:pt x="18428" y="17503"/>
                  <a:pt x="18424" y="17535"/>
                </a:cubicBezTo>
                <a:cubicBezTo>
                  <a:pt x="18421" y="17550"/>
                  <a:pt x="18416" y="17560"/>
                  <a:pt x="18410" y="17569"/>
                </a:cubicBezTo>
                <a:cubicBezTo>
                  <a:pt x="18407" y="17574"/>
                  <a:pt x="18404" y="17579"/>
                  <a:pt x="18402" y="17586"/>
                </a:cubicBezTo>
                <a:cubicBezTo>
                  <a:pt x="18382" y="17643"/>
                  <a:pt x="18361" y="17700"/>
                  <a:pt x="18342" y="17758"/>
                </a:cubicBezTo>
                <a:cubicBezTo>
                  <a:pt x="18325" y="17811"/>
                  <a:pt x="18308" y="17866"/>
                  <a:pt x="18283" y="17912"/>
                </a:cubicBezTo>
                <a:cubicBezTo>
                  <a:pt x="18285" y="17924"/>
                  <a:pt x="18288" y="17931"/>
                  <a:pt x="18289" y="17941"/>
                </a:cubicBezTo>
                <a:cubicBezTo>
                  <a:pt x="18291" y="17950"/>
                  <a:pt x="18292" y="17960"/>
                  <a:pt x="18294" y="17970"/>
                </a:cubicBezTo>
                <a:cubicBezTo>
                  <a:pt x="18291" y="17974"/>
                  <a:pt x="18286" y="17975"/>
                  <a:pt x="18283" y="17981"/>
                </a:cubicBezTo>
                <a:cubicBezTo>
                  <a:pt x="18279" y="17989"/>
                  <a:pt x="18274" y="18004"/>
                  <a:pt x="18272" y="18015"/>
                </a:cubicBezTo>
                <a:cubicBezTo>
                  <a:pt x="18266" y="18046"/>
                  <a:pt x="18262" y="18067"/>
                  <a:pt x="18246" y="18078"/>
                </a:cubicBezTo>
                <a:cubicBezTo>
                  <a:pt x="18242" y="18081"/>
                  <a:pt x="18238" y="18093"/>
                  <a:pt x="18235" y="18101"/>
                </a:cubicBezTo>
                <a:cubicBezTo>
                  <a:pt x="18226" y="18121"/>
                  <a:pt x="18218" y="18142"/>
                  <a:pt x="18210" y="18164"/>
                </a:cubicBezTo>
                <a:cubicBezTo>
                  <a:pt x="18203" y="18185"/>
                  <a:pt x="18193" y="18202"/>
                  <a:pt x="18184" y="18221"/>
                </a:cubicBezTo>
                <a:cubicBezTo>
                  <a:pt x="18181" y="18229"/>
                  <a:pt x="18178" y="18241"/>
                  <a:pt x="18175" y="18250"/>
                </a:cubicBezTo>
                <a:cubicBezTo>
                  <a:pt x="18172" y="18259"/>
                  <a:pt x="18169" y="18266"/>
                  <a:pt x="18164" y="18267"/>
                </a:cubicBezTo>
                <a:cubicBezTo>
                  <a:pt x="18154" y="18270"/>
                  <a:pt x="18148" y="18288"/>
                  <a:pt x="18142" y="18307"/>
                </a:cubicBezTo>
                <a:cubicBezTo>
                  <a:pt x="18136" y="18330"/>
                  <a:pt x="18129" y="18352"/>
                  <a:pt x="18122" y="18376"/>
                </a:cubicBezTo>
                <a:cubicBezTo>
                  <a:pt x="18118" y="18395"/>
                  <a:pt x="18114" y="18412"/>
                  <a:pt x="18107" y="18427"/>
                </a:cubicBezTo>
                <a:cubicBezTo>
                  <a:pt x="18087" y="18473"/>
                  <a:pt x="18082" y="18525"/>
                  <a:pt x="18079" y="18576"/>
                </a:cubicBezTo>
                <a:cubicBezTo>
                  <a:pt x="18073" y="18649"/>
                  <a:pt x="18077" y="18715"/>
                  <a:pt x="18081" y="18782"/>
                </a:cubicBezTo>
                <a:cubicBezTo>
                  <a:pt x="18081" y="18791"/>
                  <a:pt x="18083" y="18798"/>
                  <a:pt x="18085" y="18805"/>
                </a:cubicBezTo>
                <a:cubicBezTo>
                  <a:pt x="18093" y="18839"/>
                  <a:pt x="18094" y="18884"/>
                  <a:pt x="18105" y="18914"/>
                </a:cubicBezTo>
                <a:cubicBezTo>
                  <a:pt x="18108" y="18922"/>
                  <a:pt x="18108" y="18932"/>
                  <a:pt x="18109" y="18942"/>
                </a:cubicBezTo>
                <a:cubicBezTo>
                  <a:pt x="18116" y="19013"/>
                  <a:pt x="18121" y="19090"/>
                  <a:pt x="18138" y="19148"/>
                </a:cubicBezTo>
                <a:cubicBezTo>
                  <a:pt x="18141" y="19158"/>
                  <a:pt x="18141" y="19170"/>
                  <a:pt x="18142" y="19183"/>
                </a:cubicBezTo>
                <a:cubicBezTo>
                  <a:pt x="18146" y="19210"/>
                  <a:pt x="18149" y="19236"/>
                  <a:pt x="18153" y="19263"/>
                </a:cubicBezTo>
                <a:cubicBezTo>
                  <a:pt x="18157" y="19290"/>
                  <a:pt x="18161" y="19321"/>
                  <a:pt x="18164" y="19349"/>
                </a:cubicBezTo>
                <a:cubicBezTo>
                  <a:pt x="18178" y="19478"/>
                  <a:pt x="18200" y="19594"/>
                  <a:pt x="18228" y="19703"/>
                </a:cubicBezTo>
                <a:cubicBezTo>
                  <a:pt x="18236" y="19735"/>
                  <a:pt x="18242" y="19766"/>
                  <a:pt x="18248" y="19801"/>
                </a:cubicBezTo>
                <a:cubicBezTo>
                  <a:pt x="18254" y="19837"/>
                  <a:pt x="18258" y="19879"/>
                  <a:pt x="18268" y="19909"/>
                </a:cubicBezTo>
                <a:cubicBezTo>
                  <a:pt x="18287" y="19976"/>
                  <a:pt x="18301" y="20050"/>
                  <a:pt x="18318" y="20121"/>
                </a:cubicBezTo>
                <a:cubicBezTo>
                  <a:pt x="18339" y="20209"/>
                  <a:pt x="18354" y="20301"/>
                  <a:pt x="18377" y="20384"/>
                </a:cubicBezTo>
                <a:cubicBezTo>
                  <a:pt x="18390" y="20429"/>
                  <a:pt x="18404" y="20471"/>
                  <a:pt x="18413" y="20522"/>
                </a:cubicBezTo>
                <a:cubicBezTo>
                  <a:pt x="18415" y="20534"/>
                  <a:pt x="18419" y="20545"/>
                  <a:pt x="18421" y="20556"/>
                </a:cubicBezTo>
                <a:cubicBezTo>
                  <a:pt x="18439" y="20624"/>
                  <a:pt x="18455" y="20694"/>
                  <a:pt x="18472" y="20762"/>
                </a:cubicBezTo>
                <a:cubicBezTo>
                  <a:pt x="18499" y="20868"/>
                  <a:pt x="18530" y="20967"/>
                  <a:pt x="18564" y="21060"/>
                </a:cubicBezTo>
                <a:cubicBezTo>
                  <a:pt x="18574" y="21087"/>
                  <a:pt x="18586" y="21108"/>
                  <a:pt x="18591" y="21146"/>
                </a:cubicBezTo>
                <a:cubicBezTo>
                  <a:pt x="18593" y="21165"/>
                  <a:pt x="18602" y="21182"/>
                  <a:pt x="18608" y="21197"/>
                </a:cubicBezTo>
                <a:cubicBezTo>
                  <a:pt x="18618" y="21219"/>
                  <a:pt x="18631" y="21235"/>
                  <a:pt x="18639" y="21260"/>
                </a:cubicBezTo>
                <a:cubicBezTo>
                  <a:pt x="18654" y="21305"/>
                  <a:pt x="18674" y="21332"/>
                  <a:pt x="18694" y="21363"/>
                </a:cubicBezTo>
                <a:cubicBezTo>
                  <a:pt x="18697" y="21368"/>
                  <a:pt x="18701" y="21372"/>
                  <a:pt x="18705" y="21374"/>
                </a:cubicBezTo>
                <a:cubicBezTo>
                  <a:pt x="18735" y="21391"/>
                  <a:pt x="18762" y="21408"/>
                  <a:pt x="18795" y="21409"/>
                </a:cubicBezTo>
                <a:cubicBezTo>
                  <a:pt x="18821" y="21410"/>
                  <a:pt x="18844" y="21422"/>
                  <a:pt x="18865" y="21443"/>
                </a:cubicBezTo>
                <a:cubicBezTo>
                  <a:pt x="18915" y="21493"/>
                  <a:pt x="18967" y="21538"/>
                  <a:pt x="19019" y="21580"/>
                </a:cubicBezTo>
                <a:cubicBezTo>
                  <a:pt x="19039" y="21597"/>
                  <a:pt x="19060" y="21589"/>
                  <a:pt x="19081" y="21546"/>
                </a:cubicBezTo>
                <a:cubicBezTo>
                  <a:pt x="19100" y="21506"/>
                  <a:pt x="19118" y="21469"/>
                  <a:pt x="19142" y="21449"/>
                </a:cubicBezTo>
                <a:cubicBezTo>
                  <a:pt x="19151" y="21442"/>
                  <a:pt x="19161" y="21431"/>
                  <a:pt x="19164" y="21409"/>
                </a:cubicBezTo>
                <a:cubicBezTo>
                  <a:pt x="19167" y="21390"/>
                  <a:pt x="19172" y="21375"/>
                  <a:pt x="19180" y="21363"/>
                </a:cubicBezTo>
                <a:cubicBezTo>
                  <a:pt x="19190" y="21345"/>
                  <a:pt x="19200" y="21323"/>
                  <a:pt x="19213" y="21300"/>
                </a:cubicBezTo>
                <a:cubicBezTo>
                  <a:pt x="19214" y="21295"/>
                  <a:pt x="19212" y="21290"/>
                  <a:pt x="19213" y="21283"/>
                </a:cubicBezTo>
                <a:cubicBezTo>
                  <a:pt x="19213" y="21275"/>
                  <a:pt x="19215" y="21268"/>
                  <a:pt x="19219" y="21260"/>
                </a:cubicBezTo>
                <a:cubicBezTo>
                  <a:pt x="19223" y="21257"/>
                  <a:pt x="19227" y="21252"/>
                  <a:pt x="19230" y="21249"/>
                </a:cubicBezTo>
                <a:cubicBezTo>
                  <a:pt x="19234" y="21245"/>
                  <a:pt x="19236" y="21240"/>
                  <a:pt x="19239" y="21237"/>
                </a:cubicBezTo>
                <a:cubicBezTo>
                  <a:pt x="19240" y="21229"/>
                  <a:pt x="19242" y="21227"/>
                  <a:pt x="19243" y="21220"/>
                </a:cubicBezTo>
                <a:cubicBezTo>
                  <a:pt x="19244" y="21213"/>
                  <a:pt x="19244" y="21204"/>
                  <a:pt x="19246" y="21197"/>
                </a:cubicBezTo>
                <a:cubicBezTo>
                  <a:pt x="19261" y="21184"/>
                  <a:pt x="19278" y="21171"/>
                  <a:pt x="19292" y="21146"/>
                </a:cubicBezTo>
                <a:cubicBezTo>
                  <a:pt x="19295" y="21139"/>
                  <a:pt x="19298" y="21137"/>
                  <a:pt x="19303" y="21134"/>
                </a:cubicBezTo>
                <a:cubicBezTo>
                  <a:pt x="19318" y="21123"/>
                  <a:pt x="19320" y="21115"/>
                  <a:pt x="19320" y="21088"/>
                </a:cubicBezTo>
                <a:cubicBezTo>
                  <a:pt x="19320" y="21081"/>
                  <a:pt x="19320" y="21072"/>
                  <a:pt x="19320" y="21065"/>
                </a:cubicBezTo>
                <a:cubicBezTo>
                  <a:pt x="19320" y="21052"/>
                  <a:pt x="19324" y="21039"/>
                  <a:pt x="19329" y="21031"/>
                </a:cubicBezTo>
                <a:cubicBezTo>
                  <a:pt x="19341" y="21013"/>
                  <a:pt x="19353" y="20993"/>
                  <a:pt x="19366" y="20997"/>
                </a:cubicBezTo>
                <a:cubicBezTo>
                  <a:pt x="19374" y="20999"/>
                  <a:pt x="19382" y="21001"/>
                  <a:pt x="19391" y="21002"/>
                </a:cubicBezTo>
                <a:cubicBezTo>
                  <a:pt x="19392" y="20984"/>
                  <a:pt x="19393" y="20966"/>
                  <a:pt x="19395" y="20951"/>
                </a:cubicBezTo>
                <a:cubicBezTo>
                  <a:pt x="19397" y="20937"/>
                  <a:pt x="19401" y="20927"/>
                  <a:pt x="19404" y="20917"/>
                </a:cubicBezTo>
                <a:cubicBezTo>
                  <a:pt x="19412" y="20901"/>
                  <a:pt x="19418" y="20889"/>
                  <a:pt x="19426" y="20882"/>
                </a:cubicBezTo>
                <a:cubicBezTo>
                  <a:pt x="19433" y="20876"/>
                  <a:pt x="19441" y="20873"/>
                  <a:pt x="19448" y="20871"/>
                </a:cubicBezTo>
                <a:cubicBezTo>
                  <a:pt x="19448" y="20860"/>
                  <a:pt x="19449" y="20853"/>
                  <a:pt x="19450" y="20842"/>
                </a:cubicBezTo>
                <a:cubicBezTo>
                  <a:pt x="19450" y="20833"/>
                  <a:pt x="19452" y="20823"/>
                  <a:pt x="19452" y="20814"/>
                </a:cubicBezTo>
                <a:cubicBezTo>
                  <a:pt x="19459" y="20806"/>
                  <a:pt x="19462" y="20793"/>
                  <a:pt x="19468" y="20791"/>
                </a:cubicBezTo>
                <a:cubicBezTo>
                  <a:pt x="19494" y="20777"/>
                  <a:pt x="19519" y="20743"/>
                  <a:pt x="19540" y="20699"/>
                </a:cubicBezTo>
                <a:cubicBezTo>
                  <a:pt x="19545" y="20690"/>
                  <a:pt x="19549" y="20683"/>
                  <a:pt x="19553" y="20682"/>
                </a:cubicBezTo>
                <a:cubicBezTo>
                  <a:pt x="19565" y="20680"/>
                  <a:pt x="19568" y="20662"/>
                  <a:pt x="19573" y="20642"/>
                </a:cubicBezTo>
                <a:cubicBezTo>
                  <a:pt x="19577" y="20627"/>
                  <a:pt x="19584" y="20608"/>
                  <a:pt x="19591" y="20602"/>
                </a:cubicBezTo>
                <a:cubicBezTo>
                  <a:pt x="19609" y="20584"/>
                  <a:pt x="19623" y="20535"/>
                  <a:pt x="19643" y="20533"/>
                </a:cubicBezTo>
                <a:cubicBezTo>
                  <a:pt x="19644" y="20533"/>
                  <a:pt x="19647" y="20525"/>
                  <a:pt x="19648" y="20522"/>
                </a:cubicBezTo>
                <a:cubicBezTo>
                  <a:pt x="19649" y="20504"/>
                  <a:pt x="19653" y="20498"/>
                  <a:pt x="19661" y="20493"/>
                </a:cubicBezTo>
                <a:cubicBezTo>
                  <a:pt x="19665" y="20491"/>
                  <a:pt x="19670" y="20486"/>
                  <a:pt x="19674" y="20482"/>
                </a:cubicBezTo>
                <a:cubicBezTo>
                  <a:pt x="19677" y="20479"/>
                  <a:pt x="19677" y="20471"/>
                  <a:pt x="19679" y="20465"/>
                </a:cubicBezTo>
                <a:cubicBezTo>
                  <a:pt x="19737" y="20481"/>
                  <a:pt x="19794" y="20504"/>
                  <a:pt x="19854" y="20510"/>
                </a:cubicBezTo>
                <a:cubicBezTo>
                  <a:pt x="19890" y="20514"/>
                  <a:pt x="19927" y="20515"/>
                  <a:pt x="19962" y="20522"/>
                </a:cubicBezTo>
                <a:cubicBezTo>
                  <a:pt x="19970" y="20523"/>
                  <a:pt x="19978" y="20527"/>
                  <a:pt x="19986" y="20528"/>
                </a:cubicBezTo>
                <a:cubicBezTo>
                  <a:pt x="19997" y="20529"/>
                  <a:pt x="20007" y="20516"/>
                  <a:pt x="20013" y="20493"/>
                </a:cubicBezTo>
                <a:cubicBezTo>
                  <a:pt x="20024" y="20450"/>
                  <a:pt x="20036" y="20410"/>
                  <a:pt x="20054" y="20379"/>
                </a:cubicBezTo>
                <a:cubicBezTo>
                  <a:pt x="20056" y="20375"/>
                  <a:pt x="20059" y="20372"/>
                  <a:pt x="20061" y="20367"/>
                </a:cubicBezTo>
                <a:cubicBezTo>
                  <a:pt x="20077" y="20325"/>
                  <a:pt x="20110" y="20212"/>
                  <a:pt x="20122" y="20156"/>
                </a:cubicBezTo>
                <a:cubicBezTo>
                  <a:pt x="20132" y="20114"/>
                  <a:pt x="20142" y="20081"/>
                  <a:pt x="20158" y="20047"/>
                </a:cubicBezTo>
                <a:cubicBezTo>
                  <a:pt x="20177" y="20005"/>
                  <a:pt x="20196" y="19957"/>
                  <a:pt x="20215" y="19915"/>
                </a:cubicBezTo>
                <a:cubicBezTo>
                  <a:pt x="20228" y="19887"/>
                  <a:pt x="20237" y="19860"/>
                  <a:pt x="20235" y="19824"/>
                </a:cubicBezTo>
                <a:cubicBezTo>
                  <a:pt x="20233" y="19801"/>
                  <a:pt x="20239" y="19780"/>
                  <a:pt x="20248" y="19761"/>
                </a:cubicBezTo>
                <a:cubicBezTo>
                  <a:pt x="20261" y="19730"/>
                  <a:pt x="20267" y="19693"/>
                  <a:pt x="20274" y="19658"/>
                </a:cubicBezTo>
                <a:cubicBezTo>
                  <a:pt x="20276" y="19649"/>
                  <a:pt x="20279" y="19643"/>
                  <a:pt x="20281" y="19635"/>
                </a:cubicBezTo>
                <a:cubicBezTo>
                  <a:pt x="20285" y="19632"/>
                  <a:pt x="20288" y="19627"/>
                  <a:pt x="20292" y="19623"/>
                </a:cubicBezTo>
                <a:cubicBezTo>
                  <a:pt x="20302" y="19614"/>
                  <a:pt x="20312" y="19604"/>
                  <a:pt x="20316" y="19578"/>
                </a:cubicBezTo>
                <a:cubicBezTo>
                  <a:pt x="20318" y="19566"/>
                  <a:pt x="20322" y="19555"/>
                  <a:pt x="20327" y="19549"/>
                </a:cubicBezTo>
                <a:cubicBezTo>
                  <a:pt x="20332" y="19543"/>
                  <a:pt x="20338" y="19539"/>
                  <a:pt x="20342" y="19532"/>
                </a:cubicBezTo>
                <a:cubicBezTo>
                  <a:pt x="20354" y="19513"/>
                  <a:pt x="20363" y="19493"/>
                  <a:pt x="20375" y="19480"/>
                </a:cubicBezTo>
                <a:cubicBezTo>
                  <a:pt x="20387" y="19467"/>
                  <a:pt x="20399" y="19453"/>
                  <a:pt x="20410" y="19435"/>
                </a:cubicBezTo>
                <a:cubicBezTo>
                  <a:pt x="20415" y="19428"/>
                  <a:pt x="20421" y="19421"/>
                  <a:pt x="20424" y="19412"/>
                </a:cubicBezTo>
                <a:cubicBezTo>
                  <a:pt x="20433" y="19372"/>
                  <a:pt x="20447" y="19362"/>
                  <a:pt x="20463" y="19354"/>
                </a:cubicBezTo>
                <a:cubicBezTo>
                  <a:pt x="20469" y="19352"/>
                  <a:pt x="20476" y="19342"/>
                  <a:pt x="20481" y="19332"/>
                </a:cubicBezTo>
                <a:cubicBezTo>
                  <a:pt x="20490" y="19312"/>
                  <a:pt x="20495" y="19287"/>
                  <a:pt x="20507" y="19274"/>
                </a:cubicBezTo>
                <a:cubicBezTo>
                  <a:pt x="20511" y="19271"/>
                  <a:pt x="20514" y="19256"/>
                  <a:pt x="20516" y="19246"/>
                </a:cubicBezTo>
                <a:cubicBezTo>
                  <a:pt x="20520" y="19219"/>
                  <a:pt x="20527" y="19194"/>
                  <a:pt x="20538" y="19183"/>
                </a:cubicBezTo>
                <a:cubicBezTo>
                  <a:pt x="20555" y="19165"/>
                  <a:pt x="20565" y="19123"/>
                  <a:pt x="20582" y="19108"/>
                </a:cubicBezTo>
                <a:cubicBezTo>
                  <a:pt x="20592" y="19077"/>
                  <a:pt x="20607" y="19060"/>
                  <a:pt x="20621" y="19040"/>
                </a:cubicBezTo>
                <a:cubicBezTo>
                  <a:pt x="20629" y="19029"/>
                  <a:pt x="20634" y="19006"/>
                  <a:pt x="20639" y="18988"/>
                </a:cubicBezTo>
                <a:cubicBezTo>
                  <a:pt x="20644" y="18969"/>
                  <a:pt x="20649" y="18954"/>
                  <a:pt x="20659" y="18948"/>
                </a:cubicBezTo>
                <a:cubicBezTo>
                  <a:pt x="20662" y="18946"/>
                  <a:pt x="20668" y="18943"/>
                  <a:pt x="20670" y="18937"/>
                </a:cubicBezTo>
                <a:cubicBezTo>
                  <a:pt x="20678" y="18901"/>
                  <a:pt x="20694" y="18885"/>
                  <a:pt x="20707" y="18862"/>
                </a:cubicBezTo>
                <a:cubicBezTo>
                  <a:pt x="20716" y="18847"/>
                  <a:pt x="20728" y="18830"/>
                  <a:pt x="20731" y="18811"/>
                </a:cubicBezTo>
                <a:cubicBezTo>
                  <a:pt x="20739" y="18767"/>
                  <a:pt x="20754" y="18749"/>
                  <a:pt x="20771" y="18736"/>
                </a:cubicBezTo>
                <a:cubicBezTo>
                  <a:pt x="20774" y="18733"/>
                  <a:pt x="20776" y="18728"/>
                  <a:pt x="20780" y="18725"/>
                </a:cubicBezTo>
                <a:cubicBezTo>
                  <a:pt x="20788" y="18704"/>
                  <a:pt x="20791" y="18675"/>
                  <a:pt x="20806" y="18673"/>
                </a:cubicBezTo>
                <a:cubicBezTo>
                  <a:pt x="20808" y="18673"/>
                  <a:pt x="20816" y="18663"/>
                  <a:pt x="20817" y="18656"/>
                </a:cubicBezTo>
                <a:cubicBezTo>
                  <a:pt x="20823" y="18625"/>
                  <a:pt x="20834" y="18598"/>
                  <a:pt x="20843" y="18570"/>
                </a:cubicBezTo>
                <a:cubicBezTo>
                  <a:pt x="20853" y="18540"/>
                  <a:pt x="20862" y="18509"/>
                  <a:pt x="20872" y="18473"/>
                </a:cubicBezTo>
                <a:cubicBezTo>
                  <a:pt x="20878" y="18466"/>
                  <a:pt x="20887" y="18457"/>
                  <a:pt x="20894" y="18445"/>
                </a:cubicBezTo>
                <a:cubicBezTo>
                  <a:pt x="20900" y="18433"/>
                  <a:pt x="20905" y="18420"/>
                  <a:pt x="20909" y="18404"/>
                </a:cubicBezTo>
                <a:cubicBezTo>
                  <a:pt x="20914" y="18389"/>
                  <a:pt x="20917" y="18369"/>
                  <a:pt x="20920" y="18353"/>
                </a:cubicBezTo>
                <a:cubicBezTo>
                  <a:pt x="20925" y="18333"/>
                  <a:pt x="20930" y="18317"/>
                  <a:pt x="20940" y="18307"/>
                </a:cubicBezTo>
                <a:cubicBezTo>
                  <a:pt x="20949" y="18298"/>
                  <a:pt x="20956" y="18281"/>
                  <a:pt x="20960" y="18261"/>
                </a:cubicBezTo>
                <a:cubicBezTo>
                  <a:pt x="20971" y="18200"/>
                  <a:pt x="20983" y="18140"/>
                  <a:pt x="20991" y="18078"/>
                </a:cubicBezTo>
                <a:cubicBezTo>
                  <a:pt x="20996" y="18068"/>
                  <a:pt x="21001" y="18060"/>
                  <a:pt x="21006" y="18050"/>
                </a:cubicBezTo>
                <a:cubicBezTo>
                  <a:pt x="21011" y="18040"/>
                  <a:pt x="21017" y="18027"/>
                  <a:pt x="21024" y="18015"/>
                </a:cubicBezTo>
                <a:cubicBezTo>
                  <a:pt x="21025" y="18010"/>
                  <a:pt x="21026" y="18000"/>
                  <a:pt x="21026" y="17992"/>
                </a:cubicBezTo>
                <a:cubicBezTo>
                  <a:pt x="21026" y="17985"/>
                  <a:pt x="21026" y="17977"/>
                  <a:pt x="21030" y="17970"/>
                </a:cubicBezTo>
                <a:cubicBezTo>
                  <a:pt x="21034" y="17966"/>
                  <a:pt x="21037" y="17961"/>
                  <a:pt x="21041" y="17958"/>
                </a:cubicBezTo>
                <a:cubicBezTo>
                  <a:pt x="21045" y="17955"/>
                  <a:pt x="21049" y="17955"/>
                  <a:pt x="21052" y="17952"/>
                </a:cubicBezTo>
                <a:cubicBezTo>
                  <a:pt x="21053" y="17944"/>
                  <a:pt x="21053" y="17936"/>
                  <a:pt x="21054" y="17929"/>
                </a:cubicBezTo>
                <a:cubicBezTo>
                  <a:pt x="21055" y="17923"/>
                  <a:pt x="21058" y="17913"/>
                  <a:pt x="21059" y="17907"/>
                </a:cubicBezTo>
                <a:cubicBezTo>
                  <a:pt x="21074" y="17894"/>
                  <a:pt x="21089" y="17886"/>
                  <a:pt x="21103" y="17861"/>
                </a:cubicBezTo>
                <a:cubicBezTo>
                  <a:pt x="21106" y="17854"/>
                  <a:pt x="21111" y="17847"/>
                  <a:pt x="21116" y="17844"/>
                </a:cubicBezTo>
                <a:cubicBezTo>
                  <a:pt x="21131" y="17832"/>
                  <a:pt x="21133" y="17825"/>
                  <a:pt x="21133" y="17798"/>
                </a:cubicBezTo>
                <a:cubicBezTo>
                  <a:pt x="21133" y="17791"/>
                  <a:pt x="21131" y="17782"/>
                  <a:pt x="21131" y="17775"/>
                </a:cubicBezTo>
                <a:cubicBezTo>
                  <a:pt x="21131" y="17762"/>
                  <a:pt x="21135" y="17754"/>
                  <a:pt x="21140" y="17746"/>
                </a:cubicBezTo>
                <a:cubicBezTo>
                  <a:pt x="21152" y="17728"/>
                  <a:pt x="21164" y="17708"/>
                  <a:pt x="21177" y="17712"/>
                </a:cubicBezTo>
                <a:cubicBezTo>
                  <a:pt x="21185" y="17714"/>
                  <a:pt x="21193" y="17711"/>
                  <a:pt x="21202" y="17712"/>
                </a:cubicBezTo>
                <a:cubicBezTo>
                  <a:pt x="21203" y="17694"/>
                  <a:pt x="21204" y="17681"/>
                  <a:pt x="21206" y="17666"/>
                </a:cubicBezTo>
                <a:cubicBezTo>
                  <a:pt x="21208" y="17652"/>
                  <a:pt x="21212" y="17637"/>
                  <a:pt x="21215" y="17626"/>
                </a:cubicBezTo>
                <a:cubicBezTo>
                  <a:pt x="21223" y="17610"/>
                  <a:pt x="21232" y="17604"/>
                  <a:pt x="21239" y="17598"/>
                </a:cubicBezTo>
                <a:cubicBezTo>
                  <a:pt x="21246" y="17591"/>
                  <a:pt x="21252" y="17588"/>
                  <a:pt x="21259" y="17586"/>
                </a:cubicBezTo>
                <a:cubicBezTo>
                  <a:pt x="21259" y="17576"/>
                  <a:pt x="21260" y="17562"/>
                  <a:pt x="21261" y="17552"/>
                </a:cubicBezTo>
                <a:cubicBezTo>
                  <a:pt x="21261" y="17542"/>
                  <a:pt x="21263" y="17533"/>
                  <a:pt x="21263" y="17523"/>
                </a:cubicBezTo>
                <a:cubicBezTo>
                  <a:pt x="21270" y="17515"/>
                  <a:pt x="21276" y="17509"/>
                  <a:pt x="21281" y="17506"/>
                </a:cubicBezTo>
                <a:cubicBezTo>
                  <a:pt x="21307" y="17492"/>
                  <a:pt x="21330" y="17458"/>
                  <a:pt x="21351" y="17414"/>
                </a:cubicBezTo>
                <a:cubicBezTo>
                  <a:pt x="21355" y="17405"/>
                  <a:pt x="21362" y="17392"/>
                  <a:pt x="21366" y="17392"/>
                </a:cubicBezTo>
                <a:cubicBezTo>
                  <a:pt x="21378" y="17390"/>
                  <a:pt x="21381" y="17378"/>
                  <a:pt x="21386" y="17357"/>
                </a:cubicBezTo>
                <a:cubicBezTo>
                  <a:pt x="21390" y="17342"/>
                  <a:pt x="21395" y="17318"/>
                  <a:pt x="21402" y="17311"/>
                </a:cubicBezTo>
                <a:cubicBezTo>
                  <a:pt x="21420" y="17293"/>
                  <a:pt x="21434" y="17250"/>
                  <a:pt x="21454" y="17248"/>
                </a:cubicBezTo>
                <a:cubicBezTo>
                  <a:pt x="21455" y="17248"/>
                  <a:pt x="21458" y="17241"/>
                  <a:pt x="21459" y="17237"/>
                </a:cubicBezTo>
                <a:cubicBezTo>
                  <a:pt x="21460" y="17219"/>
                  <a:pt x="21467" y="17207"/>
                  <a:pt x="21474" y="17203"/>
                </a:cubicBezTo>
                <a:cubicBezTo>
                  <a:pt x="21478" y="17200"/>
                  <a:pt x="21483" y="17201"/>
                  <a:pt x="21487" y="17197"/>
                </a:cubicBezTo>
                <a:cubicBezTo>
                  <a:pt x="21493" y="17192"/>
                  <a:pt x="21495" y="17174"/>
                  <a:pt x="21494" y="17163"/>
                </a:cubicBezTo>
                <a:cubicBezTo>
                  <a:pt x="21492" y="17146"/>
                  <a:pt x="21490" y="17129"/>
                  <a:pt x="21489" y="17111"/>
                </a:cubicBezTo>
                <a:cubicBezTo>
                  <a:pt x="21489" y="17092"/>
                  <a:pt x="21498" y="17071"/>
                  <a:pt x="21507" y="17071"/>
                </a:cubicBezTo>
                <a:cubicBezTo>
                  <a:pt x="21514" y="17071"/>
                  <a:pt x="21522" y="17072"/>
                  <a:pt x="21529" y="17071"/>
                </a:cubicBezTo>
                <a:cubicBezTo>
                  <a:pt x="21533" y="17071"/>
                  <a:pt x="21536" y="17071"/>
                  <a:pt x="21540" y="17065"/>
                </a:cubicBezTo>
                <a:cubicBezTo>
                  <a:pt x="21553" y="17045"/>
                  <a:pt x="21567" y="17024"/>
                  <a:pt x="21580" y="17002"/>
                </a:cubicBezTo>
                <a:cubicBezTo>
                  <a:pt x="21582" y="16998"/>
                  <a:pt x="21586" y="16985"/>
                  <a:pt x="21586" y="16980"/>
                </a:cubicBezTo>
                <a:cubicBezTo>
                  <a:pt x="21588" y="16945"/>
                  <a:pt x="21595" y="16909"/>
                  <a:pt x="21584" y="16882"/>
                </a:cubicBezTo>
                <a:cubicBezTo>
                  <a:pt x="21582" y="16878"/>
                  <a:pt x="21582" y="16871"/>
                  <a:pt x="21582" y="16865"/>
                </a:cubicBezTo>
                <a:cubicBezTo>
                  <a:pt x="21581" y="16825"/>
                  <a:pt x="21568" y="16802"/>
                  <a:pt x="21558" y="16779"/>
                </a:cubicBezTo>
                <a:cubicBezTo>
                  <a:pt x="21553" y="16769"/>
                  <a:pt x="21548" y="16763"/>
                  <a:pt x="21544" y="16751"/>
                </a:cubicBezTo>
                <a:cubicBezTo>
                  <a:pt x="21533" y="16707"/>
                  <a:pt x="21523" y="16657"/>
                  <a:pt x="21511" y="16613"/>
                </a:cubicBezTo>
                <a:cubicBezTo>
                  <a:pt x="21503" y="16580"/>
                  <a:pt x="21494" y="16552"/>
                  <a:pt x="21498" y="16505"/>
                </a:cubicBezTo>
                <a:cubicBezTo>
                  <a:pt x="21499" y="16498"/>
                  <a:pt x="21499" y="16488"/>
                  <a:pt x="21498" y="16482"/>
                </a:cubicBezTo>
                <a:cubicBezTo>
                  <a:pt x="21493" y="16418"/>
                  <a:pt x="21494" y="16349"/>
                  <a:pt x="21494" y="16281"/>
                </a:cubicBezTo>
                <a:cubicBezTo>
                  <a:pt x="21494" y="16248"/>
                  <a:pt x="21494" y="16218"/>
                  <a:pt x="21489" y="16190"/>
                </a:cubicBezTo>
                <a:cubicBezTo>
                  <a:pt x="21483" y="16154"/>
                  <a:pt x="21477" y="16115"/>
                  <a:pt x="21470" y="16081"/>
                </a:cubicBezTo>
                <a:cubicBezTo>
                  <a:pt x="21450" y="15992"/>
                  <a:pt x="21426" y="15908"/>
                  <a:pt x="21404" y="15824"/>
                </a:cubicBezTo>
                <a:cubicBezTo>
                  <a:pt x="21397" y="15798"/>
                  <a:pt x="21391" y="15773"/>
                  <a:pt x="21384" y="15749"/>
                </a:cubicBezTo>
                <a:cubicBezTo>
                  <a:pt x="21369" y="15701"/>
                  <a:pt x="21356" y="15651"/>
                  <a:pt x="21340" y="15606"/>
                </a:cubicBezTo>
                <a:cubicBezTo>
                  <a:pt x="21322" y="15556"/>
                  <a:pt x="21303" y="15506"/>
                  <a:pt x="21287" y="15452"/>
                </a:cubicBezTo>
                <a:cubicBezTo>
                  <a:pt x="21284" y="15439"/>
                  <a:pt x="21280" y="15428"/>
                  <a:pt x="21276" y="15417"/>
                </a:cubicBezTo>
                <a:cubicBezTo>
                  <a:pt x="21273" y="15408"/>
                  <a:pt x="21268" y="15399"/>
                  <a:pt x="21265" y="15389"/>
                </a:cubicBezTo>
                <a:cubicBezTo>
                  <a:pt x="21254" y="15348"/>
                  <a:pt x="21244" y="15309"/>
                  <a:pt x="21232" y="15268"/>
                </a:cubicBezTo>
                <a:cubicBezTo>
                  <a:pt x="21219" y="15221"/>
                  <a:pt x="21202" y="15174"/>
                  <a:pt x="21188" y="15125"/>
                </a:cubicBezTo>
                <a:cubicBezTo>
                  <a:pt x="21185" y="15113"/>
                  <a:pt x="21183" y="15104"/>
                  <a:pt x="21180" y="15091"/>
                </a:cubicBezTo>
                <a:cubicBezTo>
                  <a:pt x="21175" y="15075"/>
                  <a:pt x="21171" y="15054"/>
                  <a:pt x="21166" y="15040"/>
                </a:cubicBezTo>
                <a:cubicBezTo>
                  <a:pt x="21152" y="14995"/>
                  <a:pt x="21139" y="14944"/>
                  <a:pt x="21122" y="14902"/>
                </a:cubicBezTo>
                <a:cubicBezTo>
                  <a:pt x="21120" y="14896"/>
                  <a:pt x="21120" y="14887"/>
                  <a:pt x="21118" y="14879"/>
                </a:cubicBezTo>
                <a:cubicBezTo>
                  <a:pt x="21114" y="14861"/>
                  <a:pt x="21110" y="14840"/>
                  <a:pt x="21105" y="14822"/>
                </a:cubicBezTo>
                <a:cubicBezTo>
                  <a:pt x="21097" y="14793"/>
                  <a:pt x="21091" y="14765"/>
                  <a:pt x="21083" y="14736"/>
                </a:cubicBezTo>
                <a:cubicBezTo>
                  <a:pt x="21064" y="14667"/>
                  <a:pt x="21045" y="14600"/>
                  <a:pt x="21026" y="14530"/>
                </a:cubicBezTo>
                <a:cubicBezTo>
                  <a:pt x="21019" y="14505"/>
                  <a:pt x="21013" y="14474"/>
                  <a:pt x="21006" y="14450"/>
                </a:cubicBezTo>
                <a:cubicBezTo>
                  <a:pt x="21001" y="14431"/>
                  <a:pt x="20995" y="14410"/>
                  <a:pt x="20988" y="14393"/>
                </a:cubicBezTo>
                <a:cubicBezTo>
                  <a:pt x="20977" y="14363"/>
                  <a:pt x="20964" y="14334"/>
                  <a:pt x="20951" y="14307"/>
                </a:cubicBezTo>
                <a:cubicBezTo>
                  <a:pt x="20939" y="14282"/>
                  <a:pt x="20927" y="14260"/>
                  <a:pt x="20914" y="14238"/>
                </a:cubicBezTo>
                <a:cubicBezTo>
                  <a:pt x="20908" y="14230"/>
                  <a:pt x="20902" y="14226"/>
                  <a:pt x="20900" y="14210"/>
                </a:cubicBezTo>
                <a:cubicBezTo>
                  <a:pt x="20898" y="14191"/>
                  <a:pt x="20886" y="14192"/>
                  <a:pt x="20881" y="14181"/>
                </a:cubicBezTo>
                <a:cubicBezTo>
                  <a:pt x="20875" y="14170"/>
                  <a:pt x="20878" y="14148"/>
                  <a:pt x="20870" y="14141"/>
                </a:cubicBezTo>
                <a:cubicBezTo>
                  <a:pt x="20869" y="14140"/>
                  <a:pt x="20868" y="14136"/>
                  <a:pt x="20868" y="14135"/>
                </a:cubicBezTo>
                <a:cubicBezTo>
                  <a:pt x="20846" y="14105"/>
                  <a:pt x="20824" y="14076"/>
                  <a:pt x="20802" y="14044"/>
                </a:cubicBezTo>
                <a:cubicBezTo>
                  <a:pt x="20789" y="14026"/>
                  <a:pt x="20774" y="14006"/>
                  <a:pt x="20764" y="13981"/>
                </a:cubicBezTo>
                <a:cubicBezTo>
                  <a:pt x="20755" y="13958"/>
                  <a:pt x="20743" y="13951"/>
                  <a:pt x="20729" y="13941"/>
                </a:cubicBezTo>
                <a:cubicBezTo>
                  <a:pt x="20721" y="13935"/>
                  <a:pt x="20710" y="13926"/>
                  <a:pt x="20703" y="13918"/>
                </a:cubicBezTo>
                <a:cubicBezTo>
                  <a:pt x="20690" y="13905"/>
                  <a:pt x="20676" y="13907"/>
                  <a:pt x="20661" y="13906"/>
                </a:cubicBezTo>
                <a:cubicBezTo>
                  <a:pt x="20644" y="13906"/>
                  <a:pt x="20628" y="13910"/>
                  <a:pt x="20610" y="13918"/>
                </a:cubicBezTo>
                <a:cubicBezTo>
                  <a:pt x="20620" y="13899"/>
                  <a:pt x="20628" y="13886"/>
                  <a:pt x="20637" y="13866"/>
                </a:cubicBezTo>
                <a:cubicBezTo>
                  <a:pt x="20666" y="13801"/>
                  <a:pt x="20696" y="13733"/>
                  <a:pt x="20725" y="13666"/>
                </a:cubicBezTo>
                <a:cubicBezTo>
                  <a:pt x="20732" y="13648"/>
                  <a:pt x="20743" y="13631"/>
                  <a:pt x="20742" y="13603"/>
                </a:cubicBezTo>
                <a:close/>
                <a:moveTo>
                  <a:pt x="1896" y="15040"/>
                </a:moveTo>
                <a:cubicBezTo>
                  <a:pt x="1898" y="15042"/>
                  <a:pt x="1901" y="15044"/>
                  <a:pt x="1903" y="15045"/>
                </a:cubicBezTo>
                <a:cubicBezTo>
                  <a:pt x="1901" y="15048"/>
                  <a:pt x="1898" y="15050"/>
                  <a:pt x="1896" y="15051"/>
                </a:cubicBezTo>
                <a:cubicBezTo>
                  <a:pt x="1894" y="15053"/>
                  <a:pt x="1892" y="15046"/>
                  <a:pt x="1890" y="15045"/>
                </a:cubicBezTo>
                <a:cubicBezTo>
                  <a:pt x="1891" y="15040"/>
                  <a:pt x="1894" y="15036"/>
                  <a:pt x="1896" y="15040"/>
                </a:cubicBezTo>
                <a:close/>
                <a:moveTo>
                  <a:pt x="19694" y="15040"/>
                </a:moveTo>
                <a:cubicBezTo>
                  <a:pt x="19696" y="15036"/>
                  <a:pt x="19699" y="15040"/>
                  <a:pt x="19700" y="15045"/>
                </a:cubicBezTo>
                <a:cubicBezTo>
                  <a:pt x="19698" y="15046"/>
                  <a:pt x="19696" y="15053"/>
                  <a:pt x="19694" y="15051"/>
                </a:cubicBezTo>
                <a:cubicBezTo>
                  <a:pt x="19692" y="15050"/>
                  <a:pt x="19689" y="15048"/>
                  <a:pt x="19687" y="15045"/>
                </a:cubicBezTo>
                <a:cubicBezTo>
                  <a:pt x="19689" y="15044"/>
                  <a:pt x="19692" y="15042"/>
                  <a:pt x="19694" y="15040"/>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Tree>
  </p:cSld>
  <p:clrMapOvr>
    <a:masterClrMapping/>
  </p:clrMapOvr>
  <p:transition xmlns:p14="http://schemas.microsoft.com/office/powerpoint/2010/mai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18">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03" name="Shape 303"/>
          <p:cNvSpPr>
            <a:spLocks noGrp="1"/>
          </p:cNvSpPr>
          <p:nvPr>
            <p:ph type="sldNum" sz="quarter" idx="2"/>
          </p:nvPr>
        </p:nvSpPr>
        <p:spPr>
          <a:prstGeom prst="rect">
            <a:avLst/>
          </a:prstGeom>
        </p:spPr>
        <p:txBody>
          <a:bodyPr/>
          <a:lstStyle/>
          <a:p>
            <a:fld id="{86CB4B4D-7CA3-9044-876B-883B54F8677D}" type="slidenum">
              <a:t>‹#›</a:t>
            </a:fld>
            <a:endParaRPr/>
          </a:p>
        </p:txBody>
      </p:sp>
      <p:sp>
        <p:nvSpPr>
          <p:cNvPr id="304" name="Shape 304"/>
          <p:cNvSpPr>
            <a:spLocks noGrp="1"/>
          </p:cNvSpPr>
          <p:nvPr>
            <p:ph type="body" sz="half" idx="1"/>
          </p:nvPr>
        </p:nvSpPr>
        <p:spPr>
          <a:xfrm>
            <a:off x="1270000" y="2984103"/>
            <a:ext cx="10464800" cy="4572001"/>
          </a:xfrm>
          <a:prstGeom prst="rect">
            <a:avLst/>
          </a:prstGeom>
        </p:spPr>
        <p:txBody>
          <a:bodyPr lIns="0" tIns="0" rIns="0" bIns="0">
            <a:noAutofit/>
          </a:bodyPr>
          <a:lstStyle>
            <a:lvl1pPr algn="l"/>
            <a:lvl2pPr algn="l"/>
            <a:lvl3pPr algn="l"/>
            <a:lvl4pPr algn="l"/>
            <a:lvl5pPr algn="l"/>
          </a:lstStyle>
          <a:p>
            <a:r>
              <a:t>Body Level One</a:t>
            </a:r>
          </a:p>
          <a:p>
            <a:pPr lvl="1"/>
            <a:r>
              <a:t>Body Level Two</a:t>
            </a:r>
          </a:p>
          <a:p>
            <a:pPr lvl="2"/>
            <a:r>
              <a:t>Body Level Three</a:t>
            </a:r>
          </a:p>
          <a:p>
            <a:pPr lvl="3"/>
            <a:r>
              <a:t>Body Level Four</a:t>
            </a:r>
          </a:p>
          <a:p>
            <a:pPr lvl="4"/>
            <a:r>
              <a:t>Body Level Five</a:t>
            </a:r>
          </a:p>
        </p:txBody>
      </p:sp>
      <p:sp>
        <p:nvSpPr>
          <p:cNvPr id="305" name="Shape 305"/>
          <p:cNvSpPr>
            <a:spLocks noGrp="1"/>
          </p:cNvSpPr>
          <p:nvPr>
            <p:ph type="title"/>
          </p:nvPr>
        </p:nvSpPr>
        <p:spPr>
          <a:prstGeom prst="rect">
            <a:avLst/>
          </a:prstGeom>
        </p:spPr>
        <p:txBody>
          <a:bodyPr/>
          <a:lstStyle/>
          <a:p>
            <a:r>
              <a:t>Title Text</a:t>
            </a:r>
          </a:p>
        </p:txBody>
      </p:sp>
    </p:spTree>
  </p:cSld>
  <p:clrMapOvr>
    <a:masterClrMapping/>
  </p:clrMapOvr>
  <p:transition xmlns:p14="http://schemas.microsoft.com/office/powerpoint/2010/mai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19">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12" name="Shape 312"/>
          <p:cNvSpPr>
            <a:spLocks noGrp="1"/>
          </p:cNvSpPr>
          <p:nvPr>
            <p:ph type="sldNum" sz="quarter" idx="2"/>
          </p:nvPr>
        </p:nvSpPr>
        <p:spPr>
          <a:prstGeom prst="rect">
            <a:avLst/>
          </a:prstGeom>
        </p:spPr>
        <p:txBody>
          <a:bodyPr/>
          <a:lstStyle/>
          <a:p>
            <a:fld id="{86CB4B4D-7CA3-9044-876B-883B54F8677D}" type="slidenum">
              <a:t>‹#›</a:t>
            </a:fld>
            <a:endParaRPr/>
          </a:p>
        </p:txBody>
      </p:sp>
      <p:sp>
        <p:nvSpPr>
          <p:cNvPr id="313" name="Shape 313"/>
          <p:cNvSpPr>
            <a:spLocks noGrp="1"/>
          </p:cNvSpPr>
          <p:nvPr>
            <p:ph type="body" sz="quarter" idx="13" hasCustomPrompt="1"/>
          </p:nvPr>
        </p:nvSpPr>
        <p:spPr>
          <a:xfrm>
            <a:off x="1269999" y="2354262"/>
            <a:ext cx="1270002" cy="1139553"/>
          </a:xfrm>
          <a:custGeom>
            <a:avLst/>
            <a:gdLst/>
            <a:ahLst/>
            <a:cxnLst>
              <a:cxn ang="0">
                <a:pos x="wd2" y="hd2"/>
              </a:cxn>
              <a:cxn ang="5400000">
                <a:pos x="wd2" y="hd2"/>
              </a:cxn>
              <a:cxn ang="10800000">
                <a:pos x="wd2" y="hd2"/>
              </a:cxn>
              <a:cxn ang="16200000">
                <a:pos x="wd2" y="hd2"/>
              </a:cxn>
            </a:cxnLst>
            <a:rect l="0" t="0" r="r" b="b"/>
            <a:pathLst>
              <a:path w="21585" h="21599" extrusionOk="0">
                <a:moveTo>
                  <a:pt x="7012" y="0"/>
                </a:moveTo>
                <a:cubicBezTo>
                  <a:pt x="6932" y="1"/>
                  <a:pt x="6865" y="52"/>
                  <a:pt x="6802" y="107"/>
                </a:cubicBezTo>
                <a:cubicBezTo>
                  <a:pt x="6010" y="804"/>
                  <a:pt x="5167" y="1455"/>
                  <a:pt x="4443" y="2228"/>
                </a:cubicBezTo>
                <a:cubicBezTo>
                  <a:pt x="3558" y="3173"/>
                  <a:pt x="2860" y="4283"/>
                  <a:pt x="2351" y="5538"/>
                </a:cubicBezTo>
                <a:cubicBezTo>
                  <a:pt x="1654" y="7257"/>
                  <a:pt x="1077" y="9670"/>
                  <a:pt x="933" y="12804"/>
                </a:cubicBezTo>
                <a:cubicBezTo>
                  <a:pt x="929" y="12893"/>
                  <a:pt x="907" y="12962"/>
                  <a:pt x="876" y="13038"/>
                </a:cubicBezTo>
                <a:cubicBezTo>
                  <a:pt x="842" y="13120"/>
                  <a:pt x="811" y="13214"/>
                  <a:pt x="781" y="13303"/>
                </a:cubicBezTo>
                <a:cubicBezTo>
                  <a:pt x="778" y="13313"/>
                  <a:pt x="770" y="13323"/>
                  <a:pt x="772" y="13335"/>
                </a:cubicBezTo>
                <a:cubicBezTo>
                  <a:pt x="774" y="13355"/>
                  <a:pt x="778" y="13361"/>
                  <a:pt x="762" y="13377"/>
                </a:cubicBezTo>
                <a:cubicBezTo>
                  <a:pt x="730" y="13409"/>
                  <a:pt x="719" y="13453"/>
                  <a:pt x="705" y="13494"/>
                </a:cubicBezTo>
                <a:cubicBezTo>
                  <a:pt x="669" y="13596"/>
                  <a:pt x="634" y="13702"/>
                  <a:pt x="591" y="13802"/>
                </a:cubicBezTo>
                <a:cubicBezTo>
                  <a:pt x="545" y="13909"/>
                  <a:pt x="521" y="14026"/>
                  <a:pt x="467" y="14130"/>
                </a:cubicBezTo>
                <a:cubicBezTo>
                  <a:pt x="435" y="14192"/>
                  <a:pt x="413" y="14259"/>
                  <a:pt x="382" y="14321"/>
                </a:cubicBezTo>
                <a:cubicBezTo>
                  <a:pt x="337" y="14411"/>
                  <a:pt x="306" y="14508"/>
                  <a:pt x="258" y="14597"/>
                </a:cubicBezTo>
                <a:cubicBezTo>
                  <a:pt x="237" y="14635"/>
                  <a:pt x="227" y="14669"/>
                  <a:pt x="229" y="14714"/>
                </a:cubicBezTo>
                <a:cubicBezTo>
                  <a:pt x="231" y="14740"/>
                  <a:pt x="207" y="14762"/>
                  <a:pt x="201" y="14788"/>
                </a:cubicBezTo>
                <a:cubicBezTo>
                  <a:pt x="180" y="14878"/>
                  <a:pt x="158" y="14971"/>
                  <a:pt x="144" y="15064"/>
                </a:cubicBezTo>
                <a:cubicBezTo>
                  <a:pt x="131" y="15147"/>
                  <a:pt x="115" y="15230"/>
                  <a:pt x="87" y="15308"/>
                </a:cubicBezTo>
                <a:cubicBezTo>
                  <a:pt x="61" y="15379"/>
                  <a:pt x="42" y="15453"/>
                  <a:pt x="11" y="15520"/>
                </a:cubicBezTo>
                <a:cubicBezTo>
                  <a:pt x="-7" y="15558"/>
                  <a:pt x="0" y="15592"/>
                  <a:pt x="11" y="15626"/>
                </a:cubicBezTo>
                <a:cubicBezTo>
                  <a:pt x="21" y="15659"/>
                  <a:pt x="48" y="15683"/>
                  <a:pt x="77" y="15711"/>
                </a:cubicBezTo>
                <a:cubicBezTo>
                  <a:pt x="129" y="15760"/>
                  <a:pt x="188" y="15791"/>
                  <a:pt x="267" y="15785"/>
                </a:cubicBezTo>
                <a:cubicBezTo>
                  <a:pt x="344" y="15780"/>
                  <a:pt x="413" y="15797"/>
                  <a:pt x="486" y="15817"/>
                </a:cubicBezTo>
                <a:cubicBezTo>
                  <a:pt x="486" y="15832"/>
                  <a:pt x="493" y="15835"/>
                  <a:pt x="505" y="15849"/>
                </a:cubicBezTo>
                <a:cubicBezTo>
                  <a:pt x="526" y="15873"/>
                  <a:pt x="537" y="15905"/>
                  <a:pt x="534" y="15934"/>
                </a:cubicBezTo>
                <a:cubicBezTo>
                  <a:pt x="530" y="15976"/>
                  <a:pt x="535" y="16021"/>
                  <a:pt x="534" y="16072"/>
                </a:cubicBezTo>
                <a:cubicBezTo>
                  <a:pt x="537" y="16081"/>
                  <a:pt x="543" y="16082"/>
                  <a:pt x="553" y="16093"/>
                </a:cubicBezTo>
                <a:cubicBezTo>
                  <a:pt x="562" y="16103"/>
                  <a:pt x="583" y="16107"/>
                  <a:pt x="581" y="16125"/>
                </a:cubicBezTo>
                <a:cubicBezTo>
                  <a:pt x="575" y="16135"/>
                  <a:pt x="569" y="16146"/>
                  <a:pt x="562" y="16157"/>
                </a:cubicBezTo>
                <a:cubicBezTo>
                  <a:pt x="556" y="16167"/>
                  <a:pt x="550" y="16178"/>
                  <a:pt x="543" y="16188"/>
                </a:cubicBezTo>
                <a:cubicBezTo>
                  <a:pt x="552" y="16199"/>
                  <a:pt x="555" y="16210"/>
                  <a:pt x="562" y="16220"/>
                </a:cubicBezTo>
                <a:cubicBezTo>
                  <a:pt x="571" y="16232"/>
                  <a:pt x="583" y="16243"/>
                  <a:pt x="591" y="16252"/>
                </a:cubicBezTo>
                <a:cubicBezTo>
                  <a:pt x="562" y="16300"/>
                  <a:pt x="535" y="16345"/>
                  <a:pt x="534" y="16401"/>
                </a:cubicBezTo>
                <a:cubicBezTo>
                  <a:pt x="533" y="16415"/>
                  <a:pt x="512" y="16430"/>
                  <a:pt x="505" y="16443"/>
                </a:cubicBezTo>
                <a:cubicBezTo>
                  <a:pt x="481" y="16489"/>
                  <a:pt x="491" y="16498"/>
                  <a:pt x="534" y="16528"/>
                </a:cubicBezTo>
                <a:cubicBezTo>
                  <a:pt x="546" y="16536"/>
                  <a:pt x="560" y="16540"/>
                  <a:pt x="572" y="16549"/>
                </a:cubicBezTo>
                <a:cubicBezTo>
                  <a:pt x="592" y="16564"/>
                  <a:pt x="604" y="16583"/>
                  <a:pt x="600" y="16602"/>
                </a:cubicBezTo>
                <a:cubicBezTo>
                  <a:pt x="591" y="16647"/>
                  <a:pt x="584" y="16691"/>
                  <a:pt x="534" y="16719"/>
                </a:cubicBezTo>
                <a:cubicBezTo>
                  <a:pt x="506" y="16734"/>
                  <a:pt x="478" y="16757"/>
                  <a:pt x="448" y="16772"/>
                </a:cubicBezTo>
                <a:cubicBezTo>
                  <a:pt x="472" y="16792"/>
                  <a:pt x="495" y="16803"/>
                  <a:pt x="515" y="16825"/>
                </a:cubicBezTo>
                <a:cubicBezTo>
                  <a:pt x="529" y="16841"/>
                  <a:pt x="546" y="16860"/>
                  <a:pt x="553" y="16878"/>
                </a:cubicBezTo>
                <a:cubicBezTo>
                  <a:pt x="552" y="16913"/>
                  <a:pt x="547" y="16950"/>
                  <a:pt x="534" y="16973"/>
                </a:cubicBezTo>
                <a:cubicBezTo>
                  <a:pt x="520" y="16997"/>
                  <a:pt x="498" y="17009"/>
                  <a:pt x="477" y="17026"/>
                </a:cubicBezTo>
                <a:cubicBezTo>
                  <a:pt x="493" y="17038"/>
                  <a:pt x="501" y="17049"/>
                  <a:pt x="515" y="17058"/>
                </a:cubicBezTo>
                <a:cubicBezTo>
                  <a:pt x="533" y="17071"/>
                  <a:pt x="558" y="17080"/>
                  <a:pt x="572" y="17090"/>
                </a:cubicBezTo>
                <a:cubicBezTo>
                  <a:pt x="564" y="17113"/>
                  <a:pt x="555" y="17129"/>
                  <a:pt x="543" y="17143"/>
                </a:cubicBezTo>
                <a:cubicBezTo>
                  <a:pt x="482" y="17217"/>
                  <a:pt x="464" y="17306"/>
                  <a:pt x="467" y="17398"/>
                </a:cubicBezTo>
                <a:cubicBezTo>
                  <a:pt x="468" y="17417"/>
                  <a:pt x="470" y="17440"/>
                  <a:pt x="458" y="17451"/>
                </a:cubicBezTo>
                <a:cubicBezTo>
                  <a:pt x="424" y="17479"/>
                  <a:pt x="440" y="17505"/>
                  <a:pt x="458" y="17536"/>
                </a:cubicBezTo>
                <a:cubicBezTo>
                  <a:pt x="471" y="17559"/>
                  <a:pt x="477" y="17589"/>
                  <a:pt x="467" y="17610"/>
                </a:cubicBezTo>
                <a:cubicBezTo>
                  <a:pt x="440" y="17669"/>
                  <a:pt x="472" y="17752"/>
                  <a:pt x="410" y="17801"/>
                </a:cubicBezTo>
                <a:cubicBezTo>
                  <a:pt x="407" y="17803"/>
                  <a:pt x="417" y="17815"/>
                  <a:pt x="420" y="17822"/>
                </a:cubicBezTo>
                <a:cubicBezTo>
                  <a:pt x="432" y="17853"/>
                  <a:pt x="432" y="17864"/>
                  <a:pt x="420" y="17886"/>
                </a:cubicBezTo>
                <a:lnTo>
                  <a:pt x="410" y="17886"/>
                </a:lnTo>
                <a:cubicBezTo>
                  <a:pt x="407" y="17889"/>
                  <a:pt x="403" y="17892"/>
                  <a:pt x="401" y="17896"/>
                </a:cubicBezTo>
                <a:cubicBezTo>
                  <a:pt x="361" y="17949"/>
                  <a:pt x="363" y="18031"/>
                  <a:pt x="353" y="18098"/>
                </a:cubicBezTo>
                <a:cubicBezTo>
                  <a:pt x="339" y="18191"/>
                  <a:pt x="319" y="18283"/>
                  <a:pt x="296" y="18374"/>
                </a:cubicBezTo>
                <a:cubicBezTo>
                  <a:pt x="258" y="18521"/>
                  <a:pt x="228" y="18671"/>
                  <a:pt x="191" y="18819"/>
                </a:cubicBezTo>
                <a:cubicBezTo>
                  <a:pt x="149" y="18991"/>
                  <a:pt x="127" y="19166"/>
                  <a:pt x="87" y="19339"/>
                </a:cubicBezTo>
                <a:cubicBezTo>
                  <a:pt x="78" y="19375"/>
                  <a:pt x="83" y="19410"/>
                  <a:pt x="87" y="19445"/>
                </a:cubicBezTo>
                <a:cubicBezTo>
                  <a:pt x="91" y="19482"/>
                  <a:pt x="100" y="19518"/>
                  <a:pt x="115" y="19551"/>
                </a:cubicBezTo>
                <a:cubicBezTo>
                  <a:pt x="120" y="19563"/>
                  <a:pt x="126" y="19574"/>
                  <a:pt x="134" y="19583"/>
                </a:cubicBezTo>
                <a:cubicBezTo>
                  <a:pt x="152" y="19604"/>
                  <a:pt x="162" y="19618"/>
                  <a:pt x="191" y="19615"/>
                </a:cubicBezTo>
                <a:cubicBezTo>
                  <a:pt x="214" y="19612"/>
                  <a:pt x="242" y="19608"/>
                  <a:pt x="267" y="19604"/>
                </a:cubicBezTo>
                <a:cubicBezTo>
                  <a:pt x="274" y="19594"/>
                  <a:pt x="276" y="19586"/>
                  <a:pt x="277" y="19583"/>
                </a:cubicBezTo>
                <a:cubicBezTo>
                  <a:pt x="290" y="19528"/>
                  <a:pt x="327" y="19502"/>
                  <a:pt x="391" y="19487"/>
                </a:cubicBezTo>
                <a:cubicBezTo>
                  <a:pt x="433" y="19478"/>
                  <a:pt x="460" y="19459"/>
                  <a:pt x="477" y="19424"/>
                </a:cubicBezTo>
                <a:cubicBezTo>
                  <a:pt x="489" y="19398"/>
                  <a:pt x="507" y="19370"/>
                  <a:pt x="543" y="19360"/>
                </a:cubicBezTo>
                <a:cubicBezTo>
                  <a:pt x="553" y="19358"/>
                  <a:pt x="562" y="19358"/>
                  <a:pt x="572" y="19360"/>
                </a:cubicBezTo>
                <a:cubicBezTo>
                  <a:pt x="579" y="19362"/>
                  <a:pt x="590" y="19365"/>
                  <a:pt x="591" y="19371"/>
                </a:cubicBezTo>
                <a:cubicBezTo>
                  <a:pt x="592" y="19390"/>
                  <a:pt x="592" y="19405"/>
                  <a:pt x="591" y="19424"/>
                </a:cubicBezTo>
                <a:cubicBezTo>
                  <a:pt x="590" y="19453"/>
                  <a:pt x="581" y="19490"/>
                  <a:pt x="581" y="19519"/>
                </a:cubicBezTo>
                <a:cubicBezTo>
                  <a:pt x="582" y="19537"/>
                  <a:pt x="598" y="19546"/>
                  <a:pt x="619" y="19551"/>
                </a:cubicBezTo>
                <a:cubicBezTo>
                  <a:pt x="642" y="19557"/>
                  <a:pt x="658" y="19555"/>
                  <a:pt x="667" y="19541"/>
                </a:cubicBezTo>
                <a:cubicBezTo>
                  <a:pt x="677" y="19523"/>
                  <a:pt x="694" y="19504"/>
                  <a:pt x="705" y="19487"/>
                </a:cubicBezTo>
                <a:cubicBezTo>
                  <a:pt x="725" y="19458"/>
                  <a:pt x="746" y="19458"/>
                  <a:pt x="781" y="19477"/>
                </a:cubicBezTo>
                <a:cubicBezTo>
                  <a:pt x="801" y="19488"/>
                  <a:pt x="834" y="19493"/>
                  <a:pt x="848" y="19509"/>
                </a:cubicBezTo>
                <a:cubicBezTo>
                  <a:pt x="866" y="19528"/>
                  <a:pt x="881" y="19538"/>
                  <a:pt x="905" y="19551"/>
                </a:cubicBezTo>
                <a:cubicBezTo>
                  <a:pt x="912" y="19556"/>
                  <a:pt x="908" y="19567"/>
                  <a:pt x="914" y="19572"/>
                </a:cubicBezTo>
                <a:lnTo>
                  <a:pt x="914" y="20580"/>
                </a:lnTo>
                <a:lnTo>
                  <a:pt x="1095" y="20580"/>
                </a:lnTo>
                <a:cubicBezTo>
                  <a:pt x="1090" y="20597"/>
                  <a:pt x="1086" y="20615"/>
                  <a:pt x="1085" y="20633"/>
                </a:cubicBezTo>
                <a:cubicBezTo>
                  <a:pt x="1084" y="20658"/>
                  <a:pt x="1071" y="20680"/>
                  <a:pt x="1095" y="20707"/>
                </a:cubicBezTo>
                <a:cubicBezTo>
                  <a:pt x="1105" y="20706"/>
                  <a:pt x="1120" y="20703"/>
                  <a:pt x="1124" y="20697"/>
                </a:cubicBezTo>
                <a:cubicBezTo>
                  <a:pt x="1142" y="20665"/>
                  <a:pt x="1162" y="20637"/>
                  <a:pt x="1171" y="20601"/>
                </a:cubicBezTo>
                <a:cubicBezTo>
                  <a:pt x="1174" y="20615"/>
                  <a:pt x="1184" y="20622"/>
                  <a:pt x="1190" y="20633"/>
                </a:cubicBezTo>
                <a:cubicBezTo>
                  <a:pt x="1202" y="20653"/>
                  <a:pt x="1207" y="20678"/>
                  <a:pt x="1219" y="20697"/>
                </a:cubicBezTo>
                <a:cubicBezTo>
                  <a:pt x="1232" y="20719"/>
                  <a:pt x="1240" y="20736"/>
                  <a:pt x="1228" y="20760"/>
                </a:cubicBezTo>
                <a:cubicBezTo>
                  <a:pt x="1217" y="20784"/>
                  <a:pt x="1229" y="20799"/>
                  <a:pt x="1238" y="20824"/>
                </a:cubicBezTo>
                <a:cubicBezTo>
                  <a:pt x="1240" y="20832"/>
                  <a:pt x="1243" y="20839"/>
                  <a:pt x="1247" y="20845"/>
                </a:cubicBezTo>
                <a:cubicBezTo>
                  <a:pt x="1224" y="21015"/>
                  <a:pt x="1203" y="21174"/>
                  <a:pt x="1181" y="21344"/>
                </a:cubicBezTo>
                <a:cubicBezTo>
                  <a:pt x="1177" y="21373"/>
                  <a:pt x="1147" y="21412"/>
                  <a:pt x="1190" y="21439"/>
                </a:cubicBezTo>
                <a:cubicBezTo>
                  <a:pt x="1232" y="21424"/>
                  <a:pt x="1232" y="21385"/>
                  <a:pt x="1238" y="21354"/>
                </a:cubicBezTo>
                <a:cubicBezTo>
                  <a:pt x="1259" y="21243"/>
                  <a:pt x="1278" y="21138"/>
                  <a:pt x="1295" y="21026"/>
                </a:cubicBezTo>
                <a:cubicBezTo>
                  <a:pt x="1300" y="20992"/>
                  <a:pt x="1291" y="20954"/>
                  <a:pt x="1295" y="20920"/>
                </a:cubicBezTo>
                <a:cubicBezTo>
                  <a:pt x="1329" y="20966"/>
                  <a:pt x="1370" y="21020"/>
                  <a:pt x="1418" y="21057"/>
                </a:cubicBezTo>
                <a:cubicBezTo>
                  <a:pt x="1460" y="21090"/>
                  <a:pt x="1500" y="21121"/>
                  <a:pt x="1552" y="21142"/>
                </a:cubicBezTo>
                <a:cubicBezTo>
                  <a:pt x="1584" y="21156"/>
                  <a:pt x="1614" y="21180"/>
                  <a:pt x="1647" y="21195"/>
                </a:cubicBezTo>
                <a:cubicBezTo>
                  <a:pt x="1699" y="21220"/>
                  <a:pt x="1750" y="21241"/>
                  <a:pt x="1808" y="21248"/>
                </a:cubicBezTo>
                <a:cubicBezTo>
                  <a:pt x="1871" y="21257"/>
                  <a:pt x="1930" y="21283"/>
                  <a:pt x="1989" y="21301"/>
                </a:cubicBezTo>
                <a:cubicBezTo>
                  <a:pt x="2094" y="21333"/>
                  <a:pt x="2198" y="21385"/>
                  <a:pt x="2303" y="21397"/>
                </a:cubicBezTo>
                <a:cubicBezTo>
                  <a:pt x="2306" y="21397"/>
                  <a:pt x="2309" y="21397"/>
                  <a:pt x="2313" y="21397"/>
                </a:cubicBezTo>
                <a:cubicBezTo>
                  <a:pt x="2344" y="21396"/>
                  <a:pt x="2377" y="21389"/>
                  <a:pt x="2408" y="21397"/>
                </a:cubicBezTo>
                <a:cubicBezTo>
                  <a:pt x="2438" y="21404"/>
                  <a:pt x="2450" y="21435"/>
                  <a:pt x="2484" y="21429"/>
                </a:cubicBezTo>
                <a:cubicBezTo>
                  <a:pt x="2512" y="21423"/>
                  <a:pt x="2543" y="21432"/>
                  <a:pt x="2569" y="21439"/>
                </a:cubicBezTo>
                <a:cubicBezTo>
                  <a:pt x="2637" y="21458"/>
                  <a:pt x="2702" y="21477"/>
                  <a:pt x="2769" y="21492"/>
                </a:cubicBezTo>
                <a:cubicBezTo>
                  <a:pt x="2841" y="21509"/>
                  <a:pt x="2915" y="21508"/>
                  <a:pt x="2988" y="21514"/>
                </a:cubicBezTo>
                <a:cubicBezTo>
                  <a:pt x="3032" y="21517"/>
                  <a:pt x="3077" y="21522"/>
                  <a:pt x="3121" y="21524"/>
                </a:cubicBezTo>
                <a:cubicBezTo>
                  <a:pt x="3175" y="21527"/>
                  <a:pt x="3229" y="21525"/>
                  <a:pt x="3283" y="21524"/>
                </a:cubicBezTo>
                <a:cubicBezTo>
                  <a:pt x="3435" y="21522"/>
                  <a:pt x="3587" y="21528"/>
                  <a:pt x="3739" y="21524"/>
                </a:cubicBezTo>
                <a:cubicBezTo>
                  <a:pt x="3800" y="21523"/>
                  <a:pt x="3860" y="21520"/>
                  <a:pt x="3920" y="21524"/>
                </a:cubicBezTo>
                <a:cubicBezTo>
                  <a:pt x="3962" y="21527"/>
                  <a:pt x="4003" y="21533"/>
                  <a:pt x="4044" y="21524"/>
                </a:cubicBezTo>
                <a:cubicBezTo>
                  <a:pt x="4057" y="21521"/>
                  <a:pt x="4067" y="21512"/>
                  <a:pt x="4082" y="21514"/>
                </a:cubicBezTo>
                <a:cubicBezTo>
                  <a:pt x="4186" y="21526"/>
                  <a:pt x="4291" y="21528"/>
                  <a:pt x="4396" y="21535"/>
                </a:cubicBezTo>
                <a:cubicBezTo>
                  <a:pt x="4431" y="21537"/>
                  <a:pt x="4465" y="21523"/>
                  <a:pt x="4500" y="21524"/>
                </a:cubicBezTo>
                <a:cubicBezTo>
                  <a:pt x="4526" y="21525"/>
                  <a:pt x="4550" y="21534"/>
                  <a:pt x="4577" y="21535"/>
                </a:cubicBezTo>
                <a:cubicBezTo>
                  <a:pt x="4683" y="21537"/>
                  <a:pt x="4795" y="21533"/>
                  <a:pt x="4900" y="21535"/>
                </a:cubicBezTo>
                <a:cubicBezTo>
                  <a:pt x="4989" y="21536"/>
                  <a:pt x="5078" y="21525"/>
                  <a:pt x="5166" y="21535"/>
                </a:cubicBezTo>
                <a:cubicBezTo>
                  <a:pt x="5192" y="21538"/>
                  <a:pt x="5217" y="21542"/>
                  <a:pt x="5242" y="21545"/>
                </a:cubicBezTo>
                <a:cubicBezTo>
                  <a:pt x="5268" y="21549"/>
                  <a:pt x="5293" y="21553"/>
                  <a:pt x="5319" y="21556"/>
                </a:cubicBezTo>
                <a:cubicBezTo>
                  <a:pt x="5439" y="21570"/>
                  <a:pt x="5559" y="21570"/>
                  <a:pt x="5680" y="21577"/>
                </a:cubicBezTo>
                <a:cubicBezTo>
                  <a:pt x="5788" y="21583"/>
                  <a:pt x="5895" y="21595"/>
                  <a:pt x="6003" y="21598"/>
                </a:cubicBezTo>
                <a:cubicBezTo>
                  <a:pt x="6057" y="21600"/>
                  <a:pt x="6111" y="21599"/>
                  <a:pt x="6165" y="21598"/>
                </a:cubicBezTo>
                <a:cubicBezTo>
                  <a:pt x="6346" y="21596"/>
                  <a:pt x="6527" y="21592"/>
                  <a:pt x="6707" y="21588"/>
                </a:cubicBezTo>
                <a:cubicBezTo>
                  <a:pt x="6781" y="21586"/>
                  <a:pt x="6857" y="21575"/>
                  <a:pt x="6926" y="21567"/>
                </a:cubicBezTo>
                <a:cubicBezTo>
                  <a:pt x="6980" y="21560"/>
                  <a:pt x="7022" y="21534"/>
                  <a:pt x="7069" y="21514"/>
                </a:cubicBezTo>
                <a:cubicBezTo>
                  <a:pt x="7166" y="21471"/>
                  <a:pt x="7259" y="21428"/>
                  <a:pt x="7364" y="21397"/>
                </a:cubicBezTo>
                <a:cubicBezTo>
                  <a:pt x="7376" y="21393"/>
                  <a:pt x="7393" y="21392"/>
                  <a:pt x="7402" y="21386"/>
                </a:cubicBezTo>
                <a:cubicBezTo>
                  <a:pt x="7463" y="21348"/>
                  <a:pt x="7531" y="21345"/>
                  <a:pt x="7601" y="21344"/>
                </a:cubicBezTo>
                <a:cubicBezTo>
                  <a:pt x="7695" y="21342"/>
                  <a:pt x="7784" y="21335"/>
                  <a:pt x="7877" y="21333"/>
                </a:cubicBezTo>
                <a:cubicBezTo>
                  <a:pt x="7904" y="21333"/>
                  <a:pt x="7928" y="21341"/>
                  <a:pt x="7953" y="21344"/>
                </a:cubicBezTo>
                <a:cubicBezTo>
                  <a:pt x="8014" y="21350"/>
                  <a:pt x="8074" y="21368"/>
                  <a:pt x="8134" y="21344"/>
                </a:cubicBezTo>
                <a:cubicBezTo>
                  <a:pt x="8144" y="21340"/>
                  <a:pt x="8170" y="21342"/>
                  <a:pt x="8182" y="21344"/>
                </a:cubicBezTo>
                <a:cubicBezTo>
                  <a:pt x="8249" y="21353"/>
                  <a:pt x="8276" y="21314"/>
                  <a:pt x="8315" y="21280"/>
                </a:cubicBezTo>
                <a:cubicBezTo>
                  <a:pt x="8322" y="21274"/>
                  <a:pt x="8334" y="21268"/>
                  <a:pt x="8334" y="21259"/>
                </a:cubicBezTo>
                <a:cubicBezTo>
                  <a:pt x="8336" y="21215"/>
                  <a:pt x="8327" y="21169"/>
                  <a:pt x="8315" y="21121"/>
                </a:cubicBezTo>
                <a:cubicBezTo>
                  <a:pt x="8312" y="21110"/>
                  <a:pt x="8311" y="21099"/>
                  <a:pt x="8305" y="21089"/>
                </a:cubicBezTo>
                <a:cubicBezTo>
                  <a:pt x="8292" y="21065"/>
                  <a:pt x="8267" y="21054"/>
                  <a:pt x="8248" y="21036"/>
                </a:cubicBezTo>
                <a:cubicBezTo>
                  <a:pt x="8226" y="21014"/>
                  <a:pt x="8227" y="20983"/>
                  <a:pt x="8258" y="20973"/>
                </a:cubicBezTo>
                <a:cubicBezTo>
                  <a:pt x="8286" y="20963"/>
                  <a:pt x="8323" y="20958"/>
                  <a:pt x="8353" y="20951"/>
                </a:cubicBezTo>
                <a:cubicBezTo>
                  <a:pt x="8373" y="20947"/>
                  <a:pt x="8377" y="20926"/>
                  <a:pt x="8372" y="20909"/>
                </a:cubicBezTo>
                <a:cubicBezTo>
                  <a:pt x="8368" y="20897"/>
                  <a:pt x="8361" y="20889"/>
                  <a:pt x="8353" y="20877"/>
                </a:cubicBezTo>
                <a:cubicBezTo>
                  <a:pt x="8339" y="20856"/>
                  <a:pt x="8341" y="20840"/>
                  <a:pt x="8362" y="20824"/>
                </a:cubicBezTo>
                <a:cubicBezTo>
                  <a:pt x="8367" y="20821"/>
                  <a:pt x="8365" y="20806"/>
                  <a:pt x="8362" y="20803"/>
                </a:cubicBezTo>
                <a:cubicBezTo>
                  <a:pt x="8311" y="20753"/>
                  <a:pt x="8336" y="20688"/>
                  <a:pt x="8315" y="20633"/>
                </a:cubicBezTo>
                <a:cubicBezTo>
                  <a:pt x="8307" y="20614"/>
                  <a:pt x="8331" y="20588"/>
                  <a:pt x="8343" y="20569"/>
                </a:cubicBezTo>
                <a:cubicBezTo>
                  <a:pt x="8360" y="20545"/>
                  <a:pt x="8371" y="20524"/>
                  <a:pt x="8343" y="20495"/>
                </a:cubicBezTo>
                <a:cubicBezTo>
                  <a:pt x="8333" y="20484"/>
                  <a:pt x="8333" y="20459"/>
                  <a:pt x="8334" y="20442"/>
                </a:cubicBezTo>
                <a:cubicBezTo>
                  <a:pt x="8341" y="20363"/>
                  <a:pt x="8317" y="20291"/>
                  <a:pt x="8267" y="20219"/>
                </a:cubicBezTo>
                <a:cubicBezTo>
                  <a:pt x="8258" y="20205"/>
                  <a:pt x="8264" y="20187"/>
                  <a:pt x="8258" y="20166"/>
                </a:cubicBezTo>
                <a:cubicBezTo>
                  <a:pt x="8267" y="20159"/>
                  <a:pt x="8277" y="20152"/>
                  <a:pt x="8286" y="20145"/>
                </a:cubicBezTo>
                <a:cubicBezTo>
                  <a:pt x="8305" y="20133"/>
                  <a:pt x="8330" y="20121"/>
                  <a:pt x="8343" y="20113"/>
                </a:cubicBezTo>
                <a:cubicBezTo>
                  <a:pt x="8327" y="20095"/>
                  <a:pt x="8308" y="20082"/>
                  <a:pt x="8296" y="20060"/>
                </a:cubicBezTo>
                <a:cubicBezTo>
                  <a:pt x="8284" y="20038"/>
                  <a:pt x="8276" y="20016"/>
                  <a:pt x="8277" y="19986"/>
                </a:cubicBezTo>
                <a:cubicBezTo>
                  <a:pt x="8284" y="19970"/>
                  <a:pt x="8294" y="19956"/>
                  <a:pt x="8305" y="19944"/>
                </a:cubicBezTo>
                <a:cubicBezTo>
                  <a:pt x="8320" y="19927"/>
                  <a:pt x="8349" y="19916"/>
                  <a:pt x="8372" y="19901"/>
                </a:cubicBezTo>
                <a:cubicBezTo>
                  <a:pt x="8349" y="19882"/>
                  <a:pt x="8319" y="19865"/>
                  <a:pt x="8296" y="19848"/>
                </a:cubicBezTo>
                <a:cubicBezTo>
                  <a:pt x="8261" y="19824"/>
                  <a:pt x="8262" y="19788"/>
                  <a:pt x="8258" y="19753"/>
                </a:cubicBezTo>
                <a:lnTo>
                  <a:pt x="8258" y="19721"/>
                </a:lnTo>
                <a:cubicBezTo>
                  <a:pt x="8259" y="19707"/>
                  <a:pt x="8266" y="19695"/>
                  <a:pt x="8277" y="19689"/>
                </a:cubicBezTo>
                <a:cubicBezTo>
                  <a:pt x="8286" y="19684"/>
                  <a:pt x="8296" y="19683"/>
                  <a:pt x="8305" y="19678"/>
                </a:cubicBezTo>
                <a:cubicBezTo>
                  <a:pt x="8343" y="19661"/>
                  <a:pt x="8350" y="19651"/>
                  <a:pt x="8334" y="19604"/>
                </a:cubicBezTo>
                <a:cubicBezTo>
                  <a:pt x="8330" y="19592"/>
                  <a:pt x="8315" y="19585"/>
                  <a:pt x="8315" y="19572"/>
                </a:cubicBezTo>
                <a:cubicBezTo>
                  <a:pt x="8316" y="19523"/>
                  <a:pt x="8288" y="19479"/>
                  <a:pt x="8267" y="19434"/>
                </a:cubicBezTo>
                <a:cubicBezTo>
                  <a:pt x="8274" y="19428"/>
                  <a:pt x="8277" y="19410"/>
                  <a:pt x="8286" y="19403"/>
                </a:cubicBezTo>
                <a:cubicBezTo>
                  <a:pt x="8295" y="19396"/>
                  <a:pt x="8307" y="19400"/>
                  <a:pt x="8315" y="19392"/>
                </a:cubicBezTo>
                <a:cubicBezTo>
                  <a:pt x="8311" y="19382"/>
                  <a:pt x="8301" y="19372"/>
                  <a:pt x="8296" y="19360"/>
                </a:cubicBezTo>
                <a:cubicBezTo>
                  <a:pt x="8292" y="19350"/>
                  <a:pt x="8288" y="19339"/>
                  <a:pt x="8286" y="19328"/>
                </a:cubicBezTo>
                <a:cubicBezTo>
                  <a:pt x="8285" y="19313"/>
                  <a:pt x="8294" y="19302"/>
                  <a:pt x="8305" y="19297"/>
                </a:cubicBezTo>
                <a:cubicBezTo>
                  <a:pt x="8317" y="19292"/>
                  <a:pt x="8340" y="19283"/>
                  <a:pt x="8343" y="19275"/>
                </a:cubicBezTo>
                <a:cubicBezTo>
                  <a:pt x="8344" y="19253"/>
                  <a:pt x="8343" y="19240"/>
                  <a:pt x="8343" y="19222"/>
                </a:cubicBezTo>
                <a:cubicBezTo>
                  <a:pt x="8343" y="19205"/>
                  <a:pt x="8343" y="19187"/>
                  <a:pt x="8343" y="19169"/>
                </a:cubicBezTo>
                <a:cubicBezTo>
                  <a:pt x="8411" y="19111"/>
                  <a:pt x="8465" y="19034"/>
                  <a:pt x="8524" y="18968"/>
                </a:cubicBezTo>
                <a:cubicBezTo>
                  <a:pt x="8544" y="18946"/>
                  <a:pt x="8555" y="18922"/>
                  <a:pt x="8543" y="18893"/>
                </a:cubicBezTo>
                <a:cubicBezTo>
                  <a:pt x="8531" y="18863"/>
                  <a:pt x="8545" y="18842"/>
                  <a:pt x="8562" y="18819"/>
                </a:cubicBezTo>
                <a:cubicBezTo>
                  <a:pt x="8576" y="18800"/>
                  <a:pt x="8581" y="18777"/>
                  <a:pt x="8591" y="18756"/>
                </a:cubicBezTo>
                <a:cubicBezTo>
                  <a:pt x="8600" y="18735"/>
                  <a:pt x="8608" y="18714"/>
                  <a:pt x="8610" y="18692"/>
                </a:cubicBezTo>
                <a:cubicBezTo>
                  <a:pt x="8612" y="18665"/>
                  <a:pt x="8597" y="18637"/>
                  <a:pt x="8591" y="18618"/>
                </a:cubicBezTo>
                <a:cubicBezTo>
                  <a:pt x="8616" y="18570"/>
                  <a:pt x="8649" y="18533"/>
                  <a:pt x="8667" y="18490"/>
                </a:cubicBezTo>
                <a:cubicBezTo>
                  <a:pt x="8684" y="18451"/>
                  <a:pt x="8685" y="18409"/>
                  <a:pt x="8714" y="18374"/>
                </a:cubicBezTo>
                <a:cubicBezTo>
                  <a:pt x="8721" y="18366"/>
                  <a:pt x="8720" y="18348"/>
                  <a:pt x="8714" y="18342"/>
                </a:cubicBezTo>
                <a:cubicBezTo>
                  <a:pt x="8677" y="18304"/>
                  <a:pt x="8717" y="18278"/>
                  <a:pt x="8724" y="18246"/>
                </a:cubicBezTo>
                <a:cubicBezTo>
                  <a:pt x="8720" y="18236"/>
                  <a:pt x="8717" y="18225"/>
                  <a:pt x="8714" y="18215"/>
                </a:cubicBezTo>
                <a:cubicBezTo>
                  <a:pt x="8703" y="18162"/>
                  <a:pt x="8672" y="18114"/>
                  <a:pt x="8714" y="18066"/>
                </a:cubicBezTo>
                <a:cubicBezTo>
                  <a:pt x="8733" y="18045"/>
                  <a:pt x="8725" y="18012"/>
                  <a:pt x="8724" y="17981"/>
                </a:cubicBezTo>
                <a:cubicBezTo>
                  <a:pt x="8722" y="17935"/>
                  <a:pt x="8704" y="17887"/>
                  <a:pt x="8733" y="17843"/>
                </a:cubicBezTo>
                <a:cubicBezTo>
                  <a:pt x="8739" y="17836"/>
                  <a:pt x="8730" y="17821"/>
                  <a:pt x="8724" y="17811"/>
                </a:cubicBezTo>
                <a:cubicBezTo>
                  <a:pt x="8706" y="17783"/>
                  <a:pt x="8720" y="17762"/>
                  <a:pt x="8733" y="17737"/>
                </a:cubicBezTo>
                <a:cubicBezTo>
                  <a:pt x="8746" y="17714"/>
                  <a:pt x="8757" y="17687"/>
                  <a:pt x="8752" y="17663"/>
                </a:cubicBezTo>
                <a:cubicBezTo>
                  <a:pt x="8744" y="17616"/>
                  <a:pt x="8735" y="17570"/>
                  <a:pt x="8752" y="17525"/>
                </a:cubicBezTo>
                <a:cubicBezTo>
                  <a:pt x="8730" y="17475"/>
                  <a:pt x="8762" y="17428"/>
                  <a:pt x="8743" y="17376"/>
                </a:cubicBezTo>
                <a:cubicBezTo>
                  <a:pt x="8730" y="17343"/>
                  <a:pt x="8749" y="17299"/>
                  <a:pt x="8772" y="17270"/>
                </a:cubicBezTo>
                <a:cubicBezTo>
                  <a:pt x="8781" y="17259"/>
                  <a:pt x="8804" y="17249"/>
                  <a:pt x="8800" y="17239"/>
                </a:cubicBezTo>
                <a:cubicBezTo>
                  <a:pt x="8786" y="17201"/>
                  <a:pt x="8805" y="17166"/>
                  <a:pt x="8810" y="17132"/>
                </a:cubicBezTo>
                <a:cubicBezTo>
                  <a:pt x="8812" y="17115"/>
                  <a:pt x="8811" y="17095"/>
                  <a:pt x="8800" y="17079"/>
                </a:cubicBezTo>
                <a:cubicBezTo>
                  <a:pt x="8769" y="17037"/>
                  <a:pt x="8738" y="17000"/>
                  <a:pt x="8772" y="16952"/>
                </a:cubicBezTo>
                <a:cubicBezTo>
                  <a:pt x="8779" y="16941"/>
                  <a:pt x="8773" y="16917"/>
                  <a:pt x="8772" y="16899"/>
                </a:cubicBezTo>
                <a:cubicBezTo>
                  <a:pt x="8768" y="16862"/>
                  <a:pt x="8756" y="16831"/>
                  <a:pt x="8743" y="16793"/>
                </a:cubicBezTo>
                <a:cubicBezTo>
                  <a:pt x="8731" y="16757"/>
                  <a:pt x="8741" y="16715"/>
                  <a:pt x="8733" y="16676"/>
                </a:cubicBezTo>
                <a:cubicBezTo>
                  <a:pt x="8731" y="16662"/>
                  <a:pt x="8726" y="16648"/>
                  <a:pt x="8724" y="16634"/>
                </a:cubicBezTo>
                <a:cubicBezTo>
                  <a:pt x="8722" y="16620"/>
                  <a:pt x="8712" y="16604"/>
                  <a:pt x="8724" y="16591"/>
                </a:cubicBezTo>
                <a:cubicBezTo>
                  <a:pt x="8751" y="16565"/>
                  <a:pt x="8742" y="16527"/>
                  <a:pt x="8733" y="16496"/>
                </a:cubicBezTo>
                <a:cubicBezTo>
                  <a:pt x="8730" y="16483"/>
                  <a:pt x="8720" y="16476"/>
                  <a:pt x="8714" y="16464"/>
                </a:cubicBezTo>
                <a:cubicBezTo>
                  <a:pt x="8721" y="16453"/>
                  <a:pt x="8727" y="16443"/>
                  <a:pt x="8733" y="16432"/>
                </a:cubicBezTo>
                <a:cubicBezTo>
                  <a:pt x="8760" y="16389"/>
                  <a:pt x="8811" y="16357"/>
                  <a:pt x="8819" y="16305"/>
                </a:cubicBezTo>
                <a:cubicBezTo>
                  <a:pt x="8824" y="16273"/>
                  <a:pt x="8830" y="16252"/>
                  <a:pt x="8867" y="16241"/>
                </a:cubicBezTo>
                <a:cubicBezTo>
                  <a:pt x="8925" y="16224"/>
                  <a:pt x="8946" y="16174"/>
                  <a:pt x="8952" y="16125"/>
                </a:cubicBezTo>
                <a:cubicBezTo>
                  <a:pt x="8962" y="16052"/>
                  <a:pt x="8980" y="15985"/>
                  <a:pt x="8990" y="15913"/>
                </a:cubicBezTo>
                <a:cubicBezTo>
                  <a:pt x="8999" y="15854"/>
                  <a:pt x="9020" y="15802"/>
                  <a:pt x="9057" y="15753"/>
                </a:cubicBezTo>
                <a:cubicBezTo>
                  <a:pt x="9106" y="15688"/>
                  <a:pt x="9198" y="15546"/>
                  <a:pt x="9200" y="15478"/>
                </a:cubicBezTo>
                <a:cubicBezTo>
                  <a:pt x="9200" y="15467"/>
                  <a:pt x="9199" y="15456"/>
                  <a:pt x="9200" y="15446"/>
                </a:cubicBezTo>
                <a:cubicBezTo>
                  <a:pt x="9203" y="15382"/>
                  <a:pt x="9213" y="15331"/>
                  <a:pt x="9247" y="15276"/>
                </a:cubicBezTo>
                <a:cubicBezTo>
                  <a:pt x="9265" y="15247"/>
                  <a:pt x="9258" y="15216"/>
                  <a:pt x="9228" y="15191"/>
                </a:cubicBezTo>
                <a:cubicBezTo>
                  <a:pt x="9205" y="15172"/>
                  <a:pt x="9186" y="15157"/>
                  <a:pt x="9162" y="15138"/>
                </a:cubicBezTo>
                <a:cubicBezTo>
                  <a:pt x="9059" y="15059"/>
                  <a:pt x="8966" y="14966"/>
                  <a:pt x="8867" y="14884"/>
                </a:cubicBezTo>
                <a:cubicBezTo>
                  <a:pt x="8698" y="14744"/>
                  <a:pt x="8512" y="14631"/>
                  <a:pt x="8334" y="14502"/>
                </a:cubicBezTo>
                <a:cubicBezTo>
                  <a:pt x="8340" y="14494"/>
                  <a:pt x="8357" y="14490"/>
                  <a:pt x="8353" y="14480"/>
                </a:cubicBezTo>
                <a:cubicBezTo>
                  <a:pt x="8347" y="14468"/>
                  <a:pt x="8341" y="14452"/>
                  <a:pt x="8334" y="14438"/>
                </a:cubicBezTo>
                <a:cubicBezTo>
                  <a:pt x="8323" y="14415"/>
                  <a:pt x="8312" y="14400"/>
                  <a:pt x="8334" y="14385"/>
                </a:cubicBezTo>
                <a:cubicBezTo>
                  <a:pt x="8338" y="14382"/>
                  <a:pt x="8346" y="14367"/>
                  <a:pt x="8343" y="14364"/>
                </a:cubicBezTo>
                <a:cubicBezTo>
                  <a:pt x="8292" y="14314"/>
                  <a:pt x="8317" y="14259"/>
                  <a:pt x="8296" y="14205"/>
                </a:cubicBezTo>
                <a:cubicBezTo>
                  <a:pt x="8288" y="14185"/>
                  <a:pt x="8293" y="14149"/>
                  <a:pt x="8305" y="14130"/>
                </a:cubicBezTo>
                <a:cubicBezTo>
                  <a:pt x="8322" y="14105"/>
                  <a:pt x="8343" y="14085"/>
                  <a:pt x="8315" y="14056"/>
                </a:cubicBezTo>
                <a:cubicBezTo>
                  <a:pt x="8304" y="14045"/>
                  <a:pt x="8304" y="14030"/>
                  <a:pt x="8305" y="14014"/>
                </a:cubicBezTo>
                <a:cubicBezTo>
                  <a:pt x="8311" y="13949"/>
                  <a:pt x="8289" y="13892"/>
                  <a:pt x="8258" y="13833"/>
                </a:cubicBezTo>
                <a:lnTo>
                  <a:pt x="8258" y="13717"/>
                </a:lnTo>
                <a:cubicBezTo>
                  <a:pt x="8261" y="13713"/>
                  <a:pt x="8264" y="13709"/>
                  <a:pt x="8267" y="13706"/>
                </a:cubicBezTo>
                <a:cubicBezTo>
                  <a:pt x="8278" y="13696"/>
                  <a:pt x="8291" y="13693"/>
                  <a:pt x="8305" y="13685"/>
                </a:cubicBezTo>
                <a:cubicBezTo>
                  <a:pt x="8289" y="13667"/>
                  <a:pt x="8276" y="13645"/>
                  <a:pt x="8267" y="13621"/>
                </a:cubicBezTo>
                <a:cubicBezTo>
                  <a:pt x="8259" y="13598"/>
                  <a:pt x="8257" y="13577"/>
                  <a:pt x="8258" y="13547"/>
                </a:cubicBezTo>
                <a:cubicBezTo>
                  <a:pt x="8267" y="13536"/>
                  <a:pt x="8272" y="13530"/>
                  <a:pt x="8286" y="13515"/>
                </a:cubicBezTo>
                <a:cubicBezTo>
                  <a:pt x="8303" y="13498"/>
                  <a:pt x="8329" y="13477"/>
                  <a:pt x="8353" y="13462"/>
                </a:cubicBezTo>
                <a:cubicBezTo>
                  <a:pt x="8327" y="13444"/>
                  <a:pt x="8300" y="13426"/>
                  <a:pt x="8277" y="13409"/>
                </a:cubicBezTo>
                <a:cubicBezTo>
                  <a:pt x="8260" y="13397"/>
                  <a:pt x="8262" y="13382"/>
                  <a:pt x="8258" y="13367"/>
                </a:cubicBezTo>
                <a:lnTo>
                  <a:pt x="8258" y="13261"/>
                </a:lnTo>
                <a:cubicBezTo>
                  <a:pt x="8267" y="13256"/>
                  <a:pt x="8278" y="13257"/>
                  <a:pt x="8286" y="13250"/>
                </a:cubicBezTo>
                <a:cubicBezTo>
                  <a:pt x="8320" y="13223"/>
                  <a:pt x="8323" y="13221"/>
                  <a:pt x="8305" y="13176"/>
                </a:cubicBezTo>
                <a:cubicBezTo>
                  <a:pt x="8301" y="13164"/>
                  <a:pt x="8286" y="13156"/>
                  <a:pt x="8286" y="13144"/>
                </a:cubicBezTo>
                <a:cubicBezTo>
                  <a:pt x="8287" y="13109"/>
                  <a:pt x="8272" y="13071"/>
                  <a:pt x="8258" y="13038"/>
                </a:cubicBezTo>
                <a:lnTo>
                  <a:pt x="8258" y="12985"/>
                </a:lnTo>
                <a:cubicBezTo>
                  <a:pt x="8261" y="12981"/>
                  <a:pt x="8264" y="12977"/>
                  <a:pt x="8267" y="12974"/>
                </a:cubicBezTo>
                <a:cubicBezTo>
                  <a:pt x="8276" y="12966"/>
                  <a:pt x="8286" y="12958"/>
                  <a:pt x="8296" y="12953"/>
                </a:cubicBezTo>
                <a:cubicBezTo>
                  <a:pt x="8292" y="12943"/>
                  <a:pt x="8282" y="12933"/>
                  <a:pt x="8277" y="12921"/>
                </a:cubicBezTo>
                <a:cubicBezTo>
                  <a:pt x="8273" y="12911"/>
                  <a:pt x="8269" y="12900"/>
                  <a:pt x="8267" y="12889"/>
                </a:cubicBezTo>
                <a:cubicBezTo>
                  <a:pt x="8266" y="12874"/>
                  <a:pt x="8276" y="12873"/>
                  <a:pt x="8286" y="12868"/>
                </a:cubicBezTo>
                <a:cubicBezTo>
                  <a:pt x="8297" y="12863"/>
                  <a:pt x="8302" y="12854"/>
                  <a:pt x="8305" y="12847"/>
                </a:cubicBezTo>
                <a:cubicBezTo>
                  <a:pt x="8307" y="12802"/>
                  <a:pt x="8317" y="12767"/>
                  <a:pt x="8315" y="12730"/>
                </a:cubicBezTo>
                <a:cubicBezTo>
                  <a:pt x="8314" y="12705"/>
                  <a:pt x="8324" y="12685"/>
                  <a:pt x="8343" y="12666"/>
                </a:cubicBezTo>
                <a:cubicBezTo>
                  <a:pt x="8367" y="12644"/>
                  <a:pt x="8365" y="12617"/>
                  <a:pt x="8353" y="12592"/>
                </a:cubicBezTo>
                <a:cubicBezTo>
                  <a:pt x="8318" y="12522"/>
                  <a:pt x="8308" y="12452"/>
                  <a:pt x="8315" y="12380"/>
                </a:cubicBezTo>
                <a:cubicBezTo>
                  <a:pt x="8319" y="12339"/>
                  <a:pt x="8281" y="12313"/>
                  <a:pt x="8258" y="12285"/>
                </a:cubicBezTo>
                <a:lnTo>
                  <a:pt x="8258" y="11712"/>
                </a:lnTo>
                <a:cubicBezTo>
                  <a:pt x="8258" y="11712"/>
                  <a:pt x="8105" y="11712"/>
                  <a:pt x="7906" y="11712"/>
                </a:cubicBezTo>
                <a:cubicBezTo>
                  <a:pt x="7706" y="11712"/>
                  <a:pt x="7460" y="11712"/>
                  <a:pt x="7259" y="11712"/>
                </a:cubicBezTo>
                <a:cubicBezTo>
                  <a:pt x="7197" y="11670"/>
                  <a:pt x="7135" y="11623"/>
                  <a:pt x="7069" y="11584"/>
                </a:cubicBezTo>
                <a:cubicBezTo>
                  <a:pt x="7056" y="11577"/>
                  <a:pt x="7043" y="11577"/>
                  <a:pt x="7031" y="11574"/>
                </a:cubicBezTo>
                <a:cubicBezTo>
                  <a:pt x="6933" y="11549"/>
                  <a:pt x="6839" y="11516"/>
                  <a:pt x="6736" y="11510"/>
                </a:cubicBezTo>
                <a:cubicBezTo>
                  <a:pt x="6678" y="11507"/>
                  <a:pt x="6616" y="11486"/>
                  <a:pt x="6555" y="11478"/>
                </a:cubicBezTo>
                <a:cubicBezTo>
                  <a:pt x="6517" y="11474"/>
                  <a:pt x="6477" y="11461"/>
                  <a:pt x="6441" y="11468"/>
                </a:cubicBezTo>
                <a:cubicBezTo>
                  <a:pt x="6374" y="11480"/>
                  <a:pt x="6314" y="11461"/>
                  <a:pt x="6251" y="11457"/>
                </a:cubicBezTo>
                <a:cubicBezTo>
                  <a:pt x="6026" y="11445"/>
                  <a:pt x="5801" y="11424"/>
                  <a:pt x="5575" y="11425"/>
                </a:cubicBezTo>
                <a:cubicBezTo>
                  <a:pt x="5429" y="11426"/>
                  <a:pt x="5284" y="11436"/>
                  <a:pt x="5138" y="11436"/>
                </a:cubicBezTo>
                <a:cubicBezTo>
                  <a:pt x="5116" y="11436"/>
                  <a:pt x="5093" y="11436"/>
                  <a:pt x="5071" y="11436"/>
                </a:cubicBezTo>
                <a:cubicBezTo>
                  <a:pt x="4976" y="11437"/>
                  <a:pt x="4881" y="11445"/>
                  <a:pt x="4786" y="11447"/>
                </a:cubicBezTo>
                <a:cubicBezTo>
                  <a:pt x="4760" y="11447"/>
                  <a:pt x="4735" y="11447"/>
                  <a:pt x="4710" y="11447"/>
                </a:cubicBezTo>
                <a:cubicBezTo>
                  <a:pt x="4838" y="9211"/>
                  <a:pt x="5163" y="7393"/>
                  <a:pt x="5785" y="6089"/>
                </a:cubicBezTo>
                <a:cubicBezTo>
                  <a:pt x="6391" y="4818"/>
                  <a:pt x="7370" y="3812"/>
                  <a:pt x="8477" y="3066"/>
                </a:cubicBezTo>
                <a:cubicBezTo>
                  <a:pt x="8479" y="3002"/>
                  <a:pt x="8509" y="2931"/>
                  <a:pt x="8543" y="2865"/>
                </a:cubicBezTo>
                <a:cubicBezTo>
                  <a:pt x="8578" y="2799"/>
                  <a:pt x="8617" y="2738"/>
                  <a:pt x="8657" y="2674"/>
                </a:cubicBezTo>
                <a:cubicBezTo>
                  <a:pt x="8702" y="2644"/>
                  <a:pt x="8736" y="2607"/>
                  <a:pt x="8752" y="2568"/>
                </a:cubicBezTo>
                <a:cubicBezTo>
                  <a:pt x="8769" y="2527"/>
                  <a:pt x="8772" y="2488"/>
                  <a:pt x="8762" y="2440"/>
                </a:cubicBezTo>
                <a:cubicBezTo>
                  <a:pt x="8795" y="2345"/>
                  <a:pt x="8807" y="2251"/>
                  <a:pt x="8705" y="2186"/>
                </a:cubicBezTo>
                <a:cubicBezTo>
                  <a:pt x="8679" y="2169"/>
                  <a:pt x="8654" y="2163"/>
                  <a:pt x="8619" y="2164"/>
                </a:cubicBezTo>
                <a:cubicBezTo>
                  <a:pt x="8629" y="2126"/>
                  <a:pt x="8638" y="2087"/>
                  <a:pt x="8648" y="2048"/>
                </a:cubicBezTo>
                <a:cubicBezTo>
                  <a:pt x="8657" y="2009"/>
                  <a:pt x="8667" y="1970"/>
                  <a:pt x="8676" y="1931"/>
                </a:cubicBezTo>
                <a:cubicBezTo>
                  <a:pt x="8632" y="1941"/>
                  <a:pt x="8600" y="1939"/>
                  <a:pt x="8562" y="1931"/>
                </a:cubicBezTo>
                <a:cubicBezTo>
                  <a:pt x="8522" y="1922"/>
                  <a:pt x="8472" y="1912"/>
                  <a:pt x="8439" y="1867"/>
                </a:cubicBezTo>
                <a:cubicBezTo>
                  <a:pt x="8431" y="1834"/>
                  <a:pt x="8432" y="1775"/>
                  <a:pt x="8439" y="1719"/>
                </a:cubicBezTo>
                <a:cubicBezTo>
                  <a:pt x="8445" y="1663"/>
                  <a:pt x="8461" y="1609"/>
                  <a:pt x="8477" y="1539"/>
                </a:cubicBezTo>
                <a:cubicBezTo>
                  <a:pt x="8420" y="1565"/>
                  <a:pt x="8360" y="1583"/>
                  <a:pt x="8305" y="1613"/>
                </a:cubicBezTo>
                <a:cubicBezTo>
                  <a:pt x="8207" y="1667"/>
                  <a:pt x="8161" y="1614"/>
                  <a:pt x="8106" y="1570"/>
                </a:cubicBezTo>
                <a:cubicBezTo>
                  <a:pt x="8082" y="1552"/>
                  <a:pt x="8080" y="1518"/>
                  <a:pt x="8096" y="1464"/>
                </a:cubicBezTo>
                <a:cubicBezTo>
                  <a:pt x="8105" y="1434"/>
                  <a:pt x="8115" y="1387"/>
                  <a:pt x="8125" y="1358"/>
                </a:cubicBezTo>
                <a:cubicBezTo>
                  <a:pt x="8161" y="1247"/>
                  <a:pt x="8167" y="1225"/>
                  <a:pt x="8087" y="1210"/>
                </a:cubicBezTo>
                <a:cubicBezTo>
                  <a:pt x="8063" y="1205"/>
                  <a:pt x="8025" y="1217"/>
                  <a:pt x="8011" y="1199"/>
                </a:cubicBezTo>
                <a:cubicBezTo>
                  <a:pt x="7955" y="1129"/>
                  <a:pt x="7879" y="1115"/>
                  <a:pt x="7792" y="1104"/>
                </a:cubicBezTo>
                <a:cubicBezTo>
                  <a:pt x="7794" y="1078"/>
                  <a:pt x="7790" y="1054"/>
                  <a:pt x="7792" y="1029"/>
                </a:cubicBezTo>
                <a:cubicBezTo>
                  <a:pt x="7793" y="1001"/>
                  <a:pt x="7796" y="973"/>
                  <a:pt x="7801" y="945"/>
                </a:cubicBezTo>
                <a:cubicBezTo>
                  <a:pt x="7783" y="940"/>
                  <a:pt x="7764" y="929"/>
                  <a:pt x="7744" y="923"/>
                </a:cubicBezTo>
                <a:cubicBezTo>
                  <a:pt x="7725" y="918"/>
                  <a:pt x="7706" y="915"/>
                  <a:pt x="7687" y="913"/>
                </a:cubicBezTo>
                <a:cubicBezTo>
                  <a:pt x="7668" y="893"/>
                  <a:pt x="7677" y="859"/>
                  <a:pt x="7687" y="828"/>
                </a:cubicBezTo>
                <a:cubicBezTo>
                  <a:pt x="7697" y="797"/>
                  <a:pt x="7710" y="771"/>
                  <a:pt x="7706" y="754"/>
                </a:cubicBezTo>
                <a:cubicBezTo>
                  <a:pt x="7701" y="748"/>
                  <a:pt x="7692" y="738"/>
                  <a:pt x="7687" y="732"/>
                </a:cubicBezTo>
                <a:cubicBezTo>
                  <a:pt x="7682" y="727"/>
                  <a:pt x="7682" y="727"/>
                  <a:pt x="7678" y="722"/>
                </a:cubicBezTo>
                <a:cubicBezTo>
                  <a:pt x="7678" y="691"/>
                  <a:pt x="7684" y="657"/>
                  <a:pt x="7687" y="626"/>
                </a:cubicBezTo>
                <a:cubicBezTo>
                  <a:pt x="7690" y="596"/>
                  <a:pt x="7700" y="572"/>
                  <a:pt x="7697" y="541"/>
                </a:cubicBezTo>
                <a:lnTo>
                  <a:pt x="7535" y="435"/>
                </a:lnTo>
                <a:cubicBezTo>
                  <a:pt x="7544" y="350"/>
                  <a:pt x="7497" y="326"/>
                  <a:pt x="7449" y="319"/>
                </a:cubicBezTo>
                <a:cubicBezTo>
                  <a:pt x="7316" y="299"/>
                  <a:pt x="7237" y="189"/>
                  <a:pt x="7164" y="75"/>
                </a:cubicBezTo>
                <a:cubicBezTo>
                  <a:pt x="7124" y="13"/>
                  <a:pt x="7073" y="0"/>
                  <a:pt x="7012" y="0"/>
                </a:cubicBezTo>
                <a:close/>
                <a:moveTo>
                  <a:pt x="19340" y="0"/>
                </a:moveTo>
                <a:cubicBezTo>
                  <a:pt x="19260" y="1"/>
                  <a:pt x="19193" y="52"/>
                  <a:pt x="19131" y="107"/>
                </a:cubicBezTo>
                <a:cubicBezTo>
                  <a:pt x="18338" y="804"/>
                  <a:pt x="17495" y="1455"/>
                  <a:pt x="16771" y="2228"/>
                </a:cubicBezTo>
                <a:cubicBezTo>
                  <a:pt x="15886" y="3173"/>
                  <a:pt x="15188" y="4283"/>
                  <a:pt x="14679" y="5538"/>
                </a:cubicBezTo>
                <a:cubicBezTo>
                  <a:pt x="13982" y="7257"/>
                  <a:pt x="13405" y="9670"/>
                  <a:pt x="13261" y="12804"/>
                </a:cubicBezTo>
                <a:cubicBezTo>
                  <a:pt x="13257" y="12893"/>
                  <a:pt x="13235" y="12962"/>
                  <a:pt x="13204" y="13038"/>
                </a:cubicBezTo>
                <a:cubicBezTo>
                  <a:pt x="13171" y="13120"/>
                  <a:pt x="13139" y="13214"/>
                  <a:pt x="13109" y="13303"/>
                </a:cubicBezTo>
                <a:cubicBezTo>
                  <a:pt x="13106" y="13313"/>
                  <a:pt x="13098" y="13323"/>
                  <a:pt x="13100" y="13335"/>
                </a:cubicBezTo>
                <a:cubicBezTo>
                  <a:pt x="13103" y="13355"/>
                  <a:pt x="13107" y="13361"/>
                  <a:pt x="13090" y="13377"/>
                </a:cubicBezTo>
                <a:cubicBezTo>
                  <a:pt x="13058" y="13409"/>
                  <a:pt x="13047" y="13453"/>
                  <a:pt x="13033" y="13494"/>
                </a:cubicBezTo>
                <a:cubicBezTo>
                  <a:pt x="12997" y="13596"/>
                  <a:pt x="12962" y="13702"/>
                  <a:pt x="12919" y="13802"/>
                </a:cubicBezTo>
                <a:cubicBezTo>
                  <a:pt x="12873" y="13909"/>
                  <a:pt x="12849" y="14026"/>
                  <a:pt x="12795" y="14130"/>
                </a:cubicBezTo>
                <a:cubicBezTo>
                  <a:pt x="12763" y="14192"/>
                  <a:pt x="12741" y="14259"/>
                  <a:pt x="12710" y="14321"/>
                </a:cubicBezTo>
                <a:cubicBezTo>
                  <a:pt x="12665" y="14411"/>
                  <a:pt x="12634" y="14508"/>
                  <a:pt x="12586" y="14597"/>
                </a:cubicBezTo>
                <a:cubicBezTo>
                  <a:pt x="12566" y="14635"/>
                  <a:pt x="12555" y="14669"/>
                  <a:pt x="12557" y="14714"/>
                </a:cubicBezTo>
                <a:cubicBezTo>
                  <a:pt x="12559" y="14740"/>
                  <a:pt x="12535" y="14762"/>
                  <a:pt x="12529" y="14788"/>
                </a:cubicBezTo>
                <a:cubicBezTo>
                  <a:pt x="12508" y="14878"/>
                  <a:pt x="12486" y="14971"/>
                  <a:pt x="12472" y="15064"/>
                </a:cubicBezTo>
                <a:cubicBezTo>
                  <a:pt x="12459" y="15147"/>
                  <a:pt x="12443" y="15230"/>
                  <a:pt x="12415" y="15308"/>
                </a:cubicBezTo>
                <a:cubicBezTo>
                  <a:pt x="12389" y="15379"/>
                  <a:pt x="12370" y="15453"/>
                  <a:pt x="12339" y="15520"/>
                </a:cubicBezTo>
                <a:cubicBezTo>
                  <a:pt x="12321" y="15558"/>
                  <a:pt x="12328" y="15592"/>
                  <a:pt x="12339" y="15626"/>
                </a:cubicBezTo>
                <a:cubicBezTo>
                  <a:pt x="12349" y="15659"/>
                  <a:pt x="12376" y="15683"/>
                  <a:pt x="12405" y="15711"/>
                </a:cubicBezTo>
                <a:cubicBezTo>
                  <a:pt x="12457" y="15760"/>
                  <a:pt x="12516" y="15791"/>
                  <a:pt x="12596" y="15785"/>
                </a:cubicBezTo>
                <a:cubicBezTo>
                  <a:pt x="12672" y="15780"/>
                  <a:pt x="12741" y="15797"/>
                  <a:pt x="12814" y="15817"/>
                </a:cubicBezTo>
                <a:cubicBezTo>
                  <a:pt x="12815" y="15832"/>
                  <a:pt x="12821" y="15835"/>
                  <a:pt x="12833" y="15849"/>
                </a:cubicBezTo>
                <a:cubicBezTo>
                  <a:pt x="12854" y="15873"/>
                  <a:pt x="12865" y="15905"/>
                  <a:pt x="12862" y="15934"/>
                </a:cubicBezTo>
                <a:cubicBezTo>
                  <a:pt x="12858" y="15976"/>
                  <a:pt x="12863" y="16021"/>
                  <a:pt x="12862" y="16072"/>
                </a:cubicBezTo>
                <a:cubicBezTo>
                  <a:pt x="12865" y="16081"/>
                  <a:pt x="12871" y="16082"/>
                  <a:pt x="12881" y="16093"/>
                </a:cubicBezTo>
                <a:cubicBezTo>
                  <a:pt x="12890" y="16103"/>
                  <a:pt x="12911" y="16107"/>
                  <a:pt x="12909" y="16125"/>
                </a:cubicBezTo>
                <a:cubicBezTo>
                  <a:pt x="12903" y="16135"/>
                  <a:pt x="12897" y="16146"/>
                  <a:pt x="12890" y="16157"/>
                </a:cubicBezTo>
                <a:cubicBezTo>
                  <a:pt x="12884" y="16167"/>
                  <a:pt x="12878" y="16178"/>
                  <a:pt x="12871" y="16188"/>
                </a:cubicBezTo>
                <a:cubicBezTo>
                  <a:pt x="12880" y="16199"/>
                  <a:pt x="12883" y="16210"/>
                  <a:pt x="12890" y="16220"/>
                </a:cubicBezTo>
                <a:cubicBezTo>
                  <a:pt x="12899" y="16232"/>
                  <a:pt x="12912" y="16243"/>
                  <a:pt x="12919" y="16252"/>
                </a:cubicBezTo>
                <a:cubicBezTo>
                  <a:pt x="12890" y="16300"/>
                  <a:pt x="12863" y="16345"/>
                  <a:pt x="12862" y="16401"/>
                </a:cubicBezTo>
                <a:cubicBezTo>
                  <a:pt x="12861" y="16415"/>
                  <a:pt x="12840" y="16430"/>
                  <a:pt x="12833" y="16443"/>
                </a:cubicBezTo>
                <a:cubicBezTo>
                  <a:pt x="12809" y="16489"/>
                  <a:pt x="12819" y="16498"/>
                  <a:pt x="12862" y="16528"/>
                </a:cubicBezTo>
                <a:cubicBezTo>
                  <a:pt x="12874" y="16536"/>
                  <a:pt x="12888" y="16540"/>
                  <a:pt x="12900" y="16549"/>
                </a:cubicBezTo>
                <a:cubicBezTo>
                  <a:pt x="12920" y="16564"/>
                  <a:pt x="12932" y="16583"/>
                  <a:pt x="12928" y="16602"/>
                </a:cubicBezTo>
                <a:cubicBezTo>
                  <a:pt x="12920" y="16647"/>
                  <a:pt x="12912" y="16691"/>
                  <a:pt x="12862" y="16719"/>
                </a:cubicBezTo>
                <a:cubicBezTo>
                  <a:pt x="12834" y="16734"/>
                  <a:pt x="12806" y="16757"/>
                  <a:pt x="12776" y="16772"/>
                </a:cubicBezTo>
                <a:cubicBezTo>
                  <a:pt x="12800" y="16792"/>
                  <a:pt x="12823" y="16803"/>
                  <a:pt x="12843" y="16825"/>
                </a:cubicBezTo>
                <a:cubicBezTo>
                  <a:pt x="12857" y="16841"/>
                  <a:pt x="12874" y="16860"/>
                  <a:pt x="12881" y="16878"/>
                </a:cubicBezTo>
                <a:cubicBezTo>
                  <a:pt x="12881" y="16913"/>
                  <a:pt x="12875" y="16950"/>
                  <a:pt x="12862" y="16973"/>
                </a:cubicBezTo>
                <a:cubicBezTo>
                  <a:pt x="12848" y="16997"/>
                  <a:pt x="12826" y="17009"/>
                  <a:pt x="12805" y="17026"/>
                </a:cubicBezTo>
                <a:cubicBezTo>
                  <a:pt x="12821" y="17038"/>
                  <a:pt x="12829" y="17049"/>
                  <a:pt x="12843" y="17058"/>
                </a:cubicBezTo>
                <a:cubicBezTo>
                  <a:pt x="12861" y="17071"/>
                  <a:pt x="12886" y="17080"/>
                  <a:pt x="12900" y="17090"/>
                </a:cubicBezTo>
                <a:cubicBezTo>
                  <a:pt x="12892" y="17113"/>
                  <a:pt x="12883" y="17129"/>
                  <a:pt x="12871" y="17143"/>
                </a:cubicBezTo>
                <a:cubicBezTo>
                  <a:pt x="12810" y="17217"/>
                  <a:pt x="12792" y="17306"/>
                  <a:pt x="12795" y="17398"/>
                </a:cubicBezTo>
                <a:cubicBezTo>
                  <a:pt x="12796" y="17417"/>
                  <a:pt x="12798" y="17440"/>
                  <a:pt x="12786" y="17451"/>
                </a:cubicBezTo>
                <a:cubicBezTo>
                  <a:pt x="12753" y="17479"/>
                  <a:pt x="12769" y="17505"/>
                  <a:pt x="12786" y="17536"/>
                </a:cubicBezTo>
                <a:cubicBezTo>
                  <a:pt x="12799" y="17559"/>
                  <a:pt x="12805" y="17589"/>
                  <a:pt x="12795" y="17610"/>
                </a:cubicBezTo>
                <a:cubicBezTo>
                  <a:pt x="12768" y="17669"/>
                  <a:pt x="12800" y="17752"/>
                  <a:pt x="12738" y="17801"/>
                </a:cubicBezTo>
                <a:cubicBezTo>
                  <a:pt x="12735" y="17803"/>
                  <a:pt x="12745" y="17815"/>
                  <a:pt x="12748" y="17822"/>
                </a:cubicBezTo>
                <a:cubicBezTo>
                  <a:pt x="12760" y="17853"/>
                  <a:pt x="12760" y="17864"/>
                  <a:pt x="12748" y="17886"/>
                </a:cubicBezTo>
                <a:lnTo>
                  <a:pt x="12738" y="17886"/>
                </a:lnTo>
                <a:cubicBezTo>
                  <a:pt x="12735" y="17889"/>
                  <a:pt x="12732" y="17892"/>
                  <a:pt x="12729" y="17896"/>
                </a:cubicBezTo>
                <a:cubicBezTo>
                  <a:pt x="12689" y="17949"/>
                  <a:pt x="12691" y="18031"/>
                  <a:pt x="12681" y="18098"/>
                </a:cubicBezTo>
                <a:cubicBezTo>
                  <a:pt x="12667" y="18191"/>
                  <a:pt x="12647" y="18283"/>
                  <a:pt x="12624" y="18374"/>
                </a:cubicBezTo>
                <a:cubicBezTo>
                  <a:pt x="12587" y="18521"/>
                  <a:pt x="12556" y="18671"/>
                  <a:pt x="12519" y="18819"/>
                </a:cubicBezTo>
                <a:cubicBezTo>
                  <a:pt x="12477" y="18991"/>
                  <a:pt x="12455" y="19166"/>
                  <a:pt x="12415" y="19339"/>
                </a:cubicBezTo>
                <a:cubicBezTo>
                  <a:pt x="12406" y="19375"/>
                  <a:pt x="12411" y="19410"/>
                  <a:pt x="12415" y="19445"/>
                </a:cubicBezTo>
                <a:cubicBezTo>
                  <a:pt x="12419" y="19482"/>
                  <a:pt x="12428" y="19518"/>
                  <a:pt x="12443" y="19551"/>
                </a:cubicBezTo>
                <a:cubicBezTo>
                  <a:pt x="12449" y="19563"/>
                  <a:pt x="12454" y="19574"/>
                  <a:pt x="12462" y="19583"/>
                </a:cubicBezTo>
                <a:cubicBezTo>
                  <a:pt x="12480" y="19604"/>
                  <a:pt x="12491" y="19618"/>
                  <a:pt x="12519" y="19615"/>
                </a:cubicBezTo>
                <a:cubicBezTo>
                  <a:pt x="12542" y="19612"/>
                  <a:pt x="12570" y="19608"/>
                  <a:pt x="12596" y="19604"/>
                </a:cubicBezTo>
                <a:cubicBezTo>
                  <a:pt x="12602" y="19594"/>
                  <a:pt x="12604" y="19586"/>
                  <a:pt x="12605" y="19583"/>
                </a:cubicBezTo>
                <a:cubicBezTo>
                  <a:pt x="12618" y="19528"/>
                  <a:pt x="12655" y="19502"/>
                  <a:pt x="12719" y="19487"/>
                </a:cubicBezTo>
                <a:cubicBezTo>
                  <a:pt x="12761" y="19478"/>
                  <a:pt x="12788" y="19459"/>
                  <a:pt x="12805" y="19424"/>
                </a:cubicBezTo>
                <a:cubicBezTo>
                  <a:pt x="12818" y="19398"/>
                  <a:pt x="12835" y="19370"/>
                  <a:pt x="12871" y="19360"/>
                </a:cubicBezTo>
                <a:cubicBezTo>
                  <a:pt x="12881" y="19358"/>
                  <a:pt x="12890" y="19358"/>
                  <a:pt x="12900" y="19360"/>
                </a:cubicBezTo>
                <a:cubicBezTo>
                  <a:pt x="12907" y="19362"/>
                  <a:pt x="12919" y="19365"/>
                  <a:pt x="12919" y="19371"/>
                </a:cubicBezTo>
                <a:cubicBezTo>
                  <a:pt x="12920" y="19390"/>
                  <a:pt x="12920" y="19405"/>
                  <a:pt x="12919" y="19424"/>
                </a:cubicBezTo>
                <a:cubicBezTo>
                  <a:pt x="12918" y="19453"/>
                  <a:pt x="12909" y="19490"/>
                  <a:pt x="12909" y="19519"/>
                </a:cubicBezTo>
                <a:cubicBezTo>
                  <a:pt x="12910" y="19537"/>
                  <a:pt x="12926" y="19546"/>
                  <a:pt x="12947" y="19551"/>
                </a:cubicBezTo>
                <a:cubicBezTo>
                  <a:pt x="12971" y="19557"/>
                  <a:pt x="12987" y="19555"/>
                  <a:pt x="12995" y="19541"/>
                </a:cubicBezTo>
                <a:cubicBezTo>
                  <a:pt x="13005" y="19523"/>
                  <a:pt x="13022" y="19504"/>
                  <a:pt x="13033" y="19487"/>
                </a:cubicBezTo>
                <a:cubicBezTo>
                  <a:pt x="13053" y="19458"/>
                  <a:pt x="13074" y="19458"/>
                  <a:pt x="13109" y="19477"/>
                </a:cubicBezTo>
                <a:cubicBezTo>
                  <a:pt x="13129" y="19488"/>
                  <a:pt x="13162" y="19493"/>
                  <a:pt x="13176" y="19509"/>
                </a:cubicBezTo>
                <a:cubicBezTo>
                  <a:pt x="13194" y="19528"/>
                  <a:pt x="13209" y="19538"/>
                  <a:pt x="13233" y="19551"/>
                </a:cubicBezTo>
                <a:cubicBezTo>
                  <a:pt x="13241" y="19556"/>
                  <a:pt x="13237" y="19567"/>
                  <a:pt x="13242" y="19572"/>
                </a:cubicBezTo>
                <a:lnTo>
                  <a:pt x="13242" y="20580"/>
                </a:lnTo>
                <a:lnTo>
                  <a:pt x="13423" y="20580"/>
                </a:lnTo>
                <a:cubicBezTo>
                  <a:pt x="13418" y="20597"/>
                  <a:pt x="13414" y="20615"/>
                  <a:pt x="13414" y="20633"/>
                </a:cubicBezTo>
                <a:cubicBezTo>
                  <a:pt x="13412" y="20658"/>
                  <a:pt x="13399" y="20680"/>
                  <a:pt x="13423" y="20707"/>
                </a:cubicBezTo>
                <a:cubicBezTo>
                  <a:pt x="13433" y="20706"/>
                  <a:pt x="13448" y="20703"/>
                  <a:pt x="13452" y="20697"/>
                </a:cubicBezTo>
                <a:cubicBezTo>
                  <a:pt x="13470" y="20665"/>
                  <a:pt x="13490" y="20637"/>
                  <a:pt x="13499" y="20601"/>
                </a:cubicBezTo>
                <a:cubicBezTo>
                  <a:pt x="13502" y="20615"/>
                  <a:pt x="13512" y="20622"/>
                  <a:pt x="13518" y="20633"/>
                </a:cubicBezTo>
                <a:cubicBezTo>
                  <a:pt x="13530" y="20653"/>
                  <a:pt x="13536" y="20678"/>
                  <a:pt x="13547" y="20697"/>
                </a:cubicBezTo>
                <a:cubicBezTo>
                  <a:pt x="13560" y="20719"/>
                  <a:pt x="13568" y="20736"/>
                  <a:pt x="13556" y="20760"/>
                </a:cubicBezTo>
                <a:cubicBezTo>
                  <a:pt x="13545" y="20784"/>
                  <a:pt x="13557" y="20799"/>
                  <a:pt x="13566" y="20824"/>
                </a:cubicBezTo>
                <a:cubicBezTo>
                  <a:pt x="13568" y="20832"/>
                  <a:pt x="13571" y="20839"/>
                  <a:pt x="13575" y="20845"/>
                </a:cubicBezTo>
                <a:cubicBezTo>
                  <a:pt x="13552" y="21015"/>
                  <a:pt x="13532" y="21174"/>
                  <a:pt x="13509" y="21344"/>
                </a:cubicBezTo>
                <a:cubicBezTo>
                  <a:pt x="13505" y="21373"/>
                  <a:pt x="13476" y="21412"/>
                  <a:pt x="13518" y="21439"/>
                </a:cubicBezTo>
                <a:cubicBezTo>
                  <a:pt x="13560" y="21424"/>
                  <a:pt x="13560" y="21385"/>
                  <a:pt x="13566" y="21354"/>
                </a:cubicBezTo>
                <a:cubicBezTo>
                  <a:pt x="13587" y="21243"/>
                  <a:pt x="13606" y="21138"/>
                  <a:pt x="13623" y="21026"/>
                </a:cubicBezTo>
                <a:cubicBezTo>
                  <a:pt x="13628" y="20992"/>
                  <a:pt x="13619" y="20954"/>
                  <a:pt x="13623" y="20920"/>
                </a:cubicBezTo>
                <a:cubicBezTo>
                  <a:pt x="13657" y="20966"/>
                  <a:pt x="13698" y="21020"/>
                  <a:pt x="13747" y="21057"/>
                </a:cubicBezTo>
                <a:cubicBezTo>
                  <a:pt x="13788" y="21090"/>
                  <a:pt x="13828" y="21121"/>
                  <a:pt x="13880" y="21142"/>
                </a:cubicBezTo>
                <a:cubicBezTo>
                  <a:pt x="13912" y="21156"/>
                  <a:pt x="13942" y="21180"/>
                  <a:pt x="13975" y="21195"/>
                </a:cubicBezTo>
                <a:cubicBezTo>
                  <a:pt x="14027" y="21220"/>
                  <a:pt x="14078" y="21241"/>
                  <a:pt x="14137" y="21248"/>
                </a:cubicBezTo>
                <a:cubicBezTo>
                  <a:pt x="14199" y="21257"/>
                  <a:pt x="14258" y="21283"/>
                  <a:pt x="14317" y="21301"/>
                </a:cubicBezTo>
                <a:cubicBezTo>
                  <a:pt x="14422" y="21333"/>
                  <a:pt x="14526" y="21385"/>
                  <a:pt x="14631" y="21397"/>
                </a:cubicBezTo>
                <a:cubicBezTo>
                  <a:pt x="14634" y="21397"/>
                  <a:pt x="14638" y="21397"/>
                  <a:pt x="14641" y="21397"/>
                </a:cubicBezTo>
                <a:cubicBezTo>
                  <a:pt x="14673" y="21396"/>
                  <a:pt x="14705" y="21389"/>
                  <a:pt x="14736" y="21397"/>
                </a:cubicBezTo>
                <a:cubicBezTo>
                  <a:pt x="14766" y="21404"/>
                  <a:pt x="14778" y="21435"/>
                  <a:pt x="14812" y="21429"/>
                </a:cubicBezTo>
                <a:cubicBezTo>
                  <a:pt x="14840" y="21423"/>
                  <a:pt x="14871" y="21432"/>
                  <a:pt x="14898" y="21439"/>
                </a:cubicBezTo>
                <a:cubicBezTo>
                  <a:pt x="14965" y="21458"/>
                  <a:pt x="15030" y="21477"/>
                  <a:pt x="15097" y="21492"/>
                </a:cubicBezTo>
                <a:cubicBezTo>
                  <a:pt x="15169" y="21509"/>
                  <a:pt x="15243" y="21508"/>
                  <a:pt x="15316" y="21514"/>
                </a:cubicBezTo>
                <a:cubicBezTo>
                  <a:pt x="15360" y="21517"/>
                  <a:pt x="15405" y="21522"/>
                  <a:pt x="15449" y="21524"/>
                </a:cubicBezTo>
                <a:cubicBezTo>
                  <a:pt x="15503" y="21527"/>
                  <a:pt x="15557" y="21525"/>
                  <a:pt x="15611" y="21524"/>
                </a:cubicBezTo>
                <a:cubicBezTo>
                  <a:pt x="15763" y="21522"/>
                  <a:pt x="15915" y="21528"/>
                  <a:pt x="16068" y="21524"/>
                </a:cubicBezTo>
                <a:cubicBezTo>
                  <a:pt x="16128" y="21523"/>
                  <a:pt x="16188" y="21520"/>
                  <a:pt x="16248" y="21524"/>
                </a:cubicBezTo>
                <a:cubicBezTo>
                  <a:pt x="16290" y="21527"/>
                  <a:pt x="16331" y="21533"/>
                  <a:pt x="16372" y="21524"/>
                </a:cubicBezTo>
                <a:cubicBezTo>
                  <a:pt x="16385" y="21521"/>
                  <a:pt x="16395" y="21512"/>
                  <a:pt x="16410" y="21514"/>
                </a:cubicBezTo>
                <a:cubicBezTo>
                  <a:pt x="16514" y="21526"/>
                  <a:pt x="16620" y="21528"/>
                  <a:pt x="16724" y="21535"/>
                </a:cubicBezTo>
                <a:cubicBezTo>
                  <a:pt x="16759" y="21537"/>
                  <a:pt x="16793" y="21523"/>
                  <a:pt x="16829" y="21524"/>
                </a:cubicBezTo>
                <a:cubicBezTo>
                  <a:pt x="16854" y="21525"/>
                  <a:pt x="16878" y="21534"/>
                  <a:pt x="16905" y="21535"/>
                </a:cubicBezTo>
                <a:cubicBezTo>
                  <a:pt x="17011" y="21537"/>
                  <a:pt x="17123" y="21533"/>
                  <a:pt x="17228" y="21535"/>
                </a:cubicBezTo>
                <a:cubicBezTo>
                  <a:pt x="17317" y="21536"/>
                  <a:pt x="17406" y="21525"/>
                  <a:pt x="17494" y="21535"/>
                </a:cubicBezTo>
                <a:cubicBezTo>
                  <a:pt x="17520" y="21538"/>
                  <a:pt x="17545" y="21542"/>
                  <a:pt x="17571" y="21545"/>
                </a:cubicBezTo>
                <a:cubicBezTo>
                  <a:pt x="17596" y="21549"/>
                  <a:pt x="17621" y="21553"/>
                  <a:pt x="17647" y="21556"/>
                </a:cubicBezTo>
                <a:cubicBezTo>
                  <a:pt x="17767" y="21570"/>
                  <a:pt x="17888" y="21570"/>
                  <a:pt x="18008" y="21577"/>
                </a:cubicBezTo>
                <a:cubicBezTo>
                  <a:pt x="18116" y="21583"/>
                  <a:pt x="18224" y="21595"/>
                  <a:pt x="18332" y="21598"/>
                </a:cubicBezTo>
                <a:cubicBezTo>
                  <a:pt x="18385" y="21600"/>
                  <a:pt x="18439" y="21599"/>
                  <a:pt x="18493" y="21598"/>
                </a:cubicBezTo>
                <a:cubicBezTo>
                  <a:pt x="18674" y="21596"/>
                  <a:pt x="18855" y="21592"/>
                  <a:pt x="19035" y="21588"/>
                </a:cubicBezTo>
                <a:cubicBezTo>
                  <a:pt x="19109" y="21586"/>
                  <a:pt x="19186" y="21575"/>
                  <a:pt x="19254" y="21567"/>
                </a:cubicBezTo>
                <a:cubicBezTo>
                  <a:pt x="19308" y="21560"/>
                  <a:pt x="19350" y="21534"/>
                  <a:pt x="19397" y="21514"/>
                </a:cubicBezTo>
                <a:cubicBezTo>
                  <a:pt x="19494" y="21471"/>
                  <a:pt x="19587" y="21428"/>
                  <a:pt x="19692" y="21397"/>
                </a:cubicBezTo>
                <a:cubicBezTo>
                  <a:pt x="19704" y="21393"/>
                  <a:pt x="19721" y="21392"/>
                  <a:pt x="19730" y="21386"/>
                </a:cubicBezTo>
                <a:cubicBezTo>
                  <a:pt x="19791" y="21348"/>
                  <a:pt x="19859" y="21345"/>
                  <a:pt x="19930" y="21344"/>
                </a:cubicBezTo>
                <a:cubicBezTo>
                  <a:pt x="20023" y="21342"/>
                  <a:pt x="20112" y="21335"/>
                  <a:pt x="20205" y="21333"/>
                </a:cubicBezTo>
                <a:cubicBezTo>
                  <a:pt x="20232" y="21333"/>
                  <a:pt x="20256" y="21341"/>
                  <a:pt x="20282" y="21344"/>
                </a:cubicBezTo>
                <a:cubicBezTo>
                  <a:pt x="20342" y="21350"/>
                  <a:pt x="20402" y="21368"/>
                  <a:pt x="20462" y="21344"/>
                </a:cubicBezTo>
                <a:cubicBezTo>
                  <a:pt x="20472" y="21340"/>
                  <a:pt x="20498" y="21342"/>
                  <a:pt x="20510" y="21344"/>
                </a:cubicBezTo>
                <a:cubicBezTo>
                  <a:pt x="20577" y="21353"/>
                  <a:pt x="20604" y="21314"/>
                  <a:pt x="20643" y="21280"/>
                </a:cubicBezTo>
                <a:cubicBezTo>
                  <a:pt x="20650" y="21274"/>
                  <a:pt x="20662" y="21268"/>
                  <a:pt x="20662" y="21259"/>
                </a:cubicBezTo>
                <a:cubicBezTo>
                  <a:pt x="20664" y="21215"/>
                  <a:pt x="20655" y="21169"/>
                  <a:pt x="20643" y="21121"/>
                </a:cubicBezTo>
                <a:cubicBezTo>
                  <a:pt x="20640" y="21110"/>
                  <a:pt x="20639" y="21099"/>
                  <a:pt x="20634" y="21089"/>
                </a:cubicBezTo>
                <a:cubicBezTo>
                  <a:pt x="20620" y="21065"/>
                  <a:pt x="20595" y="21054"/>
                  <a:pt x="20576" y="21036"/>
                </a:cubicBezTo>
                <a:cubicBezTo>
                  <a:pt x="20554" y="21014"/>
                  <a:pt x="20555" y="20983"/>
                  <a:pt x="20586" y="20973"/>
                </a:cubicBezTo>
                <a:cubicBezTo>
                  <a:pt x="20614" y="20963"/>
                  <a:pt x="20652" y="20958"/>
                  <a:pt x="20681" y="20951"/>
                </a:cubicBezTo>
                <a:cubicBezTo>
                  <a:pt x="20701" y="20947"/>
                  <a:pt x="20705" y="20926"/>
                  <a:pt x="20700" y="20909"/>
                </a:cubicBezTo>
                <a:cubicBezTo>
                  <a:pt x="20696" y="20897"/>
                  <a:pt x="20689" y="20889"/>
                  <a:pt x="20681" y="20877"/>
                </a:cubicBezTo>
                <a:cubicBezTo>
                  <a:pt x="20667" y="20856"/>
                  <a:pt x="20669" y="20840"/>
                  <a:pt x="20691" y="20824"/>
                </a:cubicBezTo>
                <a:cubicBezTo>
                  <a:pt x="20695" y="20821"/>
                  <a:pt x="20693" y="20806"/>
                  <a:pt x="20691" y="20803"/>
                </a:cubicBezTo>
                <a:cubicBezTo>
                  <a:pt x="20639" y="20753"/>
                  <a:pt x="20664" y="20688"/>
                  <a:pt x="20643" y="20633"/>
                </a:cubicBezTo>
                <a:cubicBezTo>
                  <a:pt x="20635" y="20614"/>
                  <a:pt x="20659" y="20588"/>
                  <a:pt x="20672" y="20569"/>
                </a:cubicBezTo>
                <a:cubicBezTo>
                  <a:pt x="20688" y="20545"/>
                  <a:pt x="20699" y="20524"/>
                  <a:pt x="20672" y="20495"/>
                </a:cubicBezTo>
                <a:cubicBezTo>
                  <a:pt x="20661" y="20484"/>
                  <a:pt x="20661" y="20459"/>
                  <a:pt x="20662" y="20442"/>
                </a:cubicBezTo>
                <a:cubicBezTo>
                  <a:pt x="20669" y="20363"/>
                  <a:pt x="20646" y="20291"/>
                  <a:pt x="20595" y="20219"/>
                </a:cubicBezTo>
                <a:cubicBezTo>
                  <a:pt x="20586" y="20205"/>
                  <a:pt x="20592" y="20187"/>
                  <a:pt x="20586" y="20166"/>
                </a:cubicBezTo>
                <a:cubicBezTo>
                  <a:pt x="20595" y="20159"/>
                  <a:pt x="20605" y="20152"/>
                  <a:pt x="20615" y="20145"/>
                </a:cubicBezTo>
                <a:cubicBezTo>
                  <a:pt x="20633" y="20133"/>
                  <a:pt x="20658" y="20121"/>
                  <a:pt x="20672" y="20113"/>
                </a:cubicBezTo>
                <a:cubicBezTo>
                  <a:pt x="20655" y="20095"/>
                  <a:pt x="20636" y="20082"/>
                  <a:pt x="20624" y="20060"/>
                </a:cubicBezTo>
                <a:cubicBezTo>
                  <a:pt x="20612" y="20038"/>
                  <a:pt x="20604" y="20016"/>
                  <a:pt x="20605" y="19986"/>
                </a:cubicBezTo>
                <a:cubicBezTo>
                  <a:pt x="20612" y="19970"/>
                  <a:pt x="20622" y="19956"/>
                  <a:pt x="20634" y="19944"/>
                </a:cubicBezTo>
                <a:cubicBezTo>
                  <a:pt x="20649" y="19927"/>
                  <a:pt x="20677" y="19916"/>
                  <a:pt x="20700" y="19901"/>
                </a:cubicBezTo>
                <a:cubicBezTo>
                  <a:pt x="20677" y="19882"/>
                  <a:pt x="20648" y="19865"/>
                  <a:pt x="20624" y="19848"/>
                </a:cubicBezTo>
                <a:cubicBezTo>
                  <a:pt x="20590" y="19824"/>
                  <a:pt x="20590" y="19788"/>
                  <a:pt x="20586" y="19753"/>
                </a:cubicBezTo>
                <a:lnTo>
                  <a:pt x="20586" y="19721"/>
                </a:lnTo>
                <a:cubicBezTo>
                  <a:pt x="20587" y="19707"/>
                  <a:pt x="20594" y="19695"/>
                  <a:pt x="20605" y="19689"/>
                </a:cubicBezTo>
                <a:cubicBezTo>
                  <a:pt x="20614" y="19684"/>
                  <a:pt x="20624" y="19683"/>
                  <a:pt x="20634" y="19678"/>
                </a:cubicBezTo>
                <a:cubicBezTo>
                  <a:pt x="20672" y="19661"/>
                  <a:pt x="20678" y="19651"/>
                  <a:pt x="20662" y="19604"/>
                </a:cubicBezTo>
                <a:cubicBezTo>
                  <a:pt x="20658" y="19592"/>
                  <a:pt x="20643" y="19585"/>
                  <a:pt x="20643" y="19572"/>
                </a:cubicBezTo>
                <a:cubicBezTo>
                  <a:pt x="20644" y="19523"/>
                  <a:pt x="20616" y="19479"/>
                  <a:pt x="20595" y="19434"/>
                </a:cubicBezTo>
                <a:cubicBezTo>
                  <a:pt x="20602" y="19428"/>
                  <a:pt x="20605" y="19410"/>
                  <a:pt x="20615" y="19403"/>
                </a:cubicBezTo>
                <a:cubicBezTo>
                  <a:pt x="20623" y="19396"/>
                  <a:pt x="20635" y="19400"/>
                  <a:pt x="20643" y="19392"/>
                </a:cubicBezTo>
                <a:cubicBezTo>
                  <a:pt x="20639" y="19382"/>
                  <a:pt x="20629" y="19372"/>
                  <a:pt x="20624" y="19360"/>
                </a:cubicBezTo>
                <a:cubicBezTo>
                  <a:pt x="20620" y="19350"/>
                  <a:pt x="20616" y="19339"/>
                  <a:pt x="20615" y="19328"/>
                </a:cubicBezTo>
                <a:cubicBezTo>
                  <a:pt x="20614" y="19313"/>
                  <a:pt x="20622" y="19302"/>
                  <a:pt x="20634" y="19297"/>
                </a:cubicBezTo>
                <a:cubicBezTo>
                  <a:pt x="20645" y="19292"/>
                  <a:pt x="20669" y="19283"/>
                  <a:pt x="20672" y="19275"/>
                </a:cubicBezTo>
                <a:cubicBezTo>
                  <a:pt x="20672" y="19253"/>
                  <a:pt x="20672" y="19240"/>
                  <a:pt x="20672" y="19222"/>
                </a:cubicBezTo>
                <a:cubicBezTo>
                  <a:pt x="20672" y="19205"/>
                  <a:pt x="20672" y="19187"/>
                  <a:pt x="20672" y="19169"/>
                </a:cubicBezTo>
                <a:cubicBezTo>
                  <a:pt x="20739" y="19111"/>
                  <a:pt x="20793" y="19034"/>
                  <a:pt x="20852" y="18968"/>
                </a:cubicBezTo>
                <a:cubicBezTo>
                  <a:pt x="20872" y="18946"/>
                  <a:pt x="20883" y="18922"/>
                  <a:pt x="20871" y="18893"/>
                </a:cubicBezTo>
                <a:cubicBezTo>
                  <a:pt x="20859" y="18863"/>
                  <a:pt x="20874" y="18842"/>
                  <a:pt x="20890" y="18819"/>
                </a:cubicBezTo>
                <a:cubicBezTo>
                  <a:pt x="20904" y="18800"/>
                  <a:pt x="20909" y="18777"/>
                  <a:pt x="20919" y="18756"/>
                </a:cubicBezTo>
                <a:cubicBezTo>
                  <a:pt x="20928" y="18735"/>
                  <a:pt x="20936" y="18714"/>
                  <a:pt x="20938" y="18692"/>
                </a:cubicBezTo>
                <a:cubicBezTo>
                  <a:pt x="20940" y="18665"/>
                  <a:pt x="20925" y="18637"/>
                  <a:pt x="20919" y="18618"/>
                </a:cubicBezTo>
                <a:cubicBezTo>
                  <a:pt x="20944" y="18570"/>
                  <a:pt x="20977" y="18533"/>
                  <a:pt x="20995" y="18490"/>
                </a:cubicBezTo>
                <a:cubicBezTo>
                  <a:pt x="21012" y="18451"/>
                  <a:pt x="21013" y="18409"/>
                  <a:pt x="21043" y="18374"/>
                </a:cubicBezTo>
                <a:cubicBezTo>
                  <a:pt x="21049" y="18366"/>
                  <a:pt x="21049" y="18348"/>
                  <a:pt x="21043" y="18342"/>
                </a:cubicBezTo>
                <a:cubicBezTo>
                  <a:pt x="21005" y="18304"/>
                  <a:pt x="21045" y="18278"/>
                  <a:pt x="21052" y="18246"/>
                </a:cubicBezTo>
                <a:cubicBezTo>
                  <a:pt x="21048" y="18236"/>
                  <a:pt x="21045" y="18225"/>
                  <a:pt x="21043" y="18215"/>
                </a:cubicBezTo>
                <a:cubicBezTo>
                  <a:pt x="21031" y="18162"/>
                  <a:pt x="21000" y="18114"/>
                  <a:pt x="21043" y="18066"/>
                </a:cubicBezTo>
                <a:cubicBezTo>
                  <a:pt x="21061" y="18045"/>
                  <a:pt x="21054" y="18012"/>
                  <a:pt x="21052" y="17981"/>
                </a:cubicBezTo>
                <a:cubicBezTo>
                  <a:pt x="21050" y="17935"/>
                  <a:pt x="21033" y="17887"/>
                  <a:pt x="21062" y="17843"/>
                </a:cubicBezTo>
                <a:cubicBezTo>
                  <a:pt x="21067" y="17836"/>
                  <a:pt x="21058" y="17821"/>
                  <a:pt x="21052" y="17811"/>
                </a:cubicBezTo>
                <a:cubicBezTo>
                  <a:pt x="21034" y="17783"/>
                  <a:pt x="21048" y="17762"/>
                  <a:pt x="21062" y="17737"/>
                </a:cubicBezTo>
                <a:cubicBezTo>
                  <a:pt x="21074" y="17714"/>
                  <a:pt x="21085" y="17687"/>
                  <a:pt x="21081" y="17663"/>
                </a:cubicBezTo>
                <a:cubicBezTo>
                  <a:pt x="21072" y="17616"/>
                  <a:pt x="21063" y="17570"/>
                  <a:pt x="21081" y="17525"/>
                </a:cubicBezTo>
                <a:cubicBezTo>
                  <a:pt x="21058" y="17475"/>
                  <a:pt x="21091" y="17428"/>
                  <a:pt x="21071" y="17376"/>
                </a:cubicBezTo>
                <a:cubicBezTo>
                  <a:pt x="21058" y="17343"/>
                  <a:pt x="21077" y="17299"/>
                  <a:pt x="21100" y="17270"/>
                </a:cubicBezTo>
                <a:cubicBezTo>
                  <a:pt x="21109" y="17259"/>
                  <a:pt x="21132" y="17249"/>
                  <a:pt x="21128" y="17239"/>
                </a:cubicBezTo>
                <a:cubicBezTo>
                  <a:pt x="21114" y="17201"/>
                  <a:pt x="21133" y="17166"/>
                  <a:pt x="21138" y="17132"/>
                </a:cubicBezTo>
                <a:cubicBezTo>
                  <a:pt x="21140" y="17115"/>
                  <a:pt x="21139" y="17095"/>
                  <a:pt x="21128" y="17079"/>
                </a:cubicBezTo>
                <a:cubicBezTo>
                  <a:pt x="21097" y="17037"/>
                  <a:pt x="21066" y="17000"/>
                  <a:pt x="21100" y="16952"/>
                </a:cubicBezTo>
                <a:cubicBezTo>
                  <a:pt x="21107" y="16941"/>
                  <a:pt x="21101" y="16917"/>
                  <a:pt x="21100" y="16899"/>
                </a:cubicBezTo>
                <a:cubicBezTo>
                  <a:pt x="21096" y="16862"/>
                  <a:pt x="21084" y="16831"/>
                  <a:pt x="21071" y="16793"/>
                </a:cubicBezTo>
                <a:cubicBezTo>
                  <a:pt x="21059" y="16757"/>
                  <a:pt x="21069" y="16715"/>
                  <a:pt x="21062" y="16676"/>
                </a:cubicBezTo>
                <a:cubicBezTo>
                  <a:pt x="21059" y="16662"/>
                  <a:pt x="21054" y="16648"/>
                  <a:pt x="21052" y="16634"/>
                </a:cubicBezTo>
                <a:cubicBezTo>
                  <a:pt x="21050" y="16620"/>
                  <a:pt x="21040" y="16604"/>
                  <a:pt x="21052" y="16591"/>
                </a:cubicBezTo>
                <a:cubicBezTo>
                  <a:pt x="21079" y="16565"/>
                  <a:pt x="21070" y="16527"/>
                  <a:pt x="21062" y="16496"/>
                </a:cubicBezTo>
                <a:cubicBezTo>
                  <a:pt x="21058" y="16483"/>
                  <a:pt x="21048" y="16476"/>
                  <a:pt x="21043" y="16464"/>
                </a:cubicBezTo>
                <a:cubicBezTo>
                  <a:pt x="21049" y="16453"/>
                  <a:pt x="21055" y="16443"/>
                  <a:pt x="21062" y="16432"/>
                </a:cubicBezTo>
                <a:cubicBezTo>
                  <a:pt x="21089" y="16389"/>
                  <a:pt x="21139" y="16357"/>
                  <a:pt x="21147" y="16305"/>
                </a:cubicBezTo>
                <a:cubicBezTo>
                  <a:pt x="21152" y="16273"/>
                  <a:pt x="21158" y="16252"/>
                  <a:pt x="21195" y="16241"/>
                </a:cubicBezTo>
                <a:cubicBezTo>
                  <a:pt x="21254" y="16224"/>
                  <a:pt x="21274" y="16174"/>
                  <a:pt x="21280" y="16125"/>
                </a:cubicBezTo>
                <a:cubicBezTo>
                  <a:pt x="21290" y="16052"/>
                  <a:pt x="21308" y="15985"/>
                  <a:pt x="21318" y="15913"/>
                </a:cubicBezTo>
                <a:cubicBezTo>
                  <a:pt x="21327" y="15854"/>
                  <a:pt x="21348" y="15802"/>
                  <a:pt x="21385" y="15753"/>
                </a:cubicBezTo>
                <a:cubicBezTo>
                  <a:pt x="21435" y="15688"/>
                  <a:pt x="21526" y="15546"/>
                  <a:pt x="21528" y="15478"/>
                </a:cubicBezTo>
                <a:cubicBezTo>
                  <a:pt x="21528" y="15467"/>
                  <a:pt x="21527" y="15456"/>
                  <a:pt x="21528" y="15446"/>
                </a:cubicBezTo>
                <a:cubicBezTo>
                  <a:pt x="21531" y="15382"/>
                  <a:pt x="21542" y="15331"/>
                  <a:pt x="21575" y="15276"/>
                </a:cubicBezTo>
                <a:cubicBezTo>
                  <a:pt x="21593" y="15247"/>
                  <a:pt x="21586" y="15216"/>
                  <a:pt x="21556" y="15191"/>
                </a:cubicBezTo>
                <a:cubicBezTo>
                  <a:pt x="21533" y="15172"/>
                  <a:pt x="21514" y="15157"/>
                  <a:pt x="21490" y="15138"/>
                </a:cubicBezTo>
                <a:cubicBezTo>
                  <a:pt x="21387" y="15059"/>
                  <a:pt x="21294" y="14966"/>
                  <a:pt x="21195" y="14884"/>
                </a:cubicBezTo>
                <a:cubicBezTo>
                  <a:pt x="21026" y="14744"/>
                  <a:pt x="20840" y="14631"/>
                  <a:pt x="20662" y="14502"/>
                </a:cubicBezTo>
                <a:cubicBezTo>
                  <a:pt x="20668" y="14494"/>
                  <a:pt x="20685" y="14490"/>
                  <a:pt x="20681" y="14480"/>
                </a:cubicBezTo>
                <a:cubicBezTo>
                  <a:pt x="20675" y="14468"/>
                  <a:pt x="20669" y="14452"/>
                  <a:pt x="20662" y="14438"/>
                </a:cubicBezTo>
                <a:cubicBezTo>
                  <a:pt x="20651" y="14415"/>
                  <a:pt x="20640" y="14400"/>
                  <a:pt x="20662" y="14385"/>
                </a:cubicBezTo>
                <a:cubicBezTo>
                  <a:pt x="20666" y="14382"/>
                  <a:pt x="20674" y="14367"/>
                  <a:pt x="20672" y="14364"/>
                </a:cubicBezTo>
                <a:cubicBezTo>
                  <a:pt x="20620" y="14314"/>
                  <a:pt x="20645" y="14259"/>
                  <a:pt x="20624" y="14205"/>
                </a:cubicBezTo>
                <a:cubicBezTo>
                  <a:pt x="20616" y="14185"/>
                  <a:pt x="20621" y="14149"/>
                  <a:pt x="20634" y="14130"/>
                </a:cubicBezTo>
                <a:cubicBezTo>
                  <a:pt x="20650" y="14105"/>
                  <a:pt x="20671" y="14085"/>
                  <a:pt x="20643" y="14056"/>
                </a:cubicBezTo>
                <a:cubicBezTo>
                  <a:pt x="20633" y="14045"/>
                  <a:pt x="20632" y="14030"/>
                  <a:pt x="20634" y="14014"/>
                </a:cubicBezTo>
                <a:cubicBezTo>
                  <a:pt x="20639" y="13949"/>
                  <a:pt x="20617" y="13892"/>
                  <a:pt x="20586" y="13833"/>
                </a:cubicBezTo>
                <a:lnTo>
                  <a:pt x="20586" y="13717"/>
                </a:lnTo>
                <a:cubicBezTo>
                  <a:pt x="20589" y="13713"/>
                  <a:pt x="20592" y="13709"/>
                  <a:pt x="20595" y="13706"/>
                </a:cubicBezTo>
                <a:cubicBezTo>
                  <a:pt x="20606" y="13696"/>
                  <a:pt x="20619" y="13693"/>
                  <a:pt x="20634" y="13685"/>
                </a:cubicBezTo>
                <a:cubicBezTo>
                  <a:pt x="20617" y="13667"/>
                  <a:pt x="20604" y="13645"/>
                  <a:pt x="20595" y="13621"/>
                </a:cubicBezTo>
                <a:cubicBezTo>
                  <a:pt x="20587" y="13598"/>
                  <a:pt x="20585" y="13577"/>
                  <a:pt x="20586" y="13547"/>
                </a:cubicBezTo>
                <a:cubicBezTo>
                  <a:pt x="20595" y="13536"/>
                  <a:pt x="20600" y="13530"/>
                  <a:pt x="20615" y="13515"/>
                </a:cubicBezTo>
                <a:cubicBezTo>
                  <a:pt x="20631" y="13498"/>
                  <a:pt x="20657" y="13477"/>
                  <a:pt x="20681" y="13462"/>
                </a:cubicBezTo>
                <a:cubicBezTo>
                  <a:pt x="20655" y="13444"/>
                  <a:pt x="20629" y="13426"/>
                  <a:pt x="20605" y="13409"/>
                </a:cubicBezTo>
                <a:cubicBezTo>
                  <a:pt x="20588" y="13397"/>
                  <a:pt x="20590" y="13382"/>
                  <a:pt x="20586" y="13367"/>
                </a:cubicBezTo>
                <a:lnTo>
                  <a:pt x="20586" y="13261"/>
                </a:lnTo>
                <a:cubicBezTo>
                  <a:pt x="20595" y="13256"/>
                  <a:pt x="20606" y="13257"/>
                  <a:pt x="20615" y="13250"/>
                </a:cubicBezTo>
                <a:cubicBezTo>
                  <a:pt x="20648" y="13223"/>
                  <a:pt x="20651" y="13221"/>
                  <a:pt x="20634" y="13176"/>
                </a:cubicBezTo>
                <a:cubicBezTo>
                  <a:pt x="20629" y="13164"/>
                  <a:pt x="20614" y="13156"/>
                  <a:pt x="20615" y="13144"/>
                </a:cubicBezTo>
                <a:cubicBezTo>
                  <a:pt x="20615" y="13109"/>
                  <a:pt x="20600" y="13071"/>
                  <a:pt x="20586" y="13038"/>
                </a:cubicBezTo>
                <a:lnTo>
                  <a:pt x="20586" y="12985"/>
                </a:lnTo>
                <a:cubicBezTo>
                  <a:pt x="20589" y="12981"/>
                  <a:pt x="20592" y="12977"/>
                  <a:pt x="20595" y="12974"/>
                </a:cubicBezTo>
                <a:cubicBezTo>
                  <a:pt x="20604" y="12966"/>
                  <a:pt x="20614" y="12958"/>
                  <a:pt x="20624" y="12953"/>
                </a:cubicBezTo>
                <a:cubicBezTo>
                  <a:pt x="20620" y="12943"/>
                  <a:pt x="20610" y="12933"/>
                  <a:pt x="20605" y="12921"/>
                </a:cubicBezTo>
                <a:cubicBezTo>
                  <a:pt x="20601" y="12911"/>
                  <a:pt x="20597" y="12900"/>
                  <a:pt x="20595" y="12889"/>
                </a:cubicBezTo>
                <a:cubicBezTo>
                  <a:pt x="20595" y="12874"/>
                  <a:pt x="20604" y="12873"/>
                  <a:pt x="20615" y="12868"/>
                </a:cubicBezTo>
                <a:cubicBezTo>
                  <a:pt x="20625" y="12863"/>
                  <a:pt x="20631" y="12854"/>
                  <a:pt x="20634" y="12847"/>
                </a:cubicBezTo>
                <a:cubicBezTo>
                  <a:pt x="20635" y="12802"/>
                  <a:pt x="20645" y="12767"/>
                  <a:pt x="20643" y="12730"/>
                </a:cubicBezTo>
                <a:cubicBezTo>
                  <a:pt x="20642" y="12705"/>
                  <a:pt x="20652" y="12685"/>
                  <a:pt x="20672" y="12666"/>
                </a:cubicBezTo>
                <a:cubicBezTo>
                  <a:pt x="20695" y="12644"/>
                  <a:pt x="20693" y="12617"/>
                  <a:pt x="20681" y="12592"/>
                </a:cubicBezTo>
                <a:cubicBezTo>
                  <a:pt x="20646" y="12522"/>
                  <a:pt x="20636" y="12452"/>
                  <a:pt x="20643" y="12380"/>
                </a:cubicBezTo>
                <a:cubicBezTo>
                  <a:pt x="20647" y="12339"/>
                  <a:pt x="20609" y="12313"/>
                  <a:pt x="20586" y="12285"/>
                </a:cubicBezTo>
                <a:lnTo>
                  <a:pt x="20586" y="11712"/>
                </a:lnTo>
                <a:cubicBezTo>
                  <a:pt x="20586" y="11712"/>
                  <a:pt x="20433" y="11712"/>
                  <a:pt x="20234" y="11712"/>
                </a:cubicBezTo>
                <a:cubicBezTo>
                  <a:pt x="20035" y="11712"/>
                  <a:pt x="19788" y="11712"/>
                  <a:pt x="19587" y="11712"/>
                </a:cubicBezTo>
                <a:cubicBezTo>
                  <a:pt x="19525" y="11670"/>
                  <a:pt x="19463" y="11623"/>
                  <a:pt x="19397" y="11584"/>
                </a:cubicBezTo>
                <a:cubicBezTo>
                  <a:pt x="19384" y="11577"/>
                  <a:pt x="19372" y="11577"/>
                  <a:pt x="19359" y="11574"/>
                </a:cubicBezTo>
                <a:cubicBezTo>
                  <a:pt x="19261" y="11549"/>
                  <a:pt x="19167" y="11516"/>
                  <a:pt x="19064" y="11510"/>
                </a:cubicBezTo>
                <a:cubicBezTo>
                  <a:pt x="19006" y="11507"/>
                  <a:pt x="18944" y="11486"/>
                  <a:pt x="18883" y="11478"/>
                </a:cubicBezTo>
                <a:cubicBezTo>
                  <a:pt x="18845" y="11474"/>
                  <a:pt x="18805" y="11461"/>
                  <a:pt x="18769" y="11468"/>
                </a:cubicBezTo>
                <a:cubicBezTo>
                  <a:pt x="18702" y="11480"/>
                  <a:pt x="18642" y="11461"/>
                  <a:pt x="18579" y="11457"/>
                </a:cubicBezTo>
                <a:cubicBezTo>
                  <a:pt x="18354" y="11445"/>
                  <a:pt x="18129" y="11424"/>
                  <a:pt x="17903" y="11425"/>
                </a:cubicBezTo>
                <a:cubicBezTo>
                  <a:pt x="17758" y="11426"/>
                  <a:pt x="17612" y="11436"/>
                  <a:pt x="17466" y="11436"/>
                </a:cubicBezTo>
                <a:cubicBezTo>
                  <a:pt x="17444" y="11436"/>
                  <a:pt x="17421" y="11436"/>
                  <a:pt x="17399" y="11436"/>
                </a:cubicBezTo>
                <a:cubicBezTo>
                  <a:pt x="17304" y="11437"/>
                  <a:pt x="17209" y="11445"/>
                  <a:pt x="17114" y="11447"/>
                </a:cubicBezTo>
                <a:cubicBezTo>
                  <a:pt x="17089" y="11447"/>
                  <a:pt x="17063" y="11447"/>
                  <a:pt x="17038" y="11447"/>
                </a:cubicBezTo>
                <a:cubicBezTo>
                  <a:pt x="17166" y="9211"/>
                  <a:pt x="17491" y="7393"/>
                  <a:pt x="18113" y="6089"/>
                </a:cubicBezTo>
                <a:cubicBezTo>
                  <a:pt x="18719" y="4818"/>
                  <a:pt x="19698" y="3812"/>
                  <a:pt x="20805" y="3066"/>
                </a:cubicBezTo>
                <a:cubicBezTo>
                  <a:pt x="20807" y="3002"/>
                  <a:pt x="20837" y="2931"/>
                  <a:pt x="20871" y="2865"/>
                </a:cubicBezTo>
                <a:cubicBezTo>
                  <a:pt x="20906" y="2799"/>
                  <a:pt x="20945" y="2738"/>
                  <a:pt x="20985" y="2674"/>
                </a:cubicBezTo>
                <a:cubicBezTo>
                  <a:pt x="21030" y="2644"/>
                  <a:pt x="21064" y="2607"/>
                  <a:pt x="21081" y="2568"/>
                </a:cubicBezTo>
                <a:cubicBezTo>
                  <a:pt x="21097" y="2527"/>
                  <a:pt x="21100" y="2488"/>
                  <a:pt x="21090" y="2440"/>
                </a:cubicBezTo>
                <a:cubicBezTo>
                  <a:pt x="21123" y="2345"/>
                  <a:pt x="21135" y="2251"/>
                  <a:pt x="21033" y="2186"/>
                </a:cubicBezTo>
                <a:cubicBezTo>
                  <a:pt x="21007" y="2169"/>
                  <a:pt x="20982" y="2163"/>
                  <a:pt x="20947" y="2164"/>
                </a:cubicBezTo>
                <a:cubicBezTo>
                  <a:pt x="20957" y="2126"/>
                  <a:pt x="20966" y="2087"/>
                  <a:pt x="20976" y="2048"/>
                </a:cubicBezTo>
                <a:cubicBezTo>
                  <a:pt x="20985" y="2009"/>
                  <a:pt x="20995" y="1970"/>
                  <a:pt x="21005" y="1931"/>
                </a:cubicBezTo>
                <a:cubicBezTo>
                  <a:pt x="20960" y="1941"/>
                  <a:pt x="20928" y="1939"/>
                  <a:pt x="20890" y="1931"/>
                </a:cubicBezTo>
                <a:cubicBezTo>
                  <a:pt x="20850" y="1922"/>
                  <a:pt x="20800" y="1912"/>
                  <a:pt x="20767" y="1867"/>
                </a:cubicBezTo>
                <a:cubicBezTo>
                  <a:pt x="20759" y="1834"/>
                  <a:pt x="20760" y="1775"/>
                  <a:pt x="20767" y="1719"/>
                </a:cubicBezTo>
                <a:cubicBezTo>
                  <a:pt x="20774" y="1663"/>
                  <a:pt x="20789" y="1609"/>
                  <a:pt x="20805" y="1539"/>
                </a:cubicBezTo>
                <a:cubicBezTo>
                  <a:pt x="20748" y="1565"/>
                  <a:pt x="20688" y="1583"/>
                  <a:pt x="20634" y="1613"/>
                </a:cubicBezTo>
                <a:cubicBezTo>
                  <a:pt x="20536" y="1667"/>
                  <a:pt x="20489" y="1614"/>
                  <a:pt x="20434" y="1570"/>
                </a:cubicBezTo>
                <a:cubicBezTo>
                  <a:pt x="20410" y="1552"/>
                  <a:pt x="20408" y="1518"/>
                  <a:pt x="20424" y="1464"/>
                </a:cubicBezTo>
                <a:cubicBezTo>
                  <a:pt x="20434" y="1434"/>
                  <a:pt x="20443" y="1387"/>
                  <a:pt x="20453" y="1358"/>
                </a:cubicBezTo>
                <a:cubicBezTo>
                  <a:pt x="20490" y="1247"/>
                  <a:pt x="20495" y="1225"/>
                  <a:pt x="20415" y="1210"/>
                </a:cubicBezTo>
                <a:cubicBezTo>
                  <a:pt x="20391" y="1205"/>
                  <a:pt x="20353" y="1217"/>
                  <a:pt x="20339" y="1199"/>
                </a:cubicBezTo>
                <a:cubicBezTo>
                  <a:pt x="20284" y="1129"/>
                  <a:pt x="20207" y="1115"/>
                  <a:pt x="20120" y="1104"/>
                </a:cubicBezTo>
                <a:cubicBezTo>
                  <a:pt x="20122" y="1078"/>
                  <a:pt x="20119" y="1054"/>
                  <a:pt x="20120" y="1029"/>
                </a:cubicBezTo>
                <a:cubicBezTo>
                  <a:pt x="20121" y="1001"/>
                  <a:pt x="20125" y="973"/>
                  <a:pt x="20129" y="945"/>
                </a:cubicBezTo>
                <a:cubicBezTo>
                  <a:pt x="20111" y="940"/>
                  <a:pt x="20092" y="929"/>
                  <a:pt x="20072" y="923"/>
                </a:cubicBezTo>
                <a:cubicBezTo>
                  <a:pt x="20054" y="918"/>
                  <a:pt x="20034" y="915"/>
                  <a:pt x="20015" y="913"/>
                </a:cubicBezTo>
                <a:cubicBezTo>
                  <a:pt x="19996" y="893"/>
                  <a:pt x="20005" y="859"/>
                  <a:pt x="20015" y="828"/>
                </a:cubicBezTo>
                <a:cubicBezTo>
                  <a:pt x="20025" y="797"/>
                  <a:pt x="20038" y="771"/>
                  <a:pt x="20034" y="754"/>
                </a:cubicBezTo>
                <a:cubicBezTo>
                  <a:pt x="20029" y="748"/>
                  <a:pt x="20020" y="738"/>
                  <a:pt x="20015" y="732"/>
                </a:cubicBezTo>
                <a:cubicBezTo>
                  <a:pt x="20011" y="727"/>
                  <a:pt x="20010" y="727"/>
                  <a:pt x="20006" y="722"/>
                </a:cubicBezTo>
                <a:cubicBezTo>
                  <a:pt x="20006" y="691"/>
                  <a:pt x="20012" y="657"/>
                  <a:pt x="20015" y="626"/>
                </a:cubicBezTo>
                <a:cubicBezTo>
                  <a:pt x="20018" y="596"/>
                  <a:pt x="20028" y="572"/>
                  <a:pt x="20025" y="541"/>
                </a:cubicBezTo>
                <a:lnTo>
                  <a:pt x="19863" y="435"/>
                </a:lnTo>
                <a:cubicBezTo>
                  <a:pt x="19872" y="350"/>
                  <a:pt x="19825" y="326"/>
                  <a:pt x="19777" y="319"/>
                </a:cubicBezTo>
                <a:cubicBezTo>
                  <a:pt x="19645" y="299"/>
                  <a:pt x="19565" y="189"/>
                  <a:pt x="19492" y="75"/>
                </a:cubicBezTo>
                <a:cubicBezTo>
                  <a:pt x="19453" y="13"/>
                  <a:pt x="19401" y="0"/>
                  <a:pt x="19340" y="0"/>
                </a:cubicBezTo>
                <a:close/>
                <a:moveTo>
                  <a:pt x="496" y="18002"/>
                </a:moveTo>
                <a:cubicBezTo>
                  <a:pt x="502" y="18000"/>
                  <a:pt x="509" y="18000"/>
                  <a:pt x="515" y="18002"/>
                </a:cubicBezTo>
                <a:cubicBezTo>
                  <a:pt x="524" y="18006"/>
                  <a:pt x="529" y="18017"/>
                  <a:pt x="534" y="18024"/>
                </a:cubicBezTo>
                <a:cubicBezTo>
                  <a:pt x="521" y="18023"/>
                  <a:pt x="506" y="18031"/>
                  <a:pt x="505" y="18024"/>
                </a:cubicBezTo>
                <a:cubicBezTo>
                  <a:pt x="504" y="18017"/>
                  <a:pt x="496" y="18011"/>
                  <a:pt x="496" y="18002"/>
                </a:cubicBezTo>
                <a:close/>
                <a:moveTo>
                  <a:pt x="12824" y="18002"/>
                </a:moveTo>
                <a:cubicBezTo>
                  <a:pt x="12830" y="18000"/>
                  <a:pt x="12837" y="18000"/>
                  <a:pt x="12843" y="18002"/>
                </a:cubicBezTo>
                <a:cubicBezTo>
                  <a:pt x="12852" y="18006"/>
                  <a:pt x="12857" y="18017"/>
                  <a:pt x="12862" y="18024"/>
                </a:cubicBezTo>
                <a:cubicBezTo>
                  <a:pt x="12850" y="18023"/>
                  <a:pt x="12834" y="18031"/>
                  <a:pt x="12833" y="18024"/>
                </a:cubicBezTo>
                <a:cubicBezTo>
                  <a:pt x="12832" y="18017"/>
                  <a:pt x="12824" y="18011"/>
                  <a:pt x="12824" y="18002"/>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314" name="Shape 314"/>
          <p:cNvSpPr>
            <a:spLocks noGrp="1"/>
          </p:cNvSpPr>
          <p:nvPr>
            <p:ph type="body" sz="quarter" idx="14" hasCustomPrompt="1"/>
          </p:nvPr>
        </p:nvSpPr>
        <p:spPr>
          <a:xfrm>
            <a:off x="10464800" y="6005785"/>
            <a:ext cx="1270000" cy="1139553"/>
          </a:xfrm>
          <a:custGeom>
            <a:avLst/>
            <a:gdLst/>
            <a:ahLst/>
            <a:cxnLst>
              <a:cxn ang="0">
                <a:pos x="wd2" y="hd2"/>
              </a:cxn>
              <a:cxn ang="5400000">
                <a:pos x="wd2" y="hd2"/>
              </a:cxn>
              <a:cxn ang="10800000">
                <a:pos x="wd2" y="hd2"/>
              </a:cxn>
              <a:cxn ang="16200000">
                <a:pos x="wd2" y="hd2"/>
              </a:cxn>
            </a:cxnLst>
            <a:rect l="0" t="0" r="r" b="b"/>
            <a:pathLst>
              <a:path w="21585" h="21599" extrusionOk="0">
                <a:moveTo>
                  <a:pt x="14573" y="21599"/>
                </a:moveTo>
                <a:cubicBezTo>
                  <a:pt x="14653" y="21598"/>
                  <a:pt x="14720" y="21547"/>
                  <a:pt x="14783" y="21492"/>
                </a:cubicBezTo>
                <a:cubicBezTo>
                  <a:pt x="15575" y="20795"/>
                  <a:pt x="16418" y="20144"/>
                  <a:pt x="17142" y="19371"/>
                </a:cubicBezTo>
                <a:cubicBezTo>
                  <a:pt x="18027" y="18426"/>
                  <a:pt x="18725" y="17316"/>
                  <a:pt x="19234" y="16061"/>
                </a:cubicBezTo>
                <a:cubicBezTo>
                  <a:pt x="19931" y="14342"/>
                  <a:pt x="20508" y="11929"/>
                  <a:pt x="20652" y="8795"/>
                </a:cubicBezTo>
                <a:cubicBezTo>
                  <a:pt x="20656" y="8706"/>
                  <a:pt x="20678" y="8637"/>
                  <a:pt x="20709" y="8561"/>
                </a:cubicBezTo>
                <a:cubicBezTo>
                  <a:pt x="20743" y="8479"/>
                  <a:pt x="20774" y="8385"/>
                  <a:pt x="20804" y="8296"/>
                </a:cubicBezTo>
                <a:cubicBezTo>
                  <a:pt x="20807" y="8286"/>
                  <a:pt x="20815" y="8276"/>
                  <a:pt x="20813" y="8264"/>
                </a:cubicBezTo>
                <a:cubicBezTo>
                  <a:pt x="20811" y="8244"/>
                  <a:pt x="20807" y="8238"/>
                  <a:pt x="20823" y="8222"/>
                </a:cubicBezTo>
                <a:cubicBezTo>
                  <a:pt x="20855" y="8190"/>
                  <a:pt x="20866" y="8146"/>
                  <a:pt x="20880" y="8105"/>
                </a:cubicBezTo>
                <a:cubicBezTo>
                  <a:pt x="20916" y="8003"/>
                  <a:pt x="20951" y="7897"/>
                  <a:pt x="20994" y="7797"/>
                </a:cubicBezTo>
                <a:cubicBezTo>
                  <a:pt x="21040" y="7690"/>
                  <a:pt x="21064" y="7573"/>
                  <a:pt x="21118" y="7469"/>
                </a:cubicBezTo>
                <a:cubicBezTo>
                  <a:pt x="21150" y="7407"/>
                  <a:pt x="21172" y="7340"/>
                  <a:pt x="21203" y="7278"/>
                </a:cubicBezTo>
                <a:cubicBezTo>
                  <a:pt x="21248" y="7188"/>
                  <a:pt x="21279" y="7091"/>
                  <a:pt x="21327" y="7002"/>
                </a:cubicBezTo>
                <a:cubicBezTo>
                  <a:pt x="21348" y="6964"/>
                  <a:pt x="21358" y="6930"/>
                  <a:pt x="21356" y="6885"/>
                </a:cubicBezTo>
                <a:cubicBezTo>
                  <a:pt x="21354" y="6859"/>
                  <a:pt x="21378" y="6837"/>
                  <a:pt x="21384" y="6811"/>
                </a:cubicBezTo>
                <a:cubicBezTo>
                  <a:pt x="21405" y="6721"/>
                  <a:pt x="21427" y="6628"/>
                  <a:pt x="21441" y="6535"/>
                </a:cubicBezTo>
                <a:cubicBezTo>
                  <a:pt x="21454" y="6452"/>
                  <a:pt x="21470" y="6369"/>
                  <a:pt x="21498" y="6291"/>
                </a:cubicBezTo>
                <a:cubicBezTo>
                  <a:pt x="21524" y="6220"/>
                  <a:pt x="21543" y="6146"/>
                  <a:pt x="21574" y="6079"/>
                </a:cubicBezTo>
                <a:cubicBezTo>
                  <a:pt x="21592" y="6041"/>
                  <a:pt x="21585" y="6007"/>
                  <a:pt x="21574" y="5973"/>
                </a:cubicBezTo>
                <a:cubicBezTo>
                  <a:pt x="21564" y="5940"/>
                  <a:pt x="21537" y="5916"/>
                  <a:pt x="21508" y="5888"/>
                </a:cubicBezTo>
                <a:cubicBezTo>
                  <a:pt x="21456" y="5839"/>
                  <a:pt x="21397" y="5808"/>
                  <a:pt x="21318" y="5814"/>
                </a:cubicBezTo>
                <a:cubicBezTo>
                  <a:pt x="21241" y="5819"/>
                  <a:pt x="21172" y="5802"/>
                  <a:pt x="21099" y="5782"/>
                </a:cubicBezTo>
                <a:cubicBezTo>
                  <a:pt x="21099" y="5767"/>
                  <a:pt x="21092" y="5764"/>
                  <a:pt x="21080" y="5750"/>
                </a:cubicBezTo>
                <a:cubicBezTo>
                  <a:pt x="21059" y="5726"/>
                  <a:pt x="21048" y="5694"/>
                  <a:pt x="21051" y="5665"/>
                </a:cubicBezTo>
                <a:cubicBezTo>
                  <a:pt x="21055" y="5623"/>
                  <a:pt x="21050" y="5578"/>
                  <a:pt x="21051" y="5527"/>
                </a:cubicBezTo>
                <a:cubicBezTo>
                  <a:pt x="21048" y="5518"/>
                  <a:pt x="21042" y="5517"/>
                  <a:pt x="21032" y="5506"/>
                </a:cubicBezTo>
                <a:cubicBezTo>
                  <a:pt x="21023" y="5496"/>
                  <a:pt x="21002" y="5492"/>
                  <a:pt x="21004" y="5474"/>
                </a:cubicBezTo>
                <a:cubicBezTo>
                  <a:pt x="21010" y="5464"/>
                  <a:pt x="21016" y="5453"/>
                  <a:pt x="21023" y="5442"/>
                </a:cubicBezTo>
                <a:cubicBezTo>
                  <a:pt x="21029" y="5432"/>
                  <a:pt x="21035" y="5421"/>
                  <a:pt x="21042" y="5411"/>
                </a:cubicBezTo>
                <a:cubicBezTo>
                  <a:pt x="21033" y="5400"/>
                  <a:pt x="21030" y="5389"/>
                  <a:pt x="21023" y="5379"/>
                </a:cubicBezTo>
                <a:cubicBezTo>
                  <a:pt x="21014" y="5367"/>
                  <a:pt x="21002" y="5356"/>
                  <a:pt x="20994" y="5347"/>
                </a:cubicBezTo>
                <a:cubicBezTo>
                  <a:pt x="21023" y="5299"/>
                  <a:pt x="21050" y="5254"/>
                  <a:pt x="21051" y="5198"/>
                </a:cubicBezTo>
                <a:cubicBezTo>
                  <a:pt x="21052" y="5184"/>
                  <a:pt x="21073" y="5169"/>
                  <a:pt x="21080" y="5156"/>
                </a:cubicBezTo>
                <a:cubicBezTo>
                  <a:pt x="21104" y="5110"/>
                  <a:pt x="21094" y="5101"/>
                  <a:pt x="21051" y="5071"/>
                </a:cubicBezTo>
                <a:cubicBezTo>
                  <a:pt x="21039" y="5063"/>
                  <a:pt x="21025" y="5059"/>
                  <a:pt x="21013" y="5050"/>
                </a:cubicBezTo>
                <a:cubicBezTo>
                  <a:pt x="20993" y="5035"/>
                  <a:pt x="20981" y="5016"/>
                  <a:pt x="20985" y="4997"/>
                </a:cubicBezTo>
                <a:cubicBezTo>
                  <a:pt x="20994" y="4952"/>
                  <a:pt x="21001" y="4908"/>
                  <a:pt x="21051" y="4880"/>
                </a:cubicBezTo>
                <a:cubicBezTo>
                  <a:pt x="21079" y="4865"/>
                  <a:pt x="21107" y="4842"/>
                  <a:pt x="21137" y="4827"/>
                </a:cubicBezTo>
                <a:cubicBezTo>
                  <a:pt x="21113" y="4807"/>
                  <a:pt x="21090" y="4796"/>
                  <a:pt x="21070" y="4774"/>
                </a:cubicBezTo>
                <a:cubicBezTo>
                  <a:pt x="21056" y="4758"/>
                  <a:pt x="21039" y="4739"/>
                  <a:pt x="21032" y="4721"/>
                </a:cubicBezTo>
                <a:cubicBezTo>
                  <a:pt x="21033" y="4686"/>
                  <a:pt x="21038" y="4649"/>
                  <a:pt x="21051" y="4626"/>
                </a:cubicBezTo>
                <a:cubicBezTo>
                  <a:pt x="21065" y="4602"/>
                  <a:pt x="21087" y="4590"/>
                  <a:pt x="21108" y="4573"/>
                </a:cubicBezTo>
                <a:cubicBezTo>
                  <a:pt x="21092" y="4561"/>
                  <a:pt x="21084" y="4550"/>
                  <a:pt x="21070" y="4541"/>
                </a:cubicBezTo>
                <a:cubicBezTo>
                  <a:pt x="21052" y="4528"/>
                  <a:pt x="21027" y="4519"/>
                  <a:pt x="21013" y="4509"/>
                </a:cubicBezTo>
                <a:cubicBezTo>
                  <a:pt x="21021" y="4486"/>
                  <a:pt x="21030" y="4470"/>
                  <a:pt x="21042" y="4456"/>
                </a:cubicBezTo>
                <a:cubicBezTo>
                  <a:pt x="21103" y="4382"/>
                  <a:pt x="21121" y="4293"/>
                  <a:pt x="21118" y="4201"/>
                </a:cubicBezTo>
                <a:cubicBezTo>
                  <a:pt x="21117" y="4182"/>
                  <a:pt x="21115" y="4159"/>
                  <a:pt x="21127" y="4148"/>
                </a:cubicBezTo>
                <a:cubicBezTo>
                  <a:pt x="21161" y="4120"/>
                  <a:pt x="21145" y="4094"/>
                  <a:pt x="21127" y="4063"/>
                </a:cubicBezTo>
                <a:cubicBezTo>
                  <a:pt x="21114" y="4040"/>
                  <a:pt x="21108" y="4010"/>
                  <a:pt x="21118" y="3989"/>
                </a:cubicBezTo>
                <a:cubicBezTo>
                  <a:pt x="21145" y="3930"/>
                  <a:pt x="21113" y="3847"/>
                  <a:pt x="21175" y="3798"/>
                </a:cubicBezTo>
                <a:cubicBezTo>
                  <a:pt x="21178" y="3796"/>
                  <a:pt x="21168" y="3784"/>
                  <a:pt x="21165" y="3777"/>
                </a:cubicBezTo>
                <a:cubicBezTo>
                  <a:pt x="21153" y="3746"/>
                  <a:pt x="21153" y="3735"/>
                  <a:pt x="21165" y="3713"/>
                </a:cubicBezTo>
                <a:lnTo>
                  <a:pt x="21175" y="3713"/>
                </a:lnTo>
                <a:cubicBezTo>
                  <a:pt x="21178" y="3710"/>
                  <a:pt x="21182" y="3707"/>
                  <a:pt x="21184" y="3703"/>
                </a:cubicBezTo>
                <a:cubicBezTo>
                  <a:pt x="21224" y="3650"/>
                  <a:pt x="21222" y="3568"/>
                  <a:pt x="21232" y="3501"/>
                </a:cubicBezTo>
                <a:cubicBezTo>
                  <a:pt x="21246" y="3408"/>
                  <a:pt x="21266" y="3316"/>
                  <a:pt x="21289" y="3225"/>
                </a:cubicBezTo>
                <a:cubicBezTo>
                  <a:pt x="21327" y="3078"/>
                  <a:pt x="21357" y="2928"/>
                  <a:pt x="21394" y="2780"/>
                </a:cubicBezTo>
                <a:cubicBezTo>
                  <a:pt x="21436" y="2608"/>
                  <a:pt x="21458" y="2433"/>
                  <a:pt x="21498" y="2260"/>
                </a:cubicBezTo>
                <a:cubicBezTo>
                  <a:pt x="21507" y="2224"/>
                  <a:pt x="21502" y="2189"/>
                  <a:pt x="21498" y="2154"/>
                </a:cubicBezTo>
                <a:cubicBezTo>
                  <a:pt x="21494" y="2117"/>
                  <a:pt x="21485" y="2081"/>
                  <a:pt x="21470" y="2048"/>
                </a:cubicBezTo>
                <a:cubicBezTo>
                  <a:pt x="21465" y="2036"/>
                  <a:pt x="21459" y="2025"/>
                  <a:pt x="21451" y="2016"/>
                </a:cubicBezTo>
                <a:cubicBezTo>
                  <a:pt x="21433" y="1995"/>
                  <a:pt x="21423" y="1981"/>
                  <a:pt x="21394" y="1984"/>
                </a:cubicBezTo>
                <a:cubicBezTo>
                  <a:pt x="21371" y="1987"/>
                  <a:pt x="21343" y="1991"/>
                  <a:pt x="21318" y="1995"/>
                </a:cubicBezTo>
                <a:cubicBezTo>
                  <a:pt x="21311" y="2005"/>
                  <a:pt x="21309" y="2013"/>
                  <a:pt x="21308" y="2016"/>
                </a:cubicBezTo>
                <a:cubicBezTo>
                  <a:pt x="21295" y="2071"/>
                  <a:pt x="21258" y="2097"/>
                  <a:pt x="21194" y="2112"/>
                </a:cubicBezTo>
                <a:cubicBezTo>
                  <a:pt x="21152" y="2121"/>
                  <a:pt x="21125" y="2140"/>
                  <a:pt x="21108" y="2175"/>
                </a:cubicBezTo>
                <a:cubicBezTo>
                  <a:pt x="21096" y="2201"/>
                  <a:pt x="21078" y="2229"/>
                  <a:pt x="21042" y="2239"/>
                </a:cubicBezTo>
                <a:cubicBezTo>
                  <a:pt x="21032" y="2241"/>
                  <a:pt x="21023" y="2241"/>
                  <a:pt x="21013" y="2239"/>
                </a:cubicBezTo>
                <a:cubicBezTo>
                  <a:pt x="21006" y="2237"/>
                  <a:pt x="20995" y="2234"/>
                  <a:pt x="20994" y="2228"/>
                </a:cubicBezTo>
                <a:cubicBezTo>
                  <a:pt x="20993" y="2209"/>
                  <a:pt x="20993" y="2194"/>
                  <a:pt x="20994" y="2175"/>
                </a:cubicBezTo>
                <a:cubicBezTo>
                  <a:pt x="20995" y="2146"/>
                  <a:pt x="21004" y="2109"/>
                  <a:pt x="21004" y="2080"/>
                </a:cubicBezTo>
                <a:cubicBezTo>
                  <a:pt x="21003" y="2062"/>
                  <a:pt x="20987" y="2053"/>
                  <a:pt x="20966" y="2048"/>
                </a:cubicBezTo>
                <a:cubicBezTo>
                  <a:pt x="20943" y="2042"/>
                  <a:pt x="20927" y="2044"/>
                  <a:pt x="20918" y="2058"/>
                </a:cubicBezTo>
                <a:cubicBezTo>
                  <a:pt x="20908" y="2076"/>
                  <a:pt x="20891" y="2095"/>
                  <a:pt x="20880" y="2112"/>
                </a:cubicBezTo>
                <a:cubicBezTo>
                  <a:pt x="20860" y="2141"/>
                  <a:pt x="20839" y="2141"/>
                  <a:pt x="20804" y="2122"/>
                </a:cubicBezTo>
                <a:cubicBezTo>
                  <a:pt x="20784" y="2111"/>
                  <a:pt x="20751" y="2106"/>
                  <a:pt x="20737" y="2090"/>
                </a:cubicBezTo>
                <a:cubicBezTo>
                  <a:pt x="20719" y="2071"/>
                  <a:pt x="20704" y="2061"/>
                  <a:pt x="20680" y="2048"/>
                </a:cubicBezTo>
                <a:cubicBezTo>
                  <a:pt x="20673" y="2043"/>
                  <a:pt x="20677" y="2032"/>
                  <a:pt x="20671" y="2027"/>
                </a:cubicBezTo>
                <a:lnTo>
                  <a:pt x="20671" y="1019"/>
                </a:lnTo>
                <a:lnTo>
                  <a:pt x="20490" y="1019"/>
                </a:lnTo>
                <a:cubicBezTo>
                  <a:pt x="20495" y="1002"/>
                  <a:pt x="20499" y="984"/>
                  <a:pt x="20500" y="966"/>
                </a:cubicBezTo>
                <a:cubicBezTo>
                  <a:pt x="20501" y="941"/>
                  <a:pt x="20514" y="919"/>
                  <a:pt x="20490" y="892"/>
                </a:cubicBezTo>
                <a:cubicBezTo>
                  <a:pt x="20480" y="893"/>
                  <a:pt x="20465" y="896"/>
                  <a:pt x="20461" y="902"/>
                </a:cubicBezTo>
                <a:cubicBezTo>
                  <a:pt x="20443" y="934"/>
                  <a:pt x="20423" y="962"/>
                  <a:pt x="20414" y="998"/>
                </a:cubicBezTo>
                <a:cubicBezTo>
                  <a:pt x="20411" y="984"/>
                  <a:pt x="20401" y="977"/>
                  <a:pt x="20395" y="966"/>
                </a:cubicBezTo>
                <a:cubicBezTo>
                  <a:pt x="20383" y="946"/>
                  <a:pt x="20378" y="921"/>
                  <a:pt x="20366" y="902"/>
                </a:cubicBezTo>
                <a:cubicBezTo>
                  <a:pt x="20353" y="880"/>
                  <a:pt x="20345" y="863"/>
                  <a:pt x="20357" y="839"/>
                </a:cubicBezTo>
                <a:cubicBezTo>
                  <a:pt x="20368" y="815"/>
                  <a:pt x="20356" y="800"/>
                  <a:pt x="20347" y="775"/>
                </a:cubicBezTo>
                <a:cubicBezTo>
                  <a:pt x="20345" y="767"/>
                  <a:pt x="20342" y="760"/>
                  <a:pt x="20338" y="754"/>
                </a:cubicBezTo>
                <a:cubicBezTo>
                  <a:pt x="20361" y="584"/>
                  <a:pt x="20382" y="425"/>
                  <a:pt x="20404" y="255"/>
                </a:cubicBezTo>
                <a:cubicBezTo>
                  <a:pt x="20408" y="226"/>
                  <a:pt x="20438" y="187"/>
                  <a:pt x="20395" y="160"/>
                </a:cubicBezTo>
                <a:cubicBezTo>
                  <a:pt x="20353" y="175"/>
                  <a:pt x="20353" y="214"/>
                  <a:pt x="20347" y="245"/>
                </a:cubicBezTo>
                <a:cubicBezTo>
                  <a:pt x="20326" y="356"/>
                  <a:pt x="20307" y="461"/>
                  <a:pt x="20290" y="573"/>
                </a:cubicBezTo>
                <a:cubicBezTo>
                  <a:pt x="20285" y="607"/>
                  <a:pt x="20294" y="645"/>
                  <a:pt x="20290" y="679"/>
                </a:cubicBezTo>
                <a:cubicBezTo>
                  <a:pt x="20256" y="633"/>
                  <a:pt x="20215" y="579"/>
                  <a:pt x="20167" y="542"/>
                </a:cubicBezTo>
                <a:cubicBezTo>
                  <a:pt x="20125" y="509"/>
                  <a:pt x="20085" y="478"/>
                  <a:pt x="20033" y="457"/>
                </a:cubicBezTo>
                <a:cubicBezTo>
                  <a:pt x="20001" y="443"/>
                  <a:pt x="19971" y="419"/>
                  <a:pt x="19938" y="404"/>
                </a:cubicBezTo>
                <a:cubicBezTo>
                  <a:pt x="19886" y="379"/>
                  <a:pt x="19835" y="358"/>
                  <a:pt x="19777" y="351"/>
                </a:cubicBezTo>
                <a:cubicBezTo>
                  <a:pt x="19714" y="342"/>
                  <a:pt x="19655" y="316"/>
                  <a:pt x="19596" y="298"/>
                </a:cubicBezTo>
                <a:cubicBezTo>
                  <a:pt x="19491" y="266"/>
                  <a:pt x="19387" y="214"/>
                  <a:pt x="19282" y="202"/>
                </a:cubicBezTo>
                <a:cubicBezTo>
                  <a:pt x="19279" y="202"/>
                  <a:pt x="19276" y="202"/>
                  <a:pt x="19272" y="202"/>
                </a:cubicBezTo>
                <a:cubicBezTo>
                  <a:pt x="19241" y="203"/>
                  <a:pt x="19208" y="210"/>
                  <a:pt x="19177" y="202"/>
                </a:cubicBezTo>
                <a:cubicBezTo>
                  <a:pt x="19147" y="195"/>
                  <a:pt x="19135" y="164"/>
                  <a:pt x="19101" y="170"/>
                </a:cubicBezTo>
                <a:cubicBezTo>
                  <a:pt x="19073" y="176"/>
                  <a:pt x="19042" y="167"/>
                  <a:pt x="19016" y="160"/>
                </a:cubicBezTo>
                <a:cubicBezTo>
                  <a:pt x="18948" y="141"/>
                  <a:pt x="18883" y="122"/>
                  <a:pt x="18816" y="107"/>
                </a:cubicBezTo>
                <a:cubicBezTo>
                  <a:pt x="18744" y="90"/>
                  <a:pt x="18670" y="91"/>
                  <a:pt x="18597" y="85"/>
                </a:cubicBezTo>
                <a:cubicBezTo>
                  <a:pt x="18553" y="82"/>
                  <a:pt x="18508" y="77"/>
                  <a:pt x="18464" y="75"/>
                </a:cubicBezTo>
                <a:cubicBezTo>
                  <a:pt x="18410" y="72"/>
                  <a:pt x="18356" y="74"/>
                  <a:pt x="18302" y="75"/>
                </a:cubicBezTo>
                <a:cubicBezTo>
                  <a:pt x="18150" y="77"/>
                  <a:pt x="17998" y="71"/>
                  <a:pt x="17846" y="75"/>
                </a:cubicBezTo>
                <a:cubicBezTo>
                  <a:pt x="17785" y="76"/>
                  <a:pt x="17725" y="79"/>
                  <a:pt x="17665" y="75"/>
                </a:cubicBezTo>
                <a:cubicBezTo>
                  <a:pt x="17623" y="72"/>
                  <a:pt x="17582" y="66"/>
                  <a:pt x="17541" y="75"/>
                </a:cubicBezTo>
                <a:cubicBezTo>
                  <a:pt x="17528" y="78"/>
                  <a:pt x="17518" y="87"/>
                  <a:pt x="17503" y="85"/>
                </a:cubicBezTo>
                <a:cubicBezTo>
                  <a:pt x="17399" y="73"/>
                  <a:pt x="17294" y="71"/>
                  <a:pt x="17189" y="64"/>
                </a:cubicBezTo>
                <a:cubicBezTo>
                  <a:pt x="17154" y="62"/>
                  <a:pt x="17120" y="76"/>
                  <a:pt x="17085" y="75"/>
                </a:cubicBezTo>
                <a:cubicBezTo>
                  <a:pt x="17059" y="74"/>
                  <a:pt x="17035" y="65"/>
                  <a:pt x="17008" y="64"/>
                </a:cubicBezTo>
                <a:cubicBezTo>
                  <a:pt x="16902" y="62"/>
                  <a:pt x="16790" y="66"/>
                  <a:pt x="16685" y="64"/>
                </a:cubicBezTo>
                <a:cubicBezTo>
                  <a:pt x="16596" y="63"/>
                  <a:pt x="16507" y="74"/>
                  <a:pt x="16419" y="64"/>
                </a:cubicBezTo>
                <a:cubicBezTo>
                  <a:pt x="16393" y="61"/>
                  <a:pt x="16368" y="57"/>
                  <a:pt x="16343" y="54"/>
                </a:cubicBezTo>
                <a:cubicBezTo>
                  <a:pt x="16317" y="50"/>
                  <a:pt x="16292" y="46"/>
                  <a:pt x="16266" y="43"/>
                </a:cubicBezTo>
                <a:cubicBezTo>
                  <a:pt x="16146" y="29"/>
                  <a:pt x="16026" y="29"/>
                  <a:pt x="15905" y="22"/>
                </a:cubicBezTo>
                <a:cubicBezTo>
                  <a:pt x="15797" y="16"/>
                  <a:pt x="15690" y="4"/>
                  <a:pt x="15582" y="1"/>
                </a:cubicBezTo>
                <a:cubicBezTo>
                  <a:pt x="15528" y="-1"/>
                  <a:pt x="15474" y="0"/>
                  <a:pt x="15420" y="1"/>
                </a:cubicBezTo>
                <a:cubicBezTo>
                  <a:pt x="15239" y="3"/>
                  <a:pt x="15058" y="7"/>
                  <a:pt x="14878" y="11"/>
                </a:cubicBezTo>
                <a:cubicBezTo>
                  <a:pt x="14804" y="13"/>
                  <a:pt x="14728" y="24"/>
                  <a:pt x="14659" y="32"/>
                </a:cubicBezTo>
                <a:cubicBezTo>
                  <a:pt x="14605" y="39"/>
                  <a:pt x="14563" y="65"/>
                  <a:pt x="14516" y="85"/>
                </a:cubicBezTo>
                <a:cubicBezTo>
                  <a:pt x="14419" y="128"/>
                  <a:pt x="14326" y="171"/>
                  <a:pt x="14221" y="202"/>
                </a:cubicBezTo>
                <a:cubicBezTo>
                  <a:pt x="14209" y="206"/>
                  <a:pt x="14192" y="207"/>
                  <a:pt x="14183" y="213"/>
                </a:cubicBezTo>
                <a:cubicBezTo>
                  <a:pt x="14122" y="251"/>
                  <a:pt x="14054" y="254"/>
                  <a:pt x="13984" y="255"/>
                </a:cubicBezTo>
                <a:cubicBezTo>
                  <a:pt x="13890" y="257"/>
                  <a:pt x="13801" y="264"/>
                  <a:pt x="13708" y="266"/>
                </a:cubicBezTo>
                <a:cubicBezTo>
                  <a:pt x="13681" y="266"/>
                  <a:pt x="13657" y="258"/>
                  <a:pt x="13632" y="255"/>
                </a:cubicBezTo>
                <a:cubicBezTo>
                  <a:pt x="13571" y="249"/>
                  <a:pt x="13511" y="231"/>
                  <a:pt x="13451" y="255"/>
                </a:cubicBezTo>
                <a:cubicBezTo>
                  <a:pt x="13441" y="259"/>
                  <a:pt x="13415" y="257"/>
                  <a:pt x="13403" y="255"/>
                </a:cubicBezTo>
                <a:cubicBezTo>
                  <a:pt x="13336" y="246"/>
                  <a:pt x="13309" y="285"/>
                  <a:pt x="13270" y="319"/>
                </a:cubicBezTo>
                <a:cubicBezTo>
                  <a:pt x="13263" y="325"/>
                  <a:pt x="13251" y="331"/>
                  <a:pt x="13251" y="340"/>
                </a:cubicBezTo>
                <a:cubicBezTo>
                  <a:pt x="13249" y="384"/>
                  <a:pt x="13258" y="430"/>
                  <a:pt x="13270" y="478"/>
                </a:cubicBezTo>
                <a:cubicBezTo>
                  <a:pt x="13273" y="489"/>
                  <a:pt x="13274" y="500"/>
                  <a:pt x="13280" y="510"/>
                </a:cubicBezTo>
                <a:cubicBezTo>
                  <a:pt x="13293" y="534"/>
                  <a:pt x="13318" y="545"/>
                  <a:pt x="13337" y="563"/>
                </a:cubicBezTo>
                <a:cubicBezTo>
                  <a:pt x="13359" y="585"/>
                  <a:pt x="13358" y="616"/>
                  <a:pt x="13327" y="626"/>
                </a:cubicBezTo>
                <a:cubicBezTo>
                  <a:pt x="13299" y="636"/>
                  <a:pt x="13262" y="641"/>
                  <a:pt x="13232" y="648"/>
                </a:cubicBezTo>
                <a:cubicBezTo>
                  <a:pt x="13212" y="652"/>
                  <a:pt x="13208" y="673"/>
                  <a:pt x="13213" y="690"/>
                </a:cubicBezTo>
                <a:cubicBezTo>
                  <a:pt x="13217" y="702"/>
                  <a:pt x="13224" y="710"/>
                  <a:pt x="13232" y="722"/>
                </a:cubicBezTo>
                <a:cubicBezTo>
                  <a:pt x="13246" y="743"/>
                  <a:pt x="13244" y="759"/>
                  <a:pt x="13223" y="775"/>
                </a:cubicBezTo>
                <a:cubicBezTo>
                  <a:pt x="13218" y="778"/>
                  <a:pt x="13220" y="793"/>
                  <a:pt x="13223" y="796"/>
                </a:cubicBezTo>
                <a:cubicBezTo>
                  <a:pt x="13274" y="846"/>
                  <a:pt x="13249" y="911"/>
                  <a:pt x="13270" y="966"/>
                </a:cubicBezTo>
                <a:cubicBezTo>
                  <a:pt x="13278" y="985"/>
                  <a:pt x="13254" y="1011"/>
                  <a:pt x="13242" y="1030"/>
                </a:cubicBezTo>
                <a:cubicBezTo>
                  <a:pt x="13225" y="1054"/>
                  <a:pt x="13214" y="1075"/>
                  <a:pt x="13242" y="1104"/>
                </a:cubicBezTo>
                <a:cubicBezTo>
                  <a:pt x="13252" y="1115"/>
                  <a:pt x="13252" y="1140"/>
                  <a:pt x="13251" y="1157"/>
                </a:cubicBezTo>
                <a:cubicBezTo>
                  <a:pt x="13244" y="1236"/>
                  <a:pt x="13268" y="1308"/>
                  <a:pt x="13318" y="1380"/>
                </a:cubicBezTo>
                <a:cubicBezTo>
                  <a:pt x="13327" y="1394"/>
                  <a:pt x="13321" y="1412"/>
                  <a:pt x="13327" y="1433"/>
                </a:cubicBezTo>
                <a:cubicBezTo>
                  <a:pt x="13318" y="1440"/>
                  <a:pt x="13308" y="1447"/>
                  <a:pt x="13299" y="1454"/>
                </a:cubicBezTo>
                <a:cubicBezTo>
                  <a:pt x="13280" y="1466"/>
                  <a:pt x="13255" y="1478"/>
                  <a:pt x="13242" y="1486"/>
                </a:cubicBezTo>
                <a:cubicBezTo>
                  <a:pt x="13258" y="1504"/>
                  <a:pt x="13277" y="1517"/>
                  <a:pt x="13289" y="1539"/>
                </a:cubicBezTo>
                <a:cubicBezTo>
                  <a:pt x="13301" y="1561"/>
                  <a:pt x="13309" y="1583"/>
                  <a:pt x="13308" y="1613"/>
                </a:cubicBezTo>
                <a:cubicBezTo>
                  <a:pt x="13301" y="1629"/>
                  <a:pt x="13291" y="1643"/>
                  <a:pt x="13280" y="1655"/>
                </a:cubicBezTo>
                <a:cubicBezTo>
                  <a:pt x="13265" y="1672"/>
                  <a:pt x="13236" y="1683"/>
                  <a:pt x="13213" y="1698"/>
                </a:cubicBezTo>
                <a:cubicBezTo>
                  <a:pt x="13236" y="1717"/>
                  <a:pt x="13266" y="1734"/>
                  <a:pt x="13289" y="1751"/>
                </a:cubicBezTo>
                <a:cubicBezTo>
                  <a:pt x="13324" y="1775"/>
                  <a:pt x="13323" y="1811"/>
                  <a:pt x="13327" y="1846"/>
                </a:cubicBezTo>
                <a:lnTo>
                  <a:pt x="13327" y="1878"/>
                </a:lnTo>
                <a:cubicBezTo>
                  <a:pt x="13326" y="1892"/>
                  <a:pt x="13319" y="1904"/>
                  <a:pt x="13308" y="1910"/>
                </a:cubicBezTo>
                <a:cubicBezTo>
                  <a:pt x="13299" y="1915"/>
                  <a:pt x="13289" y="1916"/>
                  <a:pt x="13280" y="1921"/>
                </a:cubicBezTo>
                <a:cubicBezTo>
                  <a:pt x="13242" y="1938"/>
                  <a:pt x="13235" y="1948"/>
                  <a:pt x="13251" y="1995"/>
                </a:cubicBezTo>
                <a:cubicBezTo>
                  <a:pt x="13255" y="2007"/>
                  <a:pt x="13270" y="2014"/>
                  <a:pt x="13270" y="2027"/>
                </a:cubicBezTo>
                <a:cubicBezTo>
                  <a:pt x="13269" y="2076"/>
                  <a:pt x="13297" y="2120"/>
                  <a:pt x="13318" y="2165"/>
                </a:cubicBezTo>
                <a:cubicBezTo>
                  <a:pt x="13311" y="2171"/>
                  <a:pt x="13308" y="2189"/>
                  <a:pt x="13299" y="2196"/>
                </a:cubicBezTo>
                <a:cubicBezTo>
                  <a:pt x="13290" y="2203"/>
                  <a:pt x="13278" y="2199"/>
                  <a:pt x="13270" y="2207"/>
                </a:cubicBezTo>
                <a:cubicBezTo>
                  <a:pt x="13274" y="2217"/>
                  <a:pt x="13284" y="2227"/>
                  <a:pt x="13289" y="2239"/>
                </a:cubicBezTo>
                <a:cubicBezTo>
                  <a:pt x="13293" y="2249"/>
                  <a:pt x="13297" y="2260"/>
                  <a:pt x="13299" y="2271"/>
                </a:cubicBezTo>
                <a:cubicBezTo>
                  <a:pt x="13300" y="2286"/>
                  <a:pt x="13291" y="2297"/>
                  <a:pt x="13280" y="2302"/>
                </a:cubicBezTo>
                <a:cubicBezTo>
                  <a:pt x="13268" y="2307"/>
                  <a:pt x="13245" y="2316"/>
                  <a:pt x="13242" y="2324"/>
                </a:cubicBezTo>
                <a:cubicBezTo>
                  <a:pt x="13241" y="2346"/>
                  <a:pt x="13242" y="2359"/>
                  <a:pt x="13242" y="2377"/>
                </a:cubicBezTo>
                <a:cubicBezTo>
                  <a:pt x="13242" y="2394"/>
                  <a:pt x="13242" y="2412"/>
                  <a:pt x="13242" y="2430"/>
                </a:cubicBezTo>
                <a:cubicBezTo>
                  <a:pt x="13174" y="2488"/>
                  <a:pt x="13120" y="2565"/>
                  <a:pt x="13061" y="2631"/>
                </a:cubicBezTo>
                <a:cubicBezTo>
                  <a:pt x="13041" y="2653"/>
                  <a:pt x="13030" y="2677"/>
                  <a:pt x="13042" y="2706"/>
                </a:cubicBezTo>
                <a:cubicBezTo>
                  <a:pt x="13054" y="2736"/>
                  <a:pt x="13040" y="2757"/>
                  <a:pt x="13023" y="2780"/>
                </a:cubicBezTo>
                <a:cubicBezTo>
                  <a:pt x="13009" y="2799"/>
                  <a:pt x="13004" y="2822"/>
                  <a:pt x="12994" y="2843"/>
                </a:cubicBezTo>
                <a:cubicBezTo>
                  <a:pt x="12985" y="2864"/>
                  <a:pt x="12977" y="2885"/>
                  <a:pt x="12975" y="2907"/>
                </a:cubicBezTo>
                <a:cubicBezTo>
                  <a:pt x="12973" y="2934"/>
                  <a:pt x="12988" y="2962"/>
                  <a:pt x="12994" y="2981"/>
                </a:cubicBezTo>
                <a:cubicBezTo>
                  <a:pt x="12969" y="3029"/>
                  <a:pt x="12936" y="3066"/>
                  <a:pt x="12918" y="3109"/>
                </a:cubicBezTo>
                <a:cubicBezTo>
                  <a:pt x="12901" y="3148"/>
                  <a:pt x="12900" y="3190"/>
                  <a:pt x="12871" y="3225"/>
                </a:cubicBezTo>
                <a:cubicBezTo>
                  <a:pt x="12864" y="3233"/>
                  <a:pt x="12865" y="3251"/>
                  <a:pt x="12871" y="3257"/>
                </a:cubicBezTo>
                <a:cubicBezTo>
                  <a:pt x="12908" y="3295"/>
                  <a:pt x="12868" y="3321"/>
                  <a:pt x="12861" y="3353"/>
                </a:cubicBezTo>
                <a:cubicBezTo>
                  <a:pt x="12865" y="3363"/>
                  <a:pt x="12868" y="3374"/>
                  <a:pt x="12871" y="3384"/>
                </a:cubicBezTo>
                <a:cubicBezTo>
                  <a:pt x="12882" y="3437"/>
                  <a:pt x="12913" y="3485"/>
                  <a:pt x="12871" y="3533"/>
                </a:cubicBezTo>
                <a:cubicBezTo>
                  <a:pt x="12852" y="3554"/>
                  <a:pt x="12860" y="3587"/>
                  <a:pt x="12861" y="3618"/>
                </a:cubicBezTo>
                <a:cubicBezTo>
                  <a:pt x="12863" y="3664"/>
                  <a:pt x="12881" y="3712"/>
                  <a:pt x="12852" y="3756"/>
                </a:cubicBezTo>
                <a:cubicBezTo>
                  <a:pt x="12846" y="3763"/>
                  <a:pt x="12855" y="3778"/>
                  <a:pt x="12861" y="3788"/>
                </a:cubicBezTo>
                <a:cubicBezTo>
                  <a:pt x="12879" y="3816"/>
                  <a:pt x="12865" y="3837"/>
                  <a:pt x="12852" y="3862"/>
                </a:cubicBezTo>
                <a:cubicBezTo>
                  <a:pt x="12839" y="3885"/>
                  <a:pt x="12828" y="3912"/>
                  <a:pt x="12833" y="3936"/>
                </a:cubicBezTo>
                <a:cubicBezTo>
                  <a:pt x="12841" y="3983"/>
                  <a:pt x="12850" y="4029"/>
                  <a:pt x="12833" y="4074"/>
                </a:cubicBezTo>
                <a:cubicBezTo>
                  <a:pt x="12855" y="4124"/>
                  <a:pt x="12823" y="4171"/>
                  <a:pt x="12842" y="4223"/>
                </a:cubicBezTo>
                <a:cubicBezTo>
                  <a:pt x="12855" y="4256"/>
                  <a:pt x="12836" y="4300"/>
                  <a:pt x="12813" y="4329"/>
                </a:cubicBezTo>
                <a:cubicBezTo>
                  <a:pt x="12804" y="4340"/>
                  <a:pt x="12781" y="4350"/>
                  <a:pt x="12785" y="4360"/>
                </a:cubicBezTo>
                <a:cubicBezTo>
                  <a:pt x="12799" y="4398"/>
                  <a:pt x="12780" y="4433"/>
                  <a:pt x="12775" y="4467"/>
                </a:cubicBezTo>
                <a:cubicBezTo>
                  <a:pt x="12773" y="4484"/>
                  <a:pt x="12774" y="4504"/>
                  <a:pt x="12785" y="4520"/>
                </a:cubicBezTo>
                <a:cubicBezTo>
                  <a:pt x="12816" y="4562"/>
                  <a:pt x="12847" y="4599"/>
                  <a:pt x="12813" y="4647"/>
                </a:cubicBezTo>
                <a:cubicBezTo>
                  <a:pt x="12806" y="4658"/>
                  <a:pt x="12812" y="4682"/>
                  <a:pt x="12813" y="4700"/>
                </a:cubicBezTo>
                <a:cubicBezTo>
                  <a:pt x="12817" y="4737"/>
                  <a:pt x="12829" y="4768"/>
                  <a:pt x="12842" y="4806"/>
                </a:cubicBezTo>
                <a:cubicBezTo>
                  <a:pt x="12854" y="4842"/>
                  <a:pt x="12844" y="4884"/>
                  <a:pt x="12852" y="4923"/>
                </a:cubicBezTo>
                <a:cubicBezTo>
                  <a:pt x="12854" y="4937"/>
                  <a:pt x="12859" y="4951"/>
                  <a:pt x="12861" y="4965"/>
                </a:cubicBezTo>
                <a:cubicBezTo>
                  <a:pt x="12863" y="4979"/>
                  <a:pt x="12873" y="4995"/>
                  <a:pt x="12861" y="5008"/>
                </a:cubicBezTo>
                <a:cubicBezTo>
                  <a:pt x="12834" y="5034"/>
                  <a:pt x="12843" y="5072"/>
                  <a:pt x="12852" y="5103"/>
                </a:cubicBezTo>
                <a:cubicBezTo>
                  <a:pt x="12855" y="5116"/>
                  <a:pt x="12865" y="5123"/>
                  <a:pt x="12871" y="5135"/>
                </a:cubicBezTo>
                <a:cubicBezTo>
                  <a:pt x="12864" y="5146"/>
                  <a:pt x="12858" y="5156"/>
                  <a:pt x="12852" y="5167"/>
                </a:cubicBezTo>
                <a:cubicBezTo>
                  <a:pt x="12825" y="5210"/>
                  <a:pt x="12774" y="5242"/>
                  <a:pt x="12766" y="5294"/>
                </a:cubicBezTo>
                <a:cubicBezTo>
                  <a:pt x="12761" y="5326"/>
                  <a:pt x="12755" y="5347"/>
                  <a:pt x="12718" y="5358"/>
                </a:cubicBezTo>
                <a:cubicBezTo>
                  <a:pt x="12660" y="5375"/>
                  <a:pt x="12639" y="5425"/>
                  <a:pt x="12633" y="5474"/>
                </a:cubicBezTo>
                <a:cubicBezTo>
                  <a:pt x="12623" y="5547"/>
                  <a:pt x="12605" y="5614"/>
                  <a:pt x="12595" y="5686"/>
                </a:cubicBezTo>
                <a:cubicBezTo>
                  <a:pt x="12586" y="5745"/>
                  <a:pt x="12565" y="5797"/>
                  <a:pt x="12528" y="5846"/>
                </a:cubicBezTo>
                <a:cubicBezTo>
                  <a:pt x="12479" y="5911"/>
                  <a:pt x="12387" y="6053"/>
                  <a:pt x="12385" y="6121"/>
                </a:cubicBezTo>
                <a:cubicBezTo>
                  <a:pt x="12385" y="6132"/>
                  <a:pt x="12386" y="6143"/>
                  <a:pt x="12385" y="6153"/>
                </a:cubicBezTo>
                <a:cubicBezTo>
                  <a:pt x="12382" y="6217"/>
                  <a:pt x="12372" y="6268"/>
                  <a:pt x="12338" y="6323"/>
                </a:cubicBezTo>
                <a:cubicBezTo>
                  <a:pt x="12320" y="6352"/>
                  <a:pt x="12327" y="6383"/>
                  <a:pt x="12357" y="6408"/>
                </a:cubicBezTo>
                <a:cubicBezTo>
                  <a:pt x="12380" y="6427"/>
                  <a:pt x="12399" y="6442"/>
                  <a:pt x="12423" y="6461"/>
                </a:cubicBezTo>
                <a:cubicBezTo>
                  <a:pt x="12526" y="6540"/>
                  <a:pt x="12619" y="6633"/>
                  <a:pt x="12718" y="6715"/>
                </a:cubicBezTo>
                <a:cubicBezTo>
                  <a:pt x="12887" y="6855"/>
                  <a:pt x="13073" y="6968"/>
                  <a:pt x="13251" y="7097"/>
                </a:cubicBezTo>
                <a:cubicBezTo>
                  <a:pt x="13245" y="7105"/>
                  <a:pt x="13228" y="7109"/>
                  <a:pt x="13232" y="7119"/>
                </a:cubicBezTo>
                <a:cubicBezTo>
                  <a:pt x="13238" y="7131"/>
                  <a:pt x="13244" y="7147"/>
                  <a:pt x="13251" y="7161"/>
                </a:cubicBezTo>
                <a:cubicBezTo>
                  <a:pt x="13262" y="7184"/>
                  <a:pt x="13273" y="7199"/>
                  <a:pt x="13251" y="7214"/>
                </a:cubicBezTo>
                <a:cubicBezTo>
                  <a:pt x="13247" y="7217"/>
                  <a:pt x="13239" y="7232"/>
                  <a:pt x="13242" y="7235"/>
                </a:cubicBezTo>
                <a:cubicBezTo>
                  <a:pt x="13293" y="7285"/>
                  <a:pt x="13268" y="7340"/>
                  <a:pt x="13289" y="7394"/>
                </a:cubicBezTo>
                <a:cubicBezTo>
                  <a:pt x="13297" y="7414"/>
                  <a:pt x="13292" y="7450"/>
                  <a:pt x="13280" y="7469"/>
                </a:cubicBezTo>
                <a:cubicBezTo>
                  <a:pt x="13263" y="7494"/>
                  <a:pt x="13242" y="7514"/>
                  <a:pt x="13270" y="7543"/>
                </a:cubicBezTo>
                <a:cubicBezTo>
                  <a:pt x="13281" y="7554"/>
                  <a:pt x="13281" y="7569"/>
                  <a:pt x="13280" y="7585"/>
                </a:cubicBezTo>
                <a:cubicBezTo>
                  <a:pt x="13274" y="7650"/>
                  <a:pt x="13296" y="7707"/>
                  <a:pt x="13327" y="7766"/>
                </a:cubicBezTo>
                <a:lnTo>
                  <a:pt x="13327" y="7882"/>
                </a:lnTo>
                <a:cubicBezTo>
                  <a:pt x="13324" y="7886"/>
                  <a:pt x="13321" y="7890"/>
                  <a:pt x="13318" y="7893"/>
                </a:cubicBezTo>
                <a:cubicBezTo>
                  <a:pt x="13307" y="7903"/>
                  <a:pt x="13294" y="7906"/>
                  <a:pt x="13280" y="7914"/>
                </a:cubicBezTo>
                <a:cubicBezTo>
                  <a:pt x="13296" y="7932"/>
                  <a:pt x="13309" y="7954"/>
                  <a:pt x="13318" y="7978"/>
                </a:cubicBezTo>
                <a:cubicBezTo>
                  <a:pt x="13326" y="8001"/>
                  <a:pt x="13328" y="8022"/>
                  <a:pt x="13327" y="8052"/>
                </a:cubicBezTo>
                <a:cubicBezTo>
                  <a:pt x="13318" y="8063"/>
                  <a:pt x="13313" y="8069"/>
                  <a:pt x="13299" y="8084"/>
                </a:cubicBezTo>
                <a:cubicBezTo>
                  <a:pt x="13282" y="8101"/>
                  <a:pt x="13256" y="8122"/>
                  <a:pt x="13232" y="8137"/>
                </a:cubicBezTo>
                <a:cubicBezTo>
                  <a:pt x="13258" y="8155"/>
                  <a:pt x="13285" y="8173"/>
                  <a:pt x="13308" y="8190"/>
                </a:cubicBezTo>
                <a:cubicBezTo>
                  <a:pt x="13325" y="8202"/>
                  <a:pt x="13323" y="8217"/>
                  <a:pt x="13327" y="8232"/>
                </a:cubicBezTo>
                <a:lnTo>
                  <a:pt x="13327" y="8338"/>
                </a:lnTo>
                <a:cubicBezTo>
                  <a:pt x="13318" y="8343"/>
                  <a:pt x="13307" y="8342"/>
                  <a:pt x="13299" y="8349"/>
                </a:cubicBezTo>
                <a:cubicBezTo>
                  <a:pt x="13265" y="8376"/>
                  <a:pt x="13262" y="8378"/>
                  <a:pt x="13280" y="8423"/>
                </a:cubicBezTo>
                <a:cubicBezTo>
                  <a:pt x="13284" y="8435"/>
                  <a:pt x="13299" y="8443"/>
                  <a:pt x="13299" y="8455"/>
                </a:cubicBezTo>
                <a:cubicBezTo>
                  <a:pt x="13298" y="8490"/>
                  <a:pt x="13313" y="8528"/>
                  <a:pt x="13327" y="8561"/>
                </a:cubicBezTo>
                <a:lnTo>
                  <a:pt x="13327" y="8614"/>
                </a:lnTo>
                <a:cubicBezTo>
                  <a:pt x="13324" y="8618"/>
                  <a:pt x="13321" y="8622"/>
                  <a:pt x="13318" y="8625"/>
                </a:cubicBezTo>
                <a:cubicBezTo>
                  <a:pt x="13309" y="8633"/>
                  <a:pt x="13299" y="8641"/>
                  <a:pt x="13289" y="8646"/>
                </a:cubicBezTo>
                <a:cubicBezTo>
                  <a:pt x="13293" y="8656"/>
                  <a:pt x="13303" y="8666"/>
                  <a:pt x="13308" y="8678"/>
                </a:cubicBezTo>
                <a:cubicBezTo>
                  <a:pt x="13312" y="8688"/>
                  <a:pt x="13316" y="8699"/>
                  <a:pt x="13318" y="8710"/>
                </a:cubicBezTo>
                <a:cubicBezTo>
                  <a:pt x="13319" y="8725"/>
                  <a:pt x="13309" y="8726"/>
                  <a:pt x="13299" y="8731"/>
                </a:cubicBezTo>
                <a:cubicBezTo>
                  <a:pt x="13288" y="8736"/>
                  <a:pt x="13283" y="8745"/>
                  <a:pt x="13280" y="8752"/>
                </a:cubicBezTo>
                <a:cubicBezTo>
                  <a:pt x="13278" y="8797"/>
                  <a:pt x="13268" y="8832"/>
                  <a:pt x="13270" y="8869"/>
                </a:cubicBezTo>
                <a:cubicBezTo>
                  <a:pt x="13271" y="8894"/>
                  <a:pt x="13261" y="8914"/>
                  <a:pt x="13242" y="8933"/>
                </a:cubicBezTo>
                <a:cubicBezTo>
                  <a:pt x="13218" y="8955"/>
                  <a:pt x="13220" y="8982"/>
                  <a:pt x="13232" y="9007"/>
                </a:cubicBezTo>
                <a:cubicBezTo>
                  <a:pt x="13267" y="9077"/>
                  <a:pt x="13277" y="9147"/>
                  <a:pt x="13270" y="9219"/>
                </a:cubicBezTo>
                <a:cubicBezTo>
                  <a:pt x="13266" y="9260"/>
                  <a:pt x="13304" y="9286"/>
                  <a:pt x="13327" y="9314"/>
                </a:cubicBezTo>
                <a:lnTo>
                  <a:pt x="13327" y="9887"/>
                </a:lnTo>
                <a:cubicBezTo>
                  <a:pt x="13327" y="9887"/>
                  <a:pt x="13480" y="9887"/>
                  <a:pt x="13679" y="9887"/>
                </a:cubicBezTo>
                <a:cubicBezTo>
                  <a:pt x="13879" y="9887"/>
                  <a:pt x="14125" y="9887"/>
                  <a:pt x="14326" y="9887"/>
                </a:cubicBezTo>
                <a:cubicBezTo>
                  <a:pt x="14388" y="9929"/>
                  <a:pt x="14450" y="9976"/>
                  <a:pt x="14516" y="10015"/>
                </a:cubicBezTo>
                <a:cubicBezTo>
                  <a:pt x="14529" y="10022"/>
                  <a:pt x="14542" y="10022"/>
                  <a:pt x="14554" y="10025"/>
                </a:cubicBezTo>
                <a:cubicBezTo>
                  <a:pt x="14652" y="10050"/>
                  <a:pt x="14746" y="10083"/>
                  <a:pt x="14849" y="10089"/>
                </a:cubicBezTo>
                <a:cubicBezTo>
                  <a:pt x="14907" y="10092"/>
                  <a:pt x="14969" y="10113"/>
                  <a:pt x="15030" y="10121"/>
                </a:cubicBezTo>
                <a:cubicBezTo>
                  <a:pt x="15068" y="10125"/>
                  <a:pt x="15108" y="10138"/>
                  <a:pt x="15144" y="10131"/>
                </a:cubicBezTo>
                <a:cubicBezTo>
                  <a:pt x="15211" y="10119"/>
                  <a:pt x="15271" y="10138"/>
                  <a:pt x="15334" y="10142"/>
                </a:cubicBezTo>
                <a:cubicBezTo>
                  <a:pt x="15559" y="10154"/>
                  <a:pt x="15784" y="10175"/>
                  <a:pt x="16010" y="10174"/>
                </a:cubicBezTo>
                <a:cubicBezTo>
                  <a:pt x="16156" y="10173"/>
                  <a:pt x="16301" y="10163"/>
                  <a:pt x="16447" y="10163"/>
                </a:cubicBezTo>
                <a:cubicBezTo>
                  <a:pt x="16469" y="10163"/>
                  <a:pt x="16492" y="10163"/>
                  <a:pt x="16514" y="10163"/>
                </a:cubicBezTo>
                <a:cubicBezTo>
                  <a:pt x="16609" y="10162"/>
                  <a:pt x="16704" y="10154"/>
                  <a:pt x="16799" y="10152"/>
                </a:cubicBezTo>
                <a:cubicBezTo>
                  <a:pt x="16825" y="10152"/>
                  <a:pt x="16850" y="10152"/>
                  <a:pt x="16875" y="10152"/>
                </a:cubicBezTo>
                <a:cubicBezTo>
                  <a:pt x="16747" y="12388"/>
                  <a:pt x="16422" y="14206"/>
                  <a:pt x="15800" y="15510"/>
                </a:cubicBezTo>
                <a:cubicBezTo>
                  <a:pt x="15194" y="16781"/>
                  <a:pt x="14215" y="17787"/>
                  <a:pt x="13108" y="18533"/>
                </a:cubicBezTo>
                <a:cubicBezTo>
                  <a:pt x="13106" y="18597"/>
                  <a:pt x="13076" y="18668"/>
                  <a:pt x="13042" y="18734"/>
                </a:cubicBezTo>
                <a:cubicBezTo>
                  <a:pt x="13007" y="18800"/>
                  <a:pt x="12968" y="18861"/>
                  <a:pt x="12928" y="18925"/>
                </a:cubicBezTo>
                <a:cubicBezTo>
                  <a:pt x="12883" y="18955"/>
                  <a:pt x="12849" y="18992"/>
                  <a:pt x="12833" y="19031"/>
                </a:cubicBezTo>
                <a:cubicBezTo>
                  <a:pt x="12816" y="19072"/>
                  <a:pt x="12813" y="19111"/>
                  <a:pt x="12823" y="19159"/>
                </a:cubicBezTo>
                <a:cubicBezTo>
                  <a:pt x="12790" y="19254"/>
                  <a:pt x="12778" y="19348"/>
                  <a:pt x="12880" y="19413"/>
                </a:cubicBezTo>
                <a:cubicBezTo>
                  <a:pt x="12906" y="19430"/>
                  <a:pt x="12931" y="19436"/>
                  <a:pt x="12966" y="19435"/>
                </a:cubicBezTo>
                <a:cubicBezTo>
                  <a:pt x="12956" y="19473"/>
                  <a:pt x="12947" y="19512"/>
                  <a:pt x="12937" y="19551"/>
                </a:cubicBezTo>
                <a:cubicBezTo>
                  <a:pt x="12928" y="19590"/>
                  <a:pt x="12918" y="19629"/>
                  <a:pt x="12909" y="19668"/>
                </a:cubicBezTo>
                <a:cubicBezTo>
                  <a:pt x="12953" y="19658"/>
                  <a:pt x="12985" y="19660"/>
                  <a:pt x="13023" y="19668"/>
                </a:cubicBezTo>
                <a:cubicBezTo>
                  <a:pt x="13063" y="19677"/>
                  <a:pt x="13113" y="19687"/>
                  <a:pt x="13146" y="19732"/>
                </a:cubicBezTo>
                <a:cubicBezTo>
                  <a:pt x="13154" y="19765"/>
                  <a:pt x="13153" y="19824"/>
                  <a:pt x="13146" y="19880"/>
                </a:cubicBezTo>
                <a:cubicBezTo>
                  <a:pt x="13140" y="19936"/>
                  <a:pt x="13124" y="19990"/>
                  <a:pt x="13108" y="20060"/>
                </a:cubicBezTo>
                <a:cubicBezTo>
                  <a:pt x="13165" y="20034"/>
                  <a:pt x="13225" y="20016"/>
                  <a:pt x="13280" y="19986"/>
                </a:cubicBezTo>
                <a:cubicBezTo>
                  <a:pt x="13378" y="19932"/>
                  <a:pt x="13424" y="19985"/>
                  <a:pt x="13479" y="20029"/>
                </a:cubicBezTo>
                <a:cubicBezTo>
                  <a:pt x="13503" y="20047"/>
                  <a:pt x="13505" y="20081"/>
                  <a:pt x="13489" y="20135"/>
                </a:cubicBezTo>
                <a:cubicBezTo>
                  <a:pt x="13480" y="20165"/>
                  <a:pt x="13470" y="20212"/>
                  <a:pt x="13460" y="20241"/>
                </a:cubicBezTo>
                <a:cubicBezTo>
                  <a:pt x="13424" y="20352"/>
                  <a:pt x="13418" y="20374"/>
                  <a:pt x="13498" y="20389"/>
                </a:cubicBezTo>
                <a:cubicBezTo>
                  <a:pt x="13522" y="20394"/>
                  <a:pt x="13560" y="20382"/>
                  <a:pt x="13574" y="20400"/>
                </a:cubicBezTo>
                <a:cubicBezTo>
                  <a:pt x="13630" y="20470"/>
                  <a:pt x="13706" y="20484"/>
                  <a:pt x="13793" y="20495"/>
                </a:cubicBezTo>
                <a:cubicBezTo>
                  <a:pt x="13791" y="20521"/>
                  <a:pt x="13795" y="20545"/>
                  <a:pt x="13793" y="20570"/>
                </a:cubicBezTo>
                <a:cubicBezTo>
                  <a:pt x="13792" y="20598"/>
                  <a:pt x="13789" y="20626"/>
                  <a:pt x="13784" y="20654"/>
                </a:cubicBezTo>
                <a:cubicBezTo>
                  <a:pt x="13802" y="20659"/>
                  <a:pt x="13821" y="20670"/>
                  <a:pt x="13841" y="20676"/>
                </a:cubicBezTo>
                <a:cubicBezTo>
                  <a:pt x="13860" y="20681"/>
                  <a:pt x="13879" y="20684"/>
                  <a:pt x="13898" y="20686"/>
                </a:cubicBezTo>
                <a:cubicBezTo>
                  <a:pt x="13917" y="20706"/>
                  <a:pt x="13908" y="20740"/>
                  <a:pt x="13898" y="20771"/>
                </a:cubicBezTo>
                <a:cubicBezTo>
                  <a:pt x="13888" y="20802"/>
                  <a:pt x="13875" y="20828"/>
                  <a:pt x="13879" y="20845"/>
                </a:cubicBezTo>
                <a:cubicBezTo>
                  <a:pt x="13884" y="20851"/>
                  <a:pt x="13893" y="20861"/>
                  <a:pt x="13898" y="20867"/>
                </a:cubicBezTo>
                <a:cubicBezTo>
                  <a:pt x="13903" y="20872"/>
                  <a:pt x="13903" y="20872"/>
                  <a:pt x="13907" y="20877"/>
                </a:cubicBezTo>
                <a:cubicBezTo>
                  <a:pt x="13907" y="20908"/>
                  <a:pt x="13901" y="20942"/>
                  <a:pt x="13898" y="20973"/>
                </a:cubicBezTo>
                <a:cubicBezTo>
                  <a:pt x="13895" y="21003"/>
                  <a:pt x="13885" y="21027"/>
                  <a:pt x="13888" y="21058"/>
                </a:cubicBezTo>
                <a:lnTo>
                  <a:pt x="14050" y="21164"/>
                </a:lnTo>
                <a:cubicBezTo>
                  <a:pt x="14041" y="21249"/>
                  <a:pt x="14088" y="21273"/>
                  <a:pt x="14136" y="21280"/>
                </a:cubicBezTo>
                <a:cubicBezTo>
                  <a:pt x="14269" y="21300"/>
                  <a:pt x="14348" y="21410"/>
                  <a:pt x="14421" y="21524"/>
                </a:cubicBezTo>
                <a:cubicBezTo>
                  <a:pt x="14461" y="21586"/>
                  <a:pt x="14512" y="21599"/>
                  <a:pt x="14573" y="21599"/>
                </a:cubicBezTo>
                <a:close/>
                <a:moveTo>
                  <a:pt x="2245" y="21599"/>
                </a:moveTo>
                <a:cubicBezTo>
                  <a:pt x="2325" y="21598"/>
                  <a:pt x="2392" y="21547"/>
                  <a:pt x="2454" y="21492"/>
                </a:cubicBezTo>
                <a:cubicBezTo>
                  <a:pt x="3247" y="20795"/>
                  <a:pt x="4090" y="20144"/>
                  <a:pt x="4814" y="19371"/>
                </a:cubicBezTo>
                <a:cubicBezTo>
                  <a:pt x="5699" y="18426"/>
                  <a:pt x="6397" y="17316"/>
                  <a:pt x="6906" y="16061"/>
                </a:cubicBezTo>
                <a:cubicBezTo>
                  <a:pt x="7603" y="14342"/>
                  <a:pt x="8180" y="11929"/>
                  <a:pt x="8324" y="8795"/>
                </a:cubicBezTo>
                <a:cubicBezTo>
                  <a:pt x="8328" y="8706"/>
                  <a:pt x="8350" y="8637"/>
                  <a:pt x="8381" y="8561"/>
                </a:cubicBezTo>
                <a:cubicBezTo>
                  <a:pt x="8414" y="8479"/>
                  <a:pt x="8446" y="8385"/>
                  <a:pt x="8476" y="8296"/>
                </a:cubicBezTo>
                <a:cubicBezTo>
                  <a:pt x="8479" y="8286"/>
                  <a:pt x="8487" y="8276"/>
                  <a:pt x="8485" y="8264"/>
                </a:cubicBezTo>
                <a:cubicBezTo>
                  <a:pt x="8482" y="8244"/>
                  <a:pt x="8478" y="8238"/>
                  <a:pt x="8495" y="8222"/>
                </a:cubicBezTo>
                <a:cubicBezTo>
                  <a:pt x="8527" y="8190"/>
                  <a:pt x="8538" y="8146"/>
                  <a:pt x="8552" y="8105"/>
                </a:cubicBezTo>
                <a:cubicBezTo>
                  <a:pt x="8588" y="8003"/>
                  <a:pt x="8623" y="7897"/>
                  <a:pt x="8666" y="7797"/>
                </a:cubicBezTo>
                <a:cubicBezTo>
                  <a:pt x="8712" y="7690"/>
                  <a:pt x="8736" y="7573"/>
                  <a:pt x="8790" y="7469"/>
                </a:cubicBezTo>
                <a:cubicBezTo>
                  <a:pt x="8822" y="7407"/>
                  <a:pt x="8844" y="7340"/>
                  <a:pt x="8875" y="7278"/>
                </a:cubicBezTo>
                <a:cubicBezTo>
                  <a:pt x="8920" y="7188"/>
                  <a:pt x="8951" y="7091"/>
                  <a:pt x="8999" y="7002"/>
                </a:cubicBezTo>
                <a:cubicBezTo>
                  <a:pt x="9019" y="6964"/>
                  <a:pt x="9030" y="6930"/>
                  <a:pt x="9028" y="6885"/>
                </a:cubicBezTo>
                <a:cubicBezTo>
                  <a:pt x="9026" y="6859"/>
                  <a:pt x="9050" y="6837"/>
                  <a:pt x="9056" y="6811"/>
                </a:cubicBezTo>
                <a:cubicBezTo>
                  <a:pt x="9077" y="6721"/>
                  <a:pt x="9099" y="6628"/>
                  <a:pt x="9113" y="6535"/>
                </a:cubicBezTo>
                <a:cubicBezTo>
                  <a:pt x="9126" y="6452"/>
                  <a:pt x="9142" y="6369"/>
                  <a:pt x="9170" y="6291"/>
                </a:cubicBezTo>
                <a:cubicBezTo>
                  <a:pt x="9196" y="6220"/>
                  <a:pt x="9215" y="6146"/>
                  <a:pt x="9246" y="6079"/>
                </a:cubicBezTo>
                <a:cubicBezTo>
                  <a:pt x="9264" y="6041"/>
                  <a:pt x="9257" y="6007"/>
                  <a:pt x="9246" y="5973"/>
                </a:cubicBezTo>
                <a:cubicBezTo>
                  <a:pt x="9236" y="5940"/>
                  <a:pt x="9209" y="5916"/>
                  <a:pt x="9180" y="5888"/>
                </a:cubicBezTo>
                <a:cubicBezTo>
                  <a:pt x="9128" y="5839"/>
                  <a:pt x="9069" y="5808"/>
                  <a:pt x="8989" y="5814"/>
                </a:cubicBezTo>
                <a:cubicBezTo>
                  <a:pt x="8913" y="5819"/>
                  <a:pt x="8844" y="5802"/>
                  <a:pt x="8771" y="5782"/>
                </a:cubicBezTo>
                <a:cubicBezTo>
                  <a:pt x="8770" y="5767"/>
                  <a:pt x="8764" y="5764"/>
                  <a:pt x="8752" y="5750"/>
                </a:cubicBezTo>
                <a:cubicBezTo>
                  <a:pt x="8731" y="5726"/>
                  <a:pt x="8720" y="5694"/>
                  <a:pt x="8723" y="5665"/>
                </a:cubicBezTo>
                <a:cubicBezTo>
                  <a:pt x="8727" y="5623"/>
                  <a:pt x="8722" y="5578"/>
                  <a:pt x="8723" y="5527"/>
                </a:cubicBezTo>
                <a:cubicBezTo>
                  <a:pt x="8720" y="5518"/>
                  <a:pt x="8714" y="5517"/>
                  <a:pt x="8704" y="5506"/>
                </a:cubicBezTo>
                <a:cubicBezTo>
                  <a:pt x="8695" y="5496"/>
                  <a:pt x="8674" y="5492"/>
                  <a:pt x="8676" y="5474"/>
                </a:cubicBezTo>
                <a:cubicBezTo>
                  <a:pt x="8682" y="5464"/>
                  <a:pt x="8688" y="5453"/>
                  <a:pt x="8695" y="5442"/>
                </a:cubicBezTo>
                <a:cubicBezTo>
                  <a:pt x="8701" y="5432"/>
                  <a:pt x="8707" y="5421"/>
                  <a:pt x="8714" y="5411"/>
                </a:cubicBezTo>
                <a:cubicBezTo>
                  <a:pt x="8705" y="5400"/>
                  <a:pt x="8702" y="5389"/>
                  <a:pt x="8695" y="5379"/>
                </a:cubicBezTo>
                <a:cubicBezTo>
                  <a:pt x="8686" y="5367"/>
                  <a:pt x="8673" y="5356"/>
                  <a:pt x="8666" y="5347"/>
                </a:cubicBezTo>
                <a:cubicBezTo>
                  <a:pt x="8695" y="5299"/>
                  <a:pt x="8722" y="5254"/>
                  <a:pt x="8723" y="5198"/>
                </a:cubicBezTo>
                <a:cubicBezTo>
                  <a:pt x="8724" y="5184"/>
                  <a:pt x="8745" y="5169"/>
                  <a:pt x="8752" y="5156"/>
                </a:cubicBezTo>
                <a:cubicBezTo>
                  <a:pt x="8776" y="5110"/>
                  <a:pt x="8766" y="5101"/>
                  <a:pt x="8723" y="5071"/>
                </a:cubicBezTo>
                <a:cubicBezTo>
                  <a:pt x="8711" y="5063"/>
                  <a:pt x="8697" y="5059"/>
                  <a:pt x="8685" y="5050"/>
                </a:cubicBezTo>
                <a:cubicBezTo>
                  <a:pt x="8665" y="5035"/>
                  <a:pt x="8653" y="5016"/>
                  <a:pt x="8657" y="4997"/>
                </a:cubicBezTo>
                <a:cubicBezTo>
                  <a:pt x="8665" y="4952"/>
                  <a:pt x="8673" y="4908"/>
                  <a:pt x="8723" y="4880"/>
                </a:cubicBezTo>
                <a:cubicBezTo>
                  <a:pt x="8751" y="4865"/>
                  <a:pt x="8779" y="4842"/>
                  <a:pt x="8809" y="4827"/>
                </a:cubicBezTo>
                <a:cubicBezTo>
                  <a:pt x="8785" y="4807"/>
                  <a:pt x="8762" y="4796"/>
                  <a:pt x="8742" y="4774"/>
                </a:cubicBezTo>
                <a:cubicBezTo>
                  <a:pt x="8728" y="4758"/>
                  <a:pt x="8711" y="4739"/>
                  <a:pt x="8704" y="4721"/>
                </a:cubicBezTo>
                <a:cubicBezTo>
                  <a:pt x="8704" y="4686"/>
                  <a:pt x="8710" y="4649"/>
                  <a:pt x="8723" y="4626"/>
                </a:cubicBezTo>
                <a:cubicBezTo>
                  <a:pt x="8737" y="4602"/>
                  <a:pt x="8759" y="4590"/>
                  <a:pt x="8780" y="4573"/>
                </a:cubicBezTo>
                <a:cubicBezTo>
                  <a:pt x="8764" y="4561"/>
                  <a:pt x="8756" y="4550"/>
                  <a:pt x="8742" y="4541"/>
                </a:cubicBezTo>
                <a:cubicBezTo>
                  <a:pt x="8724" y="4528"/>
                  <a:pt x="8699" y="4519"/>
                  <a:pt x="8685" y="4509"/>
                </a:cubicBezTo>
                <a:cubicBezTo>
                  <a:pt x="8693" y="4486"/>
                  <a:pt x="8702" y="4470"/>
                  <a:pt x="8714" y="4456"/>
                </a:cubicBezTo>
                <a:cubicBezTo>
                  <a:pt x="8775" y="4382"/>
                  <a:pt x="8793" y="4293"/>
                  <a:pt x="8790" y="4201"/>
                </a:cubicBezTo>
                <a:cubicBezTo>
                  <a:pt x="8789" y="4182"/>
                  <a:pt x="8787" y="4159"/>
                  <a:pt x="8799" y="4148"/>
                </a:cubicBezTo>
                <a:cubicBezTo>
                  <a:pt x="8832" y="4120"/>
                  <a:pt x="8816" y="4094"/>
                  <a:pt x="8799" y="4063"/>
                </a:cubicBezTo>
                <a:cubicBezTo>
                  <a:pt x="8786" y="4040"/>
                  <a:pt x="8780" y="4010"/>
                  <a:pt x="8790" y="3989"/>
                </a:cubicBezTo>
                <a:cubicBezTo>
                  <a:pt x="8817" y="3930"/>
                  <a:pt x="8785" y="3847"/>
                  <a:pt x="8847" y="3798"/>
                </a:cubicBezTo>
                <a:cubicBezTo>
                  <a:pt x="8850" y="3796"/>
                  <a:pt x="8840" y="3784"/>
                  <a:pt x="8837" y="3777"/>
                </a:cubicBezTo>
                <a:cubicBezTo>
                  <a:pt x="8825" y="3746"/>
                  <a:pt x="8825" y="3735"/>
                  <a:pt x="8837" y="3713"/>
                </a:cubicBezTo>
                <a:lnTo>
                  <a:pt x="8847" y="3713"/>
                </a:lnTo>
                <a:cubicBezTo>
                  <a:pt x="8850" y="3710"/>
                  <a:pt x="8853" y="3707"/>
                  <a:pt x="8856" y="3703"/>
                </a:cubicBezTo>
                <a:cubicBezTo>
                  <a:pt x="8896" y="3650"/>
                  <a:pt x="8894" y="3568"/>
                  <a:pt x="8904" y="3501"/>
                </a:cubicBezTo>
                <a:cubicBezTo>
                  <a:pt x="8918" y="3408"/>
                  <a:pt x="8938" y="3316"/>
                  <a:pt x="8961" y="3225"/>
                </a:cubicBezTo>
                <a:cubicBezTo>
                  <a:pt x="8998" y="3078"/>
                  <a:pt x="9029" y="2928"/>
                  <a:pt x="9066" y="2780"/>
                </a:cubicBezTo>
                <a:cubicBezTo>
                  <a:pt x="9108" y="2608"/>
                  <a:pt x="9130" y="2433"/>
                  <a:pt x="9170" y="2260"/>
                </a:cubicBezTo>
                <a:cubicBezTo>
                  <a:pt x="9179" y="2224"/>
                  <a:pt x="9174" y="2189"/>
                  <a:pt x="9170" y="2154"/>
                </a:cubicBezTo>
                <a:cubicBezTo>
                  <a:pt x="9166" y="2117"/>
                  <a:pt x="9157" y="2081"/>
                  <a:pt x="9142" y="2048"/>
                </a:cubicBezTo>
                <a:cubicBezTo>
                  <a:pt x="9136" y="2036"/>
                  <a:pt x="9131" y="2025"/>
                  <a:pt x="9123" y="2016"/>
                </a:cubicBezTo>
                <a:cubicBezTo>
                  <a:pt x="9105" y="1995"/>
                  <a:pt x="9094" y="1981"/>
                  <a:pt x="9066" y="1984"/>
                </a:cubicBezTo>
                <a:cubicBezTo>
                  <a:pt x="9043" y="1987"/>
                  <a:pt x="9015" y="1991"/>
                  <a:pt x="8989" y="1995"/>
                </a:cubicBezTo>
                <a:cubicBezTo>
                  <a:pt x="8983" y="2005"/>
                  <a:pt x="8981" y="2013"/>
                  <a:pt x="8980" y="2016"/>
                </a:cubicBezTo>
                <a:cubicBezTo>
                  <a:pt x="8967" y="2071"/>
                  <a:pt x="8930" y="2097"/>
                  <a:pt x="8866" y="2112"/>
                </a:cubicBezTo>
                <a:cubicBezTo>
                  <a:pt x="8824" y="2121"/>
                  <a:pt x="8797" y="2140"/>
                  <a:pt x="8780" y="2175"/>
                </a:cubicBezTo>
                <a:cubicBezTo>
                  <a:pt x="8767" y="2201"/>
                  <a:pt x="8750" y="2229"/>
                  <a:pt x="8714" y="2239"/>
                </a:cubicBezTo>
                <a:cubicBezTo>
                  <a:pt x="8704" y="2241"/>
                  <a:pt x="8695" y="2241"/>
                  <a:pt x="8685" y="2239"/>
                </a:cubicBezTo>
                <a:cubicBezTo>
                  <a:pt x="8678" y="2237"/>
                  <a:pt x="8666" y="2234"/>
                  <a:pt x="8666" y="2228"/>
                </a:cubicBezTo>
                <a:cubicBezTo>
                  <a:pt x="8665" y="2209"/>
                  <a:pt x="8665" y="2194"/>
                  <a:pt x="8666" y="2175"/>
                </a:cubicBezTo>
                <a:cubicBezTo>
                  <a:pt x="8667" y="2146"/>
                  <a:pt x="8676" y="2109"/>
                  <a:pt x="8676" y="2080"/>
                </a:cubicBezTo>
                <a:cubicBezTo>
                  <a:pt x="8675" y="2062"/>
                  <a:pt x="8659" y="2053"/>
                  <a:pt x="8638" y="2048"/>
                </a:cubicBezTo>
                <a:cubicBezTo>
                  <a:pt x="8614" y="2042"/>
                  <a:pt x="8598" y="2044"/>
                  <a:pt x="8590" y="2058"/>
                </a:cubicBezTo>
                <a:cubicBezTo>
                  <a:pt x="8580" y="2076"/>
                  <a:pt x="8563" y="2095"/>
                  <a:pt x="8552" y="2112"/>
                </a:cubicBezTo>
                <a:cubicBezTo>
                  <a:pt x="8532" y="2141"/>
                  <a:pt x="8511" y="2141"/>
                  <a:pt x="8476" y="2122"/>
                </a:cubicBezTo>
                <a:cubicBezTo>
                  <a:pt x="8456" y="2111"/>
                  <a:pt x="8423" y="2106"/>
                  <a:pt x="8409" y="2090"/>
                </a:cubicBezTo>
                <a:cubicBezTo>
                  <a:pt x="8391" y="2071"/>
                  <a:pt x="8376" y="2061"/>
                  <a:pt x="8352" y="2048"/>
                </a:cubicBezTo>
                <a:cubicBezTo>
                  <a:pt x="8344" y="2043"/>
                  <a:pt x="8348" y="2032"/>
                  <a:pt x="8343" y="2027"/>
                </a:cubicBezTo>
                <a:lnTo>
                  <a:pt x="8343" y="1019"/>
                </a:lnTo>
                <a:lnTo>
                  <a:pt x="8162" y="1019"/>
                </a:lnTo>
                <a:cubicBezTo>
                  <a:pt x="8167" y="1002"/>
                  <a:pt x="8171" y="984"/>
                  <a:pt x="8171" y="966"/>
                </a:cubicBezTo>
                <a:cubicBezTo>
                  <a:pt x="8173" y="941"/>
                  <a:pt x="8186" y="919"/>
                  <a:pt x="8162" y="892"/>
                </a:cubicBezTo>
                <a:cubicBezTo>
                  <a:pt x="8152" y="893"/>
                  <a:pt x="8137" y="896"/>
                  <a:pt x="8133" y="902"/>
                </a:cubicBezTo>
                <a:cubicBezTo>
                  <a:pt x="8115" y="934"/>
                  <a:pt x="8095" y="962"/>
                  <a:pt x="8086" y="998"/>
                </a:cubicBezTo>
                <a:cubicBezTo>
                  <a:pt x="8083" y="984"/>
                  <a:pt x="8073" y="977"/>
                  <a:pt x="8067" y="966"/>
                </a:cubicBezTo>
                <a:cubicBezTo>
                  <a:pt x="8055" y="946"/>
                  <a:pt x="8049" y="921"/>
                  <a:pt x="8038" y="902"/>
                </a:cubicBezTo>
                <a:cubicBezTo>
                  <a:pt x="8025" y="880"/>
                  <a:pt x="8017" y="863"/>
                  <a:pt x="8029" y="839"/>
                </a:cubicBezTo>
                <a:cubicBezTo>
                  <a:pt x="8040" y="815"/>
                  <a:pt x="8028" y="800"/>
                  <a:pt x="8019" y="775"/>
                </a:cubicBezTo>
                <a:cubicBezTo>
                  <a:pt x="8017" y="767"/>
                  <a:pt x="8014" y="760"/>
                  <a:pt x="8010" y="754"/>
                </a:cubicBezTo>
                <a:cubicBezTo>
                  <a:pt x="8033" y="584"/>
                  <a:pt x="8053" y="425"/>
                  <a:pt x="8076" y="255"/>
                </a:cubicBezTo>
                <a:cubicBezTo>
                  <a:pt x="8080" y="226"/>
                  <a:pt x="8109" y="187"/>
                  <a:pt x="8067" y="160"/>
                </a:cubicBezTo>
                <a:cubicBezTo>
                  <a:pt x="8025" y="175"/>
                  <a:pt x="8025" y="214"/>
                  <a:pt x="8019" y="245"/>
                </a:cubicBezTo>
                <a:cubicBezTo>
                  <a:pt x="7998" y="356"/>
                  <a:pt x="7979" y="461"/>
                  <a:pt x="7962" y="573"/>
                </a:cubicBezTo>
                <a:cubicBezTo>
                  <a:pt x="7957" y="607"/>
                  <a:pt x="7966" y="645"/>
                  <a:pt x="7962" y="679"/>
                </a:cubicBezTo>
                <a:cubicBezTo>
                  <a:pt x="7928" y="633"/>
                  <a:pt x="7887" y="579"/>
                  <a:pt x="7838" y="542"/>
                </a:cubicBezTo>
                <a:cubicBezTo>
                  <a:pt x="7797" y="509"/>
                  <a:pt x="7757" y="478"/>
                  <a:pt x="7705" y="457"/>
                </a:cubicBezTo>
                <a:cubicBezTo>
                  <a:pt x="7673" y="443"/>
                  <a:pt x="7643" y="419"/>
                  <a:pt x="7610" y="404"/>
                </a:cubicBezTo>
                <a:cubicBezTo>
                  <a:pt x="7558" y="379"/>
                  <a:pt x="7507" y="358"/>
                  <a:pt x="7448" y="351"/>
                </a:cubicBezTo>
                <a:cubicBezTo>
                  <a:pt x="7386" y="342"/>
                  <a:pt x="7327" y="316"/>
                  <a:pt x="7268" y="298"/>
                </a:cubicBezTo>
                <a:cubicBezTo>
                  <a:pt x="7163" y="266"/>
                  <a:pt x="7059" y="214"/>
                  <a:pt x="6954" y="202"/>
                </a:cubicBezTo>
                <a:cubicBezTo>
                  <a:pt x="6951" y="202"/>
                  <a:pt x="6947" y="202"/>
                  <a:pt x="6944" y="202"/>
                </a:cubicBezTo>
                <a:cubicBezTo>
                  <a:pt x="6912" y="203"/>
                  <a:pt x="6880" y="210"/>
                  <a:pt x="6849" y="202"/>
                </a:cubicBezTo>
                <a:cubicBezTo>
                  <a:pt x="6819" y="195"/>
                  <a:pt x="6807" y="164"/>
                  <a:pt x="6773" y="170"/>
                </a:cubicBezTo>
                <a:cubicBezTo>
                  <a:pt x="6745" y="176"/>
                  <a:pt x="6714" y="167"/>
                  <a:pt x="6687" y="160"/>
                </a:cubicBezTo>
                <a:cubicBezTo>
                  <a:pt x="6620" y="141"/>
                  <a:pt x="6555" y="122"/>
                  <a:pt x="6488" y="107"/>
                </a:cubicBezTo>
                <a:cubicBezTo>
                  <a:pt x="6416" y="90"/>
                  <a:pt x="6342" y="91"/>
                  <a:pt x="6269" y="85"/>
                </a:cubicBezTo>
                <a:cubicBezTo>
                  <a:pt x="6225" y="82"/>
                  <a:pt x="6180" y="77"/>
                  <a:pt x="6136" y="75"/>
                </a:cubicBezTo>
                <a:cubicBezTo>
                  <a:pt x="6082" y="72"/>
                  <a:pt x="6028" y="74"/>
                  <a:pt x="5974" y="75"/>
                </a:cubicBezTo>
                <a:cubicBezTo>
                  <a:pt x="5822" y="77"/>
                  <a:pt x="5670" y="71"/>
                  <a:pt x="5517" y="75"/>
                </a:cubicBezTo>
                <a:cubicBezTo>
                  <a:pt x="5457" y="76"/>
                  <a:pt x="5397" y="79"/>
                  <a:pt x="5337" y="75"/>
                </a:cubicBezTo>
                <a:cubicBezTo>
                  <a:pt x="5295" y="72"/>
                  <a:pt x="5254" y="66"/>
                  <a:pt x="5213" y="75"/>
                </a:cubicBezTo>
                <a:cubicBezTo>
                  <a:pt x="5200" y="78"/>
                  <a:pt x="5190" y="87"/>
                  <a:pt x="5175" y="85"/>
                </a:cubicBezTo>
                <a:cubicBezTo>
                  <a:pt x="5071" y="73"/>
                  <a:pt x="4965" y="71"/>
                  <a:pt x="4861" y="64"/>
                </a:cubicBezTo>
                <a:cubicBezTo>
                  <a:pt x="4826" y="62"/>
                  <a:pt x="4792" y="76"/>
                  <a:pt x="4756" y="75"/>
                </a:cubicBezTo>
                <a:cubicBezTo>
                  <a:pt x="4731" y="74"/>
                  <a:pt x="4707" y="65"/>
                  <a:pt x="4680" y="64"/>
                </a:cubicBezTo>
                <a:cubicBezTo>
                  <a:pt x="4574" y="62"/>
                  <a:pt x="4462" y="66"/>
                  <a:pt x="4357" y="64"/>
                </a:cubicBezTo>
                <a:cubicBezTo>
                  <a:pt x="4268" y="63"/>
                  <a:pt x="4179" y="74"/>
                  <a:pt x="4091" y="64"/>
                </a:cubicBezTo>
                <a:cubicBezTo>
                  <a:pt x="4065" y="61"/>
                  <a:pt x="4040" y="57"/>
                  <a:pt x="4014" y="54"/>
                </a:cubicBezTo>
                <a:cubicBezTo>
                  <a:pt x="3989" y="50"/>
                  <a:pt x="3964" y="46"/>
                  <a:pt x="3938" y="43"/>
                </a:cubicBezTo>
                <a:cubicBezTo>
                  <a:pt x="3818" y="29"/>
                  <a:pt x="3697" y="29"/>
                  <a:pt x="3577" y="22"/>
                </a:cubicBezTo>
                <a:cubicBezTo>
                  <a:pt x="3469" y="16"/>
                  <a:pt x="3361" y="4"/>
                  <a:pt x="3253" y="1"/>
                </a:cubicBezTo>
                <a:cubicBezTo>
                  <a:pt x="3200" y="-1"/>
                  <a:pt x="3146" y="0"/>
                  <a:pt x="3092" y="1"/>
                </a:cubicBezTo>
                <a:cubicBezTo>
                  <a:pt x="2911" y="3"/>
                  <a:pt x="2730" y="7"/>
                  <a:pt x="2550" y="11"/>
                </a:cubicBezTo>
                <a:cubicBezTo>
                  <a:pt x="2476" y="13"/>
                  <a:pt x="2399" y="24"/>
                  <a:pt x="2331" y="32"/>
                </a:cubicBezTo>
                <a:cubicBezTo>
                  <a:pt x="2277" y="39"/>
                  <a:pt x="2235" y="65"/>
                  <a:pt x="2188" y="85"/>
                </a:cubicBezTo>
                <a:cubicBezTo>
                  <a:pt x="2091" y="128"/>
                  <a:pt x="1998" y="171"/>
                  <a:pt x="1893" y="202"/>
                </a:cubicBezTo>
                <a:cubicBezTo>
                  <a:pt x="1881" y="206"/>
                  <a:pt x="1864" y="207"/>
                  <a:pt x="1855" y="213"/>
                </a:cubicBezTo>
                <a:cubicBezTo>
                  <a:pt x="1794" y="251"/>
                  <a:pt x="1726" y="254"/>
                  <a:pt x="1655" y="255"/>
                </a:cubicBezTo>
                <a:cubicBezTo>
                  <a:pt x="1562" y="257"/>
                  <a:pt x="1473" y="264"/>
                  <a:pt x="1380" y="266"/>
                </a:cubicBezTo>
                <a:cubicBezTo>
                  <a:pt x="1353" y="266"/>
                  <a:pt x="1329" y="258"/>
                  <a:pt x="1303" y="255"/>
                </a:cubicBezTo>
                <a:cubicBezTo>
                  <a:pt x="1243" y="249"/>
                  <a:pt x="1183" y="231"/>
                  <a:pt x="1123" y="255"/>
                </a:cubicBezTo>
                <a:cubicBezTo>
                  <a:pt x="1113" y="259"/>
                  <a:pt x="1087" y="257"/>
                  <a:pt x="1075" y="255"/>
                </a:cubicBezTo>
                <a:cubicBezTo>
                  <a:pt x="1008" y="246"/>
                  <a:pt x="981" y="285"/>
                  <a:pt x="942" y="319"/>
                </a:cubicBezTo>
                <a:cubicBezTo>
                  <a:pt x="935" y="325"/>
                  <a:pt x="923" y="331"/>
                  <a:pt x="923" y="340"/>
                </a:cubicBezTo>
                <a:cubicBezTo>
                  <a:pt x="921" y="384"/>
                  <a:pt x="930" y="430"/>
                  <a:pt x="942" y="478"/>
                </a:cubicBezTo>
                <a:cubicBezTo>
                  <a:pt x="945" y="489"/>
                  <a:pt x="946" y="500"/>
                  <a:pt x="951" y="510"/>
                </a:cubicBezTo>
                <a:cubicBezTo>
                  <a:pt x="965" y="534"/>
                  <a:pt x="990" y="545"/>
                  <a:pt x="1009" y="563"/>
                </a:cubicBezTo>
                <a:cubicBezTo>
                  <a:pt x="1031" y="585"/>
                  <a:pt x="1030" y="616"/>
                  <a:pt x="999" y="626"/>
                </a:cubicBezTo>
                <a:cubicBezTo>
                  <a:pt x="971" y="636"/>
                  <a:pt x="933" y="641"/>
                  <a:pt x="904" y="648"/>
                </a:cubicBezTo>
                <a:cubicBezTo>
                  <a:pt x="884" y="652"/>
                  <a:pt x="880" y="673"/>
                  <a:pt x="885" y="690"/>
                </a:cubicBezTo>
                <a:cubicBezTo>
                  <a:pt x="889" y="702"/>
                  <a:pt x="896" y="710"/>
                  <a:pt x="904" y="722"/>
                </a:cubicBezTo>
                <a:cubicBezTo>
                  <a:pt x="918" y="743"/>
                  <a:pt x="916" y="759"/>
                  <a:pt x="894" y="775"/>
                </a:cubicBezTo>
                <a:cubicBezTo>
                  <a:pt x="890" y="778"/>
                  <a:pt x="892" y="793"/>
                  <a:pt x="894" y="796"/>
                </a:cubicBezTo>
                <a:cubicBezTo>
                  <a:pt x="946" y="846"/>
                  <a:pt x="921" y="911"/>
                  <a:pt x="942" y="966"/>
                </a:cubicBezTo>
                <a:cubicBezTo>
                  <a:pt x="950" y="985"/>
                  <a:pt x="926" y="1011"/>
                  <a:pt x="913" y="1030"/>
                </a:cubicBezTo>
                <a:cubicBezTo>
                  <a:pt x="897" y="1054"/>
                  <a:pt x="886" y="1075"/>
                  <a:pt x="913" y="1104"/>
                </a:cubicBezTo>
                <a:cubicBezTo>
                  <a:pt x="924" y="1115"/>
                  <a:pt x="924" y="1140"/>
                  <a:pt x="923" y="1157"/>
                </a:cubicBezTo>
                <a:cubicBezTo>
                  <a:pt x="916" y="1236"/>
                  <a:pt x="939" y="1308"/>
                  <a:pt x="990" y="1380"/>
                </a:cubicBezTo>
                <a:cubicBezTo>
                  <a:pt x="999" y="1394"/>
                  <a:pt x="993" y="1412"/>
                  <a:pt x="999" y="1433"/>
                </a:cubicBezTo>
                <a:cubicBezTo>
                  <a:pt x="990" y="1440"/>
                  <a:pt x="980" y="1447"/>
                  <a:pt x="970" y="1454"/>
                </a:cubicBezTo>
                <a:cubicBezTo>
                  <a:pt x="952" y="1466"/>
                  <a:pt x="927" y="1478"/>
                  <a:pt x="913" y="1486"/>
                </a:cubicBezTo>
                <a:cubicBezTo>
                  <a:pt x="930" y="1504"/>
                  <a:pt x="949" y="1517"/>
                  <a:pt x="961" y="1539"/>
                </a:cubicBezTo>
                <a:cubicBezTo>
                  <a:pt x="973" y="1561"/>
                  <a:pt x="981" y="1583"/>
                  <a:pt x="980" y="1613"/>
                </a:cubicBezTo>
                <a:cubicBezTo>
                  <a:pt x="973" y="1629"/>
                  <a:pt x="963" y="1643"/>
                  <a:pt x="951" y="1655"/>
                </a:cubicBezTo>
                <a:cubicBezTo>
                  <a:pt x="936" y="1672"/>
                  <a:pt x="908" y="1683"/>
                  <a:pt x="885" y="1698"/>
                </a:cubicBezTo>
                <a:cubicBezTo>
                  <a:pt x="908" y="1717"/>
                  <a:pt x="937" y="1734"/>
                  <a:pt x="961" y="1751"/>
                </a:cubicBezTo>
                <a:cubicBezTo>
                  <a:pt x="995" y="1775"/>
                  <a:pt x="995" y="1811"/>
                  <a:pt x="999" y="1846"/>
                </a:cubicBezTo>
                <a:lnTo>
                  <a:pt x="999" y="1878"/>
                </a:lnTo>
                <a:cubicBezTo>
                  <a:pt x="998" y="1892"/>
                  <a:pt x="991" y="1904"/>
                  <a:pt x="980" y="1910"/>
                </a:cubicBezTo>
                <a:cubicBezTo>
                  <a:pt x="971" y="1915"/>
                  <a:pt x="961" y="1916"/>
                  <a:pt x="951" y="1921"/>
                </a:cubicBezTo>
                <a:cubicBezTo>
                  <a:pt x="913" y="1938"/>
                  <a:pt x="907" y="1948"/>
                  <a:pt x="923" y="1995"/>
                </a:cubicBezTo>
                <a:cubicBezTo>
                  <a:pt x="927" y="2007"/>
                  <a:pt x="942" y="2014"/>
                  <a:pt x="942" y="2027"/>
                </a:cubicBezTo>
                <a:cubicBezTo>
                  <a:pt x="941" y="2076"/>
                  <a:pt x="969" y="2120"/>
                  <a:pt x="990" y="2165"/>
                </a:cubicBezTo>
                <a:cubicBezTo>
                  <a:pt x="983" y="2171"/>
                  <a:pt x="980" y="2189"/>
                  <a:pt x="970" y="2196"/>
                </a:cubicBezTo>
                <a:cubicBezTo>
                  <a:pt x="962" y="2203"/>
                  <a:pt x="950" y="2199"/>
                  <a:pt x="942" y="2207"/>
                </a:cubicBezTo>
                <a:cubicBezTo>
                  <a:pt x="946" y="2217"/>
                  <a:pt x="956" y="2227"/>
                  <a:pt x="961" y="2239"/>
                </a:cubicBezTo>
                <a:cubicBezTo>
                  <a:pt x="965" y="2249"/>
                  <a:pt x="969" y="2260"/>
                  <a:pt x="970" y="2271"/>
                </a:cubicBezTo>
                <a:cubicBezTo>
                  <a:pt x="971" y="2286"/>
                  <a:pt x="963" y="2297"/>
                  <a:pt x="951" y="2302"/>
                </a:cubicBezTo>
                <a:cubicBezTo>
                  <a:pt x="940" y="2307"/>
                  <a:pt x="916" y="2316"/>
                  <a:pt x="913" y="2324"/>
                </a:cubicBezTo>
                <a:cubicBezTo>
                  <a:pt x="913" y="2346"/>
                  <a:pt x="913" y="2359"/>
                  <a:pt x="913" y="2377"/>
                </a:cubicBezTo>
                <a:cubicBezTo>
                  <a:pt x="913" y="2394"/>
                  <a:pt x="913" y="2412"/>
                  <a:pt x="913" y="2430"/>
                </a:cubicBezTo>
                <a:cubicBezTo>
                  <a:pt x="846" y="2488"/>
                  <a:pt x="792" y="2565"/>
                  <a:pt x="733" y="2631"/>
                </a:cubicBezTo>
                <a:cubicBezTo>
                  <a:pt x="713" y="2653"/>
                  <a:pt x="702" y="2677"/>
                  <a:pt x="714" y="2706"/>
                </a:cubicBezTo>
                <a:cubicBezTo>
                  <a:pt x="726" y="2736"/>
                  <a:pt x="711" y="2757"/>
                  <a:pt x="695" y="2780"/>
                </a:cubicBezTo>
                <a:cubicBezTo>
                  <a:pt x="681" y="2799"/>
                  <a:pt x="676" y="2822"/>
                  <a:pt x="666" y="2843"/>
                </a:cubicBezTo>
                <a:cubicBezTo>
                  <a:pt x="657" y="2864"/>
                  <a:pt x="649" y="2885"/>
                  <a:pt x="647" y="2907"/>
                </a:cubicBezTo>
                <a:cubicBezTo>
                  <a:pt x="645" y="2934"/>
                  <a:pt x="660" y="2962"/>
                  <a:pt x="666" y="2981"/>
                </a:cubicBezTo>
                <a:cubicBezTo>
                  <a:pt x="641" y="3029"/>
                  <a:pt x="608" y="3066"/>
                  <a:pt x="590" y="3109"/>
                </a:cubicBezTo>
                <a:cubicBezTo>
                  <a:pt x="573" y="3148"/>
                  <a:pt x="572" y="3190"/>
                  <a:pt x="542" y="3225"/>
                </a:cubicBezTo>
                <a:cubicBezTo>
                  <a:pt x="536" y="3233"/>
                  <a:pt x="536" y="3251"/>
                  <a:pt x="542" y="3257"/>
                </a:cubicBezTo>
                <a:cubicBezTo>
                  <a:pt x="580" y="3295"/>
                  <a:pt x="540" y="3321"/>
                  <a:pt x="533" y="3353"/>
                </a:cubicBezTo>
                <a:cubicBezTo>
                  <a:pt x="537" y="3363"/>
                  <a:pt x="540" y="3374"/>
                  <a:pt x="542" y="3384"/>
                </a:cubicBezTo>
                <a:cubicBezTo>
                  <a:pt x="554" y="3437"/>
                  <a:pt x="585" y="3485"/>
                  <a:pt x="542" y="3533"/>
                </a:cubicBezTo>
                <a:cubicBezTo>
                  <a:pt x="524" y="3554"/>
                  <a:pt x="531" y="3587"/>
                  <a:pt x="533" y="3618"/>
                </a:cubicBezTo>
                <a:cubicBezTo>
                  <a:pt x="535" y="3664"/>
                  <a:pt x="552" y="3712"/>
                  <a:pt x="523" y="3756"/>
                </a:cubicBezTo>
                <a:cubicBezTo>
                  <a:pt x="518" y="3763"/>
                  <a:pt x="527" y="3778"/>
                  <a:pt x="533" y="3788"/>
                </a:cubicBezTo>
                <a:cubicBezTo>
                  <a:pt x="551" y="3816"/>
                  <a:pt x="537" y="3837"/>
                  <a:pt x="523" y="3862"/>
                </a:cubicBezTo>
                <a:cubicBezTo>
                  <a:pt x="511" y="3885"/>
                  <a:pt x="500" y="3912"/>
                  <a:pt x="504" y="3936"/>
                </a:cubicBezTo>
                <a:cubicBezTo>
                  <a:pt x="513" y="3983"/>
                  <a:pt x="522" y="4029"/>
                  <a:pt x="504" y="4074"/>
                </a:cubicBezTo>
                <a:cubicBezTo>
                  <a:pt x="527" y="4124"/>
                  <a:pt x="494" y="4171"/>
                  <a:pt x="514" y="4223"/>
                </a:cubicBezTo>
                <a:cubicBezTo>
                  <a:pt x="527" y="4256"/>
                  <a:pt x="508" y="4300"/>
                  <a:pt x="485" y="4329"/>
                </a:cubicBezTo>
                <a:cubicBezTo>
                  <a:pt x="476" y="4340"/>
                  <a:pt x="453" y="4350"/>
                  <a:pt x="457" y="4360"/>
                </a:cubicBezTo>
                <a:cubicBezTo>
                  <a:pt x="471" y="4398"/>
                  <a:pt x="452" y="4433"/>
                  <a:pt x="447" y="4467"/>
                </a:cubicBezTo>
                <a:cubicBezTo>
                  <a:pt x="445" y="4484"/>
                  <a:pt x="446" y="4504"/>
                  <a:pt x="457" y="4520"/>
                </a:cubicBezTo>
                <a:cubicBezTo>
                  <a:pt x="488" y="4562"/>
                  <a:pt x="519" y="4599"/>
                  <a:pt x="485" y="4647"/>
                </a:cubicBezTo>
                <a:cubicBezTo>
                  <a:pt x="478" y="4658"/>
                  <a:pt x="484" y="4682"/>
                  <a:pt x="485" y="4700"/>
                </a:cubicBezTo>
                <a:cubicBezTo>
                  <a:pt x="489" y="4737"/>
                  <a:pt x="501" y="4768"/>
                  <a:pt x="514" y="4806"/>
                </a:cubicBezTo>
                <a:cubicBezTo>
                  <a:pt x="526" y="4842"/>
                  <a:pt x="516" y="4884"/>
                  <a:pt x="523" y="4923"/>
                </a:cubicBezTo>
                <a:cubicBezTo>
                  <a:pt x="526" y="4937"/>
                  <a:pt x="531" y="4951"/>
                  <a:pt x="533" y="4965"/>
                </a:cubicBezTo>
                <a:cubicBezTo>
                  <a:pt x="535" y="4979"/>
                  <a:pt x="545" y="4995"/>
                  <a:pt x="533" y="5008"/>
                </a:cubicBezTo>
                <a:cubicBezTo>
                  <a:pt x="506" y="5034"/>
                  <a:pt x="515" y="5072"/>
                  <a:pt x="523" y="5103"/>
                </a:cubicBezTo>
                <a:cubicBezTo>
                  <a:pt x="527" y="5116"/>
                  <a:pt x="537" y="5123"/>
                  <a:pt x="542" y="5135"/>
                </a:cubicBezTo>
                <a:cubicBezTo>
                  <a:pt x="536" y="5146"/>
                  <a:pt x="530" y="5156"/>
                  <a:pt x="523" y="5167"/>
                </a:cubicBezTo>
                <a:cubicBezTo>
                  <a:pt x="496" y="5210"/>
                  <a:pt x="446" y="5242"/>
                  <a:pt x="438" y="5294"/>
                </a:cubicBezTo>
                <a:cubicBezTo>
                  <a:pt x="433" y="5326"/>
                  <a:pt x="427" y="5347"/>
                  <a:pt x="390" y="5358"/>
                </a:cubicBezTo>
                <a:cubicBezTo>
                  <a:pt x="331" y="5375"/>
                  <a:pt x="311" y="5425"/>
                  <a:pt x="305" y="5474"/>
                </a:cubicBezTo>
                <a:cubicBezTo>
                  <a:pt x="295" y="5547"/>
                  <a:pt x="277" y="5614"/>
                  <a:pt x="267" y="5686"/>
                </a:cubicBezTo>
                <a:cubicBezTo>
                  <a:pt x="258" y="5745"/>
                  <a:pt x="237" y="5797"/>
                  <a:pt x="200" y="5846"/>
                </a:cubicBezTo>
                <a:cubicBezTo>
                  <a:pt x="150" y="5911"/>
                  <a:pt x="59" y="6053"/>
                  <a:pt x="57" y="6121"/>
                </a:cubicBezTo>
                <a:cubicBezTo>
                  <a:pt x="57" y="6132"/>
                  <a:pt x="58" y="6143"/>
                  <a:pt x="57" y="6153"/>
                </a:cubicBezTo>
                <a:cubicBezTo>
                  <a:pt x="54" y="6217"/>
                  <a:pt x="43" y="6268"/>
                  <a:pt x="10" y="6323"/>
                </a:cubicBezTo>
                <a:cubicBezTo>
                  <a:pt x="-8" y="6352"/>
                  <a:pt x="-1" y="6383"/>
                  <a:pt x="29" y="6408"/>
                </a:cubicBezTo>
                <a:cubicBezTo>
                  <a:pt x="52" y="6427"/>
                  <a:pt x="71" y="6442"/>
                  <a:pt x="95" y="6461"/>
                </a:cubicBezTo>
                <a:cubicBezTo>
                  <a:pt x="198" y="6540"/>
                  <a:pt x="291" y="6633"/>
                  <a:pt x="390" y="6715"/>
                </a:cubicBezTo>
                <a:cubicBezTo>
                  <a:pt x="559" y="6855"/>
                  <a:pt x="745" y="6968"/>
                  <a:pt x="923" y="7097"/>
                </a:cubicBezTo>
                <a:cubicBezTo>
                  <a:pt x="917" y="7105"/>
                  <a:pt x="900" y="7109"/>
                  <a:pt x="904" y="7119"/>
                </a:cubicBezTo>
                <a:cubicBezTo>
                  <a:pt x="910" y="7131"/>
                  <a:pt x="916" y="7147"/>
                  <a:pt x="923" y="7161"/>
                </a:cubicBezTo>
                <a:cubicBezTo>
                  <a:pt x="934" y="7184"/>
                  <a:pt x="945" y="7199"/>
                  <a:pt x="923" y="7214"/>
                </a:cubicBezTo>
                <a:cubicBezTo>
                  <a:pt x="919" y="7217"/>
                  <a:pt x="911" y="7232"/>
                  <a:pt x="913" y="7235"/>
                </a:cubicBezTo>
                <a:cubicBezTo>
                  <a:pt x="965" y="7285"/>
                  <a:pt x="940" y="7340"/>
                  <a:pt x="961" y="7394"/>
                </a:cubicBezTo>
                <a:cubicBezTo>
                  <a:pt x="969" y="7414"/>
                  <a:pt x="964" y="7450"/>
                  <a:pt x="951" y="7469"/>
                </a:cubicBezTo>
                <a:cubicBezTo>
                  <a:pt x="935" y="7494"/>
                  <a:pt x="914" y="7514"/>
                  <a:pt x="942" y="7543"/>
                </a:cubicBezTo>
                <a:cubicBezTo>
                  <a:pt x="952" y="7554"/>
                  <a:pt x="953" y="7569"/>
                  <a:pt x="951" y="7585"/>
                </a:cubicBezTo>
                <a:cubicBezTo>
                  <a:pt x="946" y="7650"/>
                  <a:pt x="968" y="7707"/>
                  <a:pt x="999" y="7766"/>
                </a:cubicBezTo>
                <a:lnTo>
                  <a:pt x="999" y="7882"/>
                </a:lnTo>
                <a:cubicBezTo>
                  <a:pt x="996" y="7886"/>
                  <a:pt x="993" y="7890"/>
                  <a:pt x="990" y="7893"/>
                </a:cubicBezTo>
                <a:cubicBezTo>
                  <a:pt x="979" y="7903"/>
                  <a:pt x="966" y="7906"/>
                  <a:pt x="951" y="7914"/>
                </a:cubicBezTo>
                <a:cubicBezTo>
                  <a:pt x="968" y="7932"/>
                  <a:pt x="981" y="7954"/>
                  <a:pt x="990" y="7978"/>
                </a:cubicBezTo>
                <a:cubicBezTo>
                  <a:pt x="998" y="8001"/>
                  <a:pt x="1000" y="8022"/>
                  <a:pt x="999" y="8052"/>
                </a:cubicBezTo>
                <a:cubicBezTo>
                  <a:pt x="990" y="8063"/>
                  <a:pt x="985" y="8069"/>
                  <a:pt x="970" y="8084"/>
                </a:cubicBezTo>
                <a:cubicBezTo>
                  <a:pt x="954" y="8101"/>
                  <a:pt x="928" y="8122"/>
                  <a:pt x="904" y="8137"/>
                </a:cubicBezTo>
                <a:cubicBezTo>
                  <a:pt x="930" y="8155"/>
                  <a:pt x="956" y="8173"/>
                  <a:pt x="980" y="8190"/>
                </a:cubicBezTo>
                <a:cubicBezTo>
                  <a:pt x="997" y="8202"/>
                  <a:pt x="995" y="8217"/>
                  <a:pt x="999" y="8232"/>
                </a:cubicBezTo>
                <a:lnTo>
                  <a:pt x="999" y="8338"/>
                </a:lnTo>
                <a:cubicBezTo>
                  <a:pt x="990" y="8343"/>
                  <a:pt x="979" y="8342"/>
                  <a:pt x="970" y="8349"/>
                </a:cubicBezTo>
                <a:cubicBezTo>
                  <a:pt x="937" y="8376"/>
                  <a:pt x="934" y="8378"/>
                  <a:pt x="951" y="8423"/>
                </a:cubicBezTo>
                <a:cubicBezTo>
                  <a:pt x="956" y="8435"/>
                  <a:pt x="971" y="8443"/>
                  <a:pt x="970" y="8455"/>
                </a:cubicBezTo>
                <a:cubicBezTo>
                  <a:pt x="970" y="8490"/>
                  <a:pt x="985" y="8528"/>
                  <a:pt x="999" y="8561"/>
                </a:cubicBezTo>
                <a:lnTo>
                  <a:pt x="999" y="8614"/>
                </a:lnTo>
                <a:cubicBezTo>
                  <a:pt x="996" y="8618"/>
                  <a:pt x="993" y="8622"/>
                  <a:pt x="990" y="8625"/>
                </a:cubicBezTo>
                <a:cubicBezTo>
                  <a:pt x="981" y="8633"/>
                  <a:pt x="971" y="8641"/>
                  <a:pt x="961" y="8646"/>
                </a:cubicBezTo>
                <a:cubicBezTo>
                  <a:pt x="965" y="8656"/>
                  <a:pt x="975" y="8666"/>
                  <a:pt x="980" y="8678"/>
                </a:cubicBezTo>
                <a:cubicBezTo>
                  <a:pt x="984" y="8688"/>
                  <a:pt x="988" y="8699"/>
                  <a:pt x="990" y="8710"/>
                </a:cubicBezTo>
                <a:cubicBezTo>
                  <a:pt x="990" y="8725"/>
                  <a:pt x="981" y="8726"/>
                  <a:pt x="970" y="8731"/>
                </a:cubicBezTo>
                <a:cubicBezTo>
                  <a:pt x="960" y="8736"/>
                  <a:pt x="954" y="8745"/>
                  <a:pt x="951" y="8752"/>
                </a:cubicBezTo>
                <a:cubicBezTo>
                  <a:pt x="950" y="8797"/>
                  <a:pt x="940" y="8832"/>
                  <a:pt x="942" y="8869"/>
                </a:cubicBezTo>
                <a:cubicBezTo>
                  <a:pt x="943" y="8894"/>
                  <a:pt x="933" y="8914"/>
                  <a:pt x="913" y="8933"/>
                </a:cubicBezTo>
                <a:cubicBezTo>
                  <a:pt x="890" y="8955"/>
                  <a:pt x="892" y="8982"/>
                  <a:pt x="904" y="9007"/>
                </a:cubicBezTo>
                <a:cubicBezTo>
                  <a:pt x="939" y="9077"/>
                  <a:pt x="949" y="9147"/>
                  <a:pt x="942" y="9219"/>
                </a:cubicBezTo>
                <a:cubicBezTo>
                  <a:pt x="938" y="9260"/>
                  <a:pt x="976" y="9286"/>
                  <a:pt x="999" y="9314"/>
                </a:cubicBezTo>
                <a:lnTo>
                  <a:pt x="999" y="9887"/>
                </a:lnTo>
                <a:cubicBezTo>
                  <a:pt x="999" y="9887"/>
                  <a:pt x="1152" y="9887"/>
                  <a:pt x="1351" y="9887"/>
                </a:cubicBezTo>
                <a:cubicBezTo>
                  <a:pt x="1550" y="9887"/>
                  <a:pt x="1797" y="9887"/>
                  <a:pt x="1998" y="9887"/>
                </a:cubicBezTo>
                <a:cubicBezTo>
                  <a:pt x="2060" y="9929"/>
                  <a:pt x="2122" y="9976"/>
                  <a:pt x="2188" y="10015"/>
                </a:cubicBezTo>
                <a:cubicBezTo>
                  <a:pt x="2201" y="10022"/>
                  <a:pt x="2213" y="10022"/>
                  <a:pt x="2226" y="10025"/>
                </a:cubicBezTo>
                <a:cubicBezTo>
                  <a:pt x="2324" y="10050"/>
                  <a:pt x="2418" y="10083"/>
                  <a:pt x="2521" y="10089"/>
                </a:cubicBezTo>
                <a:cubicBezTo>
                  <a:pt x="2579" y="10092"/>
                  <a:pt x="2641" y="10113"/>
                  <a:pt x="2702" y="10121"/>
                </a:cubicBezTo>
                <a:cubicBezTo>
                  <a:pt x="2740" y="10125"/>
                  <a:pt x="2780" y="10138"/>
                  <a:pt x="2816" y="10131"/>
                </a:cubicBezTo>
                <a:cubicBezTo>
                  <a:pt x="2883" y="10119"/>
                  <a:pt x="2943" y="10138"/>
                  <a:pt x="3006" y="10142"/>
                </a:cubicBezTo>
                <a:cubicBezTo>
                  <a:pt x="3231" y="10154"/>
                  <a:pt x="3456" y="10175"/>
                  <a:pt x="3682" y="10174"/>
                </a:cubicBezTo>
                <a:cubicBezTo>
                  <a:pt x="3827" y="10173"/>
                  <a:pt x="3973" y="10163"/>
                  <a:pt x="4119" y="10163"/>
                </a:cubicBezTo>
                <a:cubicBezTo>
                  <a:pt x="4141" y="10163"/>
                  <a:pt x="4163" y="10163"/>
                  <a:pt x="4186" y="10163"/>
                </a:cubicBezTo>
                <a:cubicBezTo>
                  <a:pt x="4281" y="10162"/>
                  <a:pt x="4376" y="10154"/>
                  <a:pt x="4471" y="10152"/>
                </a:cubicBezTo>
                <a:cubicBezTo>
                  <a:pt x="4496" y="10152"/>
                  <a:pt x="4522" y="10152"/>
                  <a:pt x="4547" y="10152"/>
                </a:cubicBezTo>
                <a:cubicBezTo>
                  <a:pt x="4419" y="12388"/>
                  <a:pt x="4094" y="14206"/>
                  <a:pt x="3472" y="15510"/>
                </a:cubicBezTo>
                <a:cubicBezTo>
                  <a:pt x="2866" y="16781"/>
                  <a:pt x="1887" y="17787"/>
                  <a:pt x="780" y="18533"/>
                </a:cubicBezTo>
                <a:cubicBezTo>
                  <a:pt x="778" y="18597"/>
                  <a:pt x="748" y="18668"/>
                  <a:pt x="714" y="18734"/>
                </a:cubicBezTo>
                <a:cubicBezTo>
                  <a:pt x="679" y="18800"/>
                  <a:pt x="640" y="18861"/>
                  <a:pt x="600" y="18925"/>
                </a:cubicBezTo>
                <a:cubicBezTo>
                  <a:pt x="555" y="18955"/>
                  <a:pt x="521" y="18992"/>
                  <a:pt x="504" y="19031"/>
                </a:cubicBezTo>
                <a:cubicBezTo>
                  <a:pt x="488" y="19072"/>
                  <a:pt x="485" y="19111"/>
                  <a:pt x="495" y="19159"/>
                </a:cubicBezTo>
                <a:cubicBezTo>
                  <a:pt x="462" y="19254"/>
                  <a:pt x="450" y="19348"/>
                  <a:pt x="552" y="19413"/>
                </a:cubicBezTo>
                <a:cubicBezTo>
                  <a:pt x="578" y="19430"/>
                  <a:pt x="603" y="19436"/>
                  <a:pt x="638" y="19435"/>
                </a:cubicBezTo>
                <a:cubicBezTo>
                  <a:pt x="628" y="19473"/>
                  <a:pt x="619" y="19512"/>
                  <a:pt x="609" y="19551"/>
                </a:cubicBezTo>
                <a:cubicBezTo>
                  <a:pt x="600" y="19590"/>
                  <a:pt x="590" y="19629"/>
                  <a:pt x="580" y="19668"/>
                </a:cubicBezTo>
                <a:cubicBezTo>
                  <a:pt x="625" y="19658"/>
                  <a:pt x="657" y="19660"/>
                  <a:pt x="695" y="19668"/>
                </a:cubicBezTo>
                <a:cubicBezTo>
                  <a:pt x="735" y="19677"/>
                  <a:pt x="785" y="19687"/>
                  <a:pt x="818" y="19732"/>
                </a:cubicBezTo>
                <a:cubicBezTo>
                  <a:pt x="826" y="19765"/>
                  <a:pt x="825" y="19824"/>
                  <a:pt x="818" y="19880"/>
                </a:cubicBezTo>
                <a:cubicBezTo>
                  <a:pt x="811" y="19936"/>
                  <a:pt x="796" y="19990"/>
                  <a:pt x="780" y="20060"/>
                </a:cubicBezTo>
                <a:cubicBezTo>
                  <a:pt x="837" y="20034"/>
                  <a:pt x="897" y="20016"/>
                  <a:pt x="951" y="19986"/>
                </a:cubicBezTo>
                <a:cubicBezTo>
                  <a:pt x="1049" y="19932"/>
                  <a:pt x="1096" y="19985"/>
                  <a:pt x="1151" y="20029"/>
                </a:cubicBezTo>
                <a:cubicBezTo>
                  <a:pt x="1175" y="20047"/>
                  <a:pt x="1177" y="20081"/>
                  <a:pt x="1161" y="20135"/>
                </a:cubicBezTo>
                <a:cubicBezTo>
                  <a:pt x="1151" y="20165"/>
                  <a:pt x="1142" y="20212"/>
                  <a:pt x="1132" y="20241"/>
                </a:cubicBezTo>
                <a:cubicBezTo>
                  <a:pt x="1095" y="20352"/>
                  <a:pt x="1090" y="20374"/>
                  <a:pt x="1170" y="20389"/>
                </a:cubicBezTo>
                <a:cubicBezTo>
                  <a:pt x="1194" y="20394"/>
                  <a:pt x="1232" y="20382"/>
                  <a:pt x="1246" y="20400"/>
                </a:cubicBezTo>
                <a:cubicBezTo>
                  <a:pt x="1301" y="20470"/>
                  <a:pt x="1378" y="20484"/>
                  <a:pt x="1465" y="20495"/>
                </a:cubicBezTo>
                <a:cubicBezTo>
                  <a:pt x="1463" y="20521"/>
                  <a:pt x="1466" y="20545"/>
                  <a:pt x="1465" y="20570"/>
                </a:cubicBezTo>
                <a:cubicBezTo>
                  <a:pt x="1464" y="20598"/>
                  <a:pt x="1460" y="20626"/>
                  <a:pt x="1456" y="20654"/>
                </a:cubicBezTo>
                <a:cubicBezTo>
                  <a:pt x="1474" y="20659"/>
                  <a:pt x="1493" y="20670"/>
                  <a:pt x="1513" y="20676"/>
                </a:cubicBezTo>
                <a:cubicBezTo>
                  <a:pt x="1531" y="20681"/>
                  <a:pt x="1551" y="20684"/>
                  <a:pt x="1570" y="20686"/>
                </a:cubicBezTo>
                <a:cubicBezTo>
                  <a:pt x="1589" y="20706"/>
                  <a:pt x="1580" y="20740"/>
                  <a:pt x="1570" y="20771"/>
                </a:cubicBezTo>
                <a:cubicBezTo>
                  <a:pt x="1560" y="20802"/>
                  <a:pt x="1547" y="20828"/>
                  <a:pt x="1551" y="20845"/>
                </a:cubicBezTo>
                <a:cubicBezTo>
                  <a:pt x="1556" y="20851"/>
                  <a:pt x="1565" y="20861"/>
                  <a:pt x="1570" y="20867"/>
                </a:cubicBezTo>
                <a:cubicBezTo>
                  <a:pt x="1574" y="20872"/>
                  <a:pt x="1575" y="20872"/>
                  <a:pt x="1579" y="20877"/>
                </a:cubicBezTo>
                <a:cubicBezTo>
                  <a:pt x="1579" y="20908"/>
                  <a:pt x="1573" y="20942"/>
                  <a:pt x="1570" y="20973"/>
                </a:cubicBezTo>
                <a:cubicBezTo>
                  <a:pt x="1567" y="21003"/>
                  <a:pt x="1557" y="21027"/>
                  <a:pt x="1560" y="21058"/>
                </a:cubicBezTo>
                <a:lnTo>
                  <a:pt x="1722" y="21164"/>
                </a:lnTo>
                <a:cubicBezTo>
                  <a:pt x="1713" y="21249"/>
                  <a:pt x="1760" y="21273"/>
                  <a:pt x="1808" y="21280"/>
                </a:cubicBezTo>
                <a:cubicBezTo>
                  <a:pt x="1940" y="21300"/>
                  <a:pt x="2020" y="21410"/>
                  <a:pt x="2093" y="21524"/>
                </a:cubicBezTo>
                <a:cubicBezTo>
                  <a:pt x="2132" y="21586"/>
                  <a:pt x="2184" y="21599"/>
                  <a:pt x="2245" y="21599"/>
                </a:cubicBezTo>
                <a:close/>
                <a:moveTo>
                  <a:pt x="21089" y="3597"/>
                </a:moveTo>
                <a:cubicBezTo>
                  <a:pt x="21083" y="3599"/>
                  <a:pt x="21076" y="3599"/>
                  <a:pt x="21070" y="3597"/>
                </a:cubicBezTo>
                <a:cubicBezTo>
                  <a:pt x="21061" y="3593"/>
                  <a:pt x="21056" y="3582"/>
                  <a:pt x="21051" y="3575"/>
                </a:cubicBezTo>
                <a:cubicBezTo>
                  <a:pt x="21064" y="3576"/>
                  <a:pt x="21079" y="3568"/>
                  <a:pt x="21080" y="3575"/>
                </a:cubicBezTo>
                <a:cubicBezTo>
                  <a:pt x="21081" y="3582"/>
                  <a:pt x="21089" y="3588"/>
                  <a:pt x="21089" y="3597"/>
                </a:cubicBezTo>
                <a:close/>
                <a:moveTo>
                  <a:pt x="8761" y="3597"/>
                </a:moveTo>
                <a:cubicBezTo>
                  <a:pt x="8755" y="3599"/>
                  <a:pt x="8748" y="3599"/>
                  <a:pt x="8742" y="3597"/>
                </a:cubicBezTo>
                <a:cubicBezTo>
                  <a:pt x="8733" y="3593"/>
                  <a:pt x="8728" y="3582"/>
                  <a:pt x="8723" y="3575"/>
                </a:cubicBezTo>
                <a:cubicBezTo>
                  <a:pt x="8735" y="3576"/>
                  <a:pt x="8751" y="3568"/>
                  <a:pt x="8752" y="3575"/>
                </a:cubicBezTo>
                <a:cubicBezTo>
                  <a:pt x="8753" y="3582"/>
                  <a:pt x="8761" y="3588"/>
                  <a:pt x="8761" y="3597"/>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315" name="Shape 315"/>
          <p:cNvSpPr>
            <a:spLocks noGrp="1"/>
          </p:cNvSpPr>
          <p:nvPr>
            <p:ph type="body" sz="quarter" idx="1"/>
          </p:nvPr>
        </p:nvSpPr>
        <p:spPr>
          <a:xfrm>
            <a:off x="2692400" y="3493814"/>
            <a:ext cx="7620001" cy="2540001"/>
          </a:xfrm>
          <a:prstGeom prst="rect">
            <a:avLst/>
          </a:prstGeom>
        </p:spPr>
        <p:txBody>
          <a:bodyPr lIns="0" tIns="0" rIns="0" bIns="0" anchor="ctr">
            <a:noAutofit/>
          </a:bodyPr>
          <a:lstStyle/>
          <a:p>
            <a:r>
              <a:t>Body Level One</a:t>
            </a:r>
          </a:p>
          <a:p>
            <a:pPr lvl="1"/>
            <a:r>
              <a:t>Body Level Two</a:t>
            </a:r>
          </a:p>
          <a:p>
            <a:pPr lvl="2"/>
            <a:r>
              <a:t>Body Level Three</a:t>
            </a:r>
          </a:p>
          <a:p>
            <a:pPr lvl="3"/>
            <a:r>
              <a:t>Body Level Four</a:t>
            </a:r>
          </a:p>
          <a:p>
            <a:pPr lvl="4"/>
            <a:r>
              <a:t>Body Level Five</a:t>
            </a:r>
          </a:p>
        </p:txBody>
      </p:sp>
    </p:spTree>
  </p:cSld>
  <p:clrMapOvr>
    <a:masterClrMapping/>
  </p:clrMapOvr>
  <p:transition xmlns:p14="http://schemas.microsoft.com/office/powerpoint/2010/mai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2">
    <p:spTree>
      <p:nvGrpSpPr>
        <p:cNvPr id="1" name=""/>
        <p:cNvGrpSpPr/>
        <p:nvPr/>
      </p:nvGrpSpPr>
      <p:grpSpPr>
        <a:xfrm>
          <a:off x="0" y="0"/>
          <a:ext cx="0" cy="0"/>
          <a:chOff x="0" y="0"/>
          <a:chExt cx="0" cy="0"/>
        </a:xfrm>
      </p:grpSpPr>
      <p:sp>
        <p:nvSpPr>
          <p:cNvPr id="23" name="Shape 23"/>
          <p:cNvSpPr>
            <a:spLocks noGrp="1"/>
          </p:cNvSpPr>
          <p:nvPr>
            <p:ph type="sldNum" sz="quarter" idx="2"/>
          </p:nvPr>
        </p:nvSpPr>
        <p:spPr>
          <a:prstGeom prst="rect">
            <a:avLst/>
          </a:prstGeom>
        </p:spPr>
        <p:txBody>
          <a:bodyPr/>
          <a:lstStyle/>
          <a:p>
            <a:fld id="{86CB4B4D-7CA3-9044-876B-883B54F8677D}" type="slidenum">
              <a:t>‹#›</a:t>
            </a:fld>
            <a:endParaRPr/>
          </a:p>
        </p:txBody>
      </p:sp>
      <p:sp>
        <p:nvSpPr>
          <p:cNvPr id="24" name="Shape 24"/>
          <p:cNvSpPr>
            <a:spLocks noGrp="1"/>
          </p:cNvSpPr>
          <p:nvPr>
            <p:ph type="title"/>
          </p:nvPr>
        </p:nvSpPr>
        <p:spPr>
          <a:prstGeom prst="rect">
            <a:avLst/>
          </a:prstGeom>
        </p:spPr>
        <p:txBody>
          <a:bodyPr/>
          <a:lstStyle/>
          <a:p>
            <a:r>
              <a:t>Title Text</a:t>
            </a:r>
          </a:p>
        </p:txBody>
      </p:sp>
      <p:sp>
        <p:nvSpPr>
          <p:cNvPr id="25" name="Shape 25"/>
          <p:cNvSpPr>
            <a:spLocks noGrp="1"/>
          </p:cNvSpPr>
          <p:nvPr>
            <p:ph type="body" sz="quarter" idx="13"/>
          </p:nvPr>
        </p:nvSpPr>
        <p:spPr>
          <a:xfrm>
            <a:off x="6914105" y="2694421"/>
            <a:ext cx="4820696" cy="4064001"/>
          </a:xfrm>
          <a:custGeom>
            <a:avLst/>
            <a:gdLst/>
            <a:ahLst/>
            <a:cxnLst>
              <a:cxn ang="0">
                <a:pos x="wd2" y="hd2"/>
              </a:cxn>
              <a:cxn ang="5400000">
                <a:pos x="wd2" y="hd2"/>
              </a:cxn>
              <a:cxn ang="10800000">
                <a:pos x="wd2" y="hd2"/>
              </a:cxn>
              <a:cxn ang="16200000">
                <a:pos x="wd2" y="hd2"/>
              </a:cxn>
            </a:cxnLst>
            <a:rect l="0" t="0" r="r" b="b"/>
            <a:pathLst>
              <a:path w="21580" h="20244" extrusionOk="0">
                <a:moveTo>
                  <a:pt x="11611" y="20198"/>
                </a:moveTo>
                <a:cubicBezTo>
                  <a:pt x="12423" y="20114"/>
                  <a:pt x="13220" y="19930"/>
                  <a:pt x="13991" y="19651"/>
                </a:cubicBezTo>
                <a:cubicBezTo>
                  <a:pt x="14108" y="19697"/>
                  <a:pt x="14224" y="19743"/>
                  <a:pt x="14341" y="19788"/>
                </a:cubicBezTo>
                <a:cubicBezTo>
                  <a:pt x="14381" y="19803"/>
                  <a:pt x="14420" y="19796"/>
                  <a:pt x="14455" y="19769"/>
                </a:cubicBezTo>
                <a:cubicBezTo>
                  <a:pt x="14493" y="19739"/>
                  <a:pt x="14525" y="19707"/>
                  <a:pt x="14565" y="19681"/>
                </a:cubicBezTo>
                <a:cubicBezTo>
                  <a:pt x="14649" y="19625"/>
                  <a:pt x="14730" y="19566"/>
                  <a:pt x="14819" y="19520"/>
                </a:cubicBezTo>
                <a:cubicBezTo>
                  <a:pt x="14942" y="19455"/>
                  <a:pt x="14948" y="19456"/>
                  <a:pt x="14972" y="19622"/>
                </a:cubicBezTo>
                <a:cubicBezTo>
                  <a:pt x="14973" y="19628"/>
                  <a:pt x="14977" y="19635"/>
                  <a:pt x="14981" y="19642"/>
                </a:cubicBezTo>
                <a:cubicBezTo>
                  <a:pt x="15028" y="19656"/>
                  <a:pt x="15053" y="19615"/>
                  <a:pt x="15082" y="19588"/>
                </a:cubicBezTo>
                <a:cubicBezTo>
                  <a:pt x="15182" y="19493"/>
                  <a:pt x="15291" y="19410"/>
                  <a:pt x="15410" y="19349"/>
                </a:cubicBezTo>
                <a:cubicBezTo>
                  <a:pt x="15466" y="19321"/>
                  <a:pt x="15513" y="19283"/>
                  <a:pt x="15559" y="19242"/>
                </a:cubicBezTo>
                <a:cubicBezTo>
                  <a:pt x="15659" y="19154"/>
                  <a:pt x="15729" y="19041"/>
                  <a:pt x="15809" y="18935"/>
                </a:cubicBezTo>
                <a:cubicBezTo>
                  <a:pt x="15852" y="18878"/>
                  <a:pt x="15897" y="18822"/>
                  <a:pt x="15976" y="18837"/>
                </a:cubicBezTo>
                <a:cubicBezTo>
                  <a:pt x="16000" y="18842"/>
                  <a:pt x="16035" y="18842"/>
                  <a:pt x="16054" y="18827"/>
                </a:cubicBezTo>
                <a:cubicBezTo>
                  <a:pt x="16124" y="18775"/>
                  <a:pt x="16177" y="18811"/>
                  <a:pt x="16234" y="18852"/>
                </a:cubicBezTo>
                <a:cubicBezTo>
                  <a:pt x="16511" y="19049"/>
                  <a:pt x="16794" y="19242"/>
                  <a:pt x="17067" y="19447"/>
                </a:cubicBezTo>
                <a:cubicBezTo>
                  <a:pt x="17183" y="19534"/>
                  <a:pt x="17308" y="19593"/>
                  <a:pt x="17435" y="19651"/>
                </a:cubicBezTo>
                <a:cubicBezTo>
                  <a:pt x="17538" y="19699"/>
                  <a:pt x="17651" y="19715"/>
                  <a:pt x="17763" y="19666"/>
                </a:cubicBezTo>
                <a:cubicBezTo>
                  <a:pt x="17818" y="19642"/>
                  <a:pt x="17877" y="19630"/>
                  <a:pt x="17934" y="19612"/>
                </a:cubicBezTo>
                <a:cubicBezTo>
                  <a:pt x="18109" y="19560"/>
                  <a:pt x="18240" y="19439"/>
                  <a:pt x="18333" y="19271"/>
                </a:cubicBezTo>
                <a:cubicBezTo>
                  <a:pt x="18403" y="19145"/>
                  <a:pt x="18480" y="19029"/>
                  <a:pt x="18583" y="18935"/>
                </a:cubicBezTo>
                <a:cubicBezTo>
                  <a:pt x="18607" y="18912"/>
                  <a:pt x="18634" y="18884"/>
                  <a:pt x="18644" y="18852"/>
                </a:cubicBezTo>
                <a:cubicBezTo>
                  <a:pt x="18698" y="18687"/>
                  <a:pt x="18773" y="18536"/>
                  <a:pt x="18802" y="18359"/>
                </a:cubicBezTo>
                <a:cubicBezTo>
                  <a:pt x="18830" y="18187"/>
                  <a:pt x="18867" y="18012"/>
                  <a:pt x="18920" y="17847"/>
                </a:cubicBezTo>
                <a:cubicBezTo>
                  <a:pt x="18962" y="17719"/>
                  <a:pt x="18981" y="17597"/>
                  <a:pt x="18964" y="17462"/>
                </a:cubicBezTo>
                <a:cubicBezTo>
                  <a:pt x="18947" y="17332"/>
                  <a:pt x="18922" y="17201"/>
                  <a:pt x="18938" y="17067"/>
                </a:cubicBezTo>
                <a:cubicBezTo>
                  <a:pt x="18943" y="17020"/>
                  <a:pt x="18923" y="16969"/>
                  <a:pt x="18907" y="16921"/>
                </a:cubicBezTo>
                <a:cubicBezTo>
                  <a:pt x="18886" y="16857"/>
                  <a:pt x="18874" y="16799"/>
                  <a:pt x="18889" y="16731"/>
                </a:cubicBezTo>
                <a:cubicBezTo>
                  <a:pt x="18909" y="16646"/>
                  <a:pt x="18882" y="16571"/>
                  <a:pt x="18837" y="16502"/>
                </a:cubicBezTo>
                <a:cubicBezTo>
                  <a:pt x="18802" y="16449"/>
                  <a:pt x="18766" y="16396"/>
                  <a:pt x="18745" y="16336"/>
                </a:cubicBezTo>
                <a:cubicBezTo>
                  <a:pt x="18713" y="16245"/>
                  <a:pt x="18670" y="16165"/>
                  <a:pt x="18613" y="16092"/>
                </a:cubicBezTo>
                <a:cubicBezTo>
                  <a:pt x="18579" y="16048"/>
                  <a:pt x="18546" y="15999"/>
                  <a:pt x="18548" y="15936"/>
                </a:cubicBezTo>
                <a:cubicBezTo>
                  <a:pt x="18548" y="15918"/>
                  <a:pt x="18541" y="15904"/>
                  <a:pt x="18539" y="15887"/>
                </a:cubicBezTo>
                <a:cubicBezTo>
                  <a:pt x="18558" y="15860"/>
                  <a:pt x="18577" y="15832"/>
                  <a:pt x="18596" y="15805"/>
                </a:cubicBezTo>
                <a:cubicBezTo>
                  <a:pt x="18615" y="15777"/>
                  <a:pt x="18634" y="15749"/>
                  <a:pt x="18653" y="15722"/>
                </a:cubicBezTo>
                <a:cubicBezTo>
                  <a:pt x="18686" y="15734"/>
                  <a:pt x="18717" y="15746"/>
                  <a:pt x="18749" y="15761"/>
                </a:cubicBezTo>
                <a:cubicBezTo>
                  <a:pt x="18937" y="15846"/>
                  <a:pt x="19135" y="15913"/>
                  <a:pt x="19297" y="16058"/>
                </a:cubicBezTo>
                <a:cubicBezTo>
                  <a:pt x="19340" y="16096"/>
                  <a:pt x="19392" y="16107"/>
                  <a:pt x="19446" y="16097"/>
                </a:cubicBezTo>
                <a:cubicBezTo>
                  <a:pt x="19497" y="16088"/>
                  <a:pt x="19549" y="16071"/>
                  <a:pt x="19595" y="16058"/>
                </a:cubicBezTo>
                <a:cubicBezTo>
                  <a:pt x="19600" y="16033"/>
                  <a:pt x="19608" y="16013"/>
                  <a:pt x="19604" y="16004"/>
                </a:cubicBezTo>
                <a:cubicBezTo>
                  <a:pt x="19552" y="15911"/>
                  <a:pt x="19580" y="15840"/>
                  <a:pt x="19647" y="15775"/>
                </a:cubicBezTo>
                <a:cubicBezTo>
                  <a:pt x="19667" y="15756"/>
                  <a:pt x="19684" y="15732"/>
                  <a:pt x="19704" y="15712"/>
                </a:cubicBezTo>
                <a:cubicBezTo>
                  <a:pt x="19823" y="15597"/>
                  <a:pt x="19941" y="15480"/>
                  <a:pt x="20029" y="15332"/>
                </a:cubicBezTo>
                <a:cubicBezTo>
                  <a:pt x="20043" y="15308"/>
                  <a:pt x="20064" y="15284"/>
                  <a:pt x="20086" y="15268"/>
                </a:cubicBezTo>
                <a:cubicBezTo>
                  <a:pt x="20143" y="15225"/>
                  <a:pt x="20168" y="15165"/>
                  <a:pt x="20191" y="15093"/>
                </a:cubicBezTo>
                <a:cubicBezTo>
                  <a:pt x="20254" y="14886"/>
                  <a:pt x="20328" y="14681"/>
                  <a:pt x="20344" y="14459"/>
                </a:cubicBezTo>
                <a:cubicBezTo>
                  <a:pt x="20350" y="14378"/>
                  <a:pt x="20353" y="14287"/>
                  <a:pt x="20432" y="14230"/>
                </a:cubicBezTo>
                <a:cubicBezTo>
                  <a:pt x="20460" y="14209"/>
                  <a:pt x="20454" y="14158"/>
                  <a:pt x="20440" y="14122"/>
                </a:cubicBezTo>
                <a:cubicBezTo>
                  <a:pt x="20394" y="14004"/>
                  <a:pt x="20424" y="13898"/>
                  <a:pt x="20476" y="13791"/>
                </a:cubicBezTo>
                <a:cubicBezTo>
                  <a:pt x="20487" y="13767"/>
                  <a:pt x="20524" y="13753"/>
                  <a:pt x="20546" y="13771"/>
                </a:cubicBezTo>
                <a:cubicBezTo>
                  <a:pt x="20583" y="13804"/>
                  <a:pt x="20618" y="13828"/>
                  <a:pt x="20677" y="13825"/>
                </a:cubicBezTo>
                <a:cubicBezTo>
                  <a:pt x="20739" y="13651"/>
                  <a:pt x="20732" y="13488"/>
                  <a:pt x="20651" y="13347"/>
                </a:cubicBezTo>
                <a:cubicBezTo>
                  <a:pt x="20594" y="13248"/>
                  <a:pt x="20589" y="13168"/>
                  <a:pt x="20620" y="13064"/>
                </a:cubicBezTo>
                <a:cubicBezTo>
                  <a:pt x="20647" y="12975"/>
                  <a:pt x="20660" y="12878"/>
                  <a:pt x="20681" y="12786"/>
                </a:cubicBezTo>
                <a:cubicBezTo>
                  <a:pt x="20688" y="12760"/>
                  <a:pt x="20698" y="12728"/>
                  <a:pt x="20717" y="12713"/>
                </a:cubicBezTo>
                <a:cubicBezTo>
                  <a:pt x="20803" y="12648"/>
                  <a:pt x="20822" y="12538"/>
                  <a:pt x="20835" y="12440"/>
                </a:cubicBezTo>
                <a:cubicBezTo>
                  <a:pt x="20847" y="12345"/>
                  <a:pt x="20849" y="12248"/>
                  <a:pt x="20896" y="12167"/>
                </a:cubicBezTo>
                <a:cubicBezTo>
                  <a:pt x="20946" y="12082"/>
                  <a:pt x="20938" y="11968"/>
                  <a:pt x="21019" y="11899"/>
                </a:cubicBezTo>
                <a:cubicBezTo>
                  <a:pt x="21029" y="11890"/>
                  <a:pt x="21035" y="11855"/>
                  <a:pt x="21028" y="11841"/>
                </a:cubicBezTo>
                <a:cubicBezTo>
                  <a:pt x="21000" y="11788"/>
                  <a:pt x="21001" y="11752"/>
                  <a:pt x="21045" y="11709"/>
                </a:cubicBezTo>
                <a:cubicBezTo>
                  <a:pt x="21124" y="11632"/>
                  <a:pt x="21192" y="11539"/>
                  <a:pt x="21273" y="11465"/>
                </a:cubicBezTo>
                <a:cubicBezTo>
                  <a:pt x="21349" y="11396"/>
                  <a:pt x="21436" y="11340"/>
                  <a:pt x="21518" y="11280"/>
                </a:cubicBezTo>
                <a:cubicBezTo>
                  <a:pt x="21589" y="11228"/>
                  <a:pt x="21600" y="11175"/>
                  <a:pt x="21545" y="11099"/>
                </a:cubicBezTo>
                <a:cubicBezTo>
                  <a:pt x="21508" y="11049"/>
                  <a:pt x="21463" y="11010"/>
                  <a:pt x="21422" y="10963"/>
                </a:cubicBezTo>
                <a:cubicBezTo>
                  <a:pt x="21395" y="10932"/>
                  <a:pt x="21354" y="10902"/>
                  <a:pt x="21339" y="10865"/>
                </a:cubicBezTo>
                <a:cubicBezTo>
                  <a:pt x="21315" y="10808"/>
                  <a:pt x="21294" y="10769"/>
                  <a:pt x="21238" y="10748"/>
                </a:cubicBezTo>
                <a:cubicBezTo>
                  <a:pt x="21208" y="10737"/>
                  <a:pt x="21182" y="10705"/>
                  <a:pt x="21155" y="10685"/>
                </a:cubicBezTo>
                <a:cubicBezTo>
                  <a:pt x="21022" y="10591"/>
                  <a:pt x="20922" y="10450"/>
                  <a:pt x="20787" y="10358"/>
                </a:cubicBezTo>
                <a:cubicBezTo>
                  <a:pt x="20725" y="10317"/>
                  <a:pt x="20661" y="10278"/>
                  <a:pt x="20603" y="10232"/>
                </a:cubicBezTo>
                <a:cubicBezTo>
                  <a:pt x="20497" y="10147"/>
                  <a:pt x="20390" y="10066"/>
                  <a:pt x="20274" y="9998"/>
                </a:cubicBezTo>
                <a:cubicBezTo>
                  <a:pt x="20187" y="7811"/>
                  <a:pt x="19475" y="5740"/>
                  <a:pt x="18272" y="4078"/>
                </a:cubicBezTo>
                <a:cubicBezTo>
                  <a:pt x="15038" y="-387"/>
                  <a:pt x="9256" y="-1318"/>
                  <a:pt x="5017" y="1943"/>
                </a:cubicBezTo>
                <a:cubicBezTo>
                  <a:pt x="5007" y="1953"/>
                  <a:pt x="4992" y="1962"/>
                  <a:pt x="4982" y="1972"/>
                </a:cubicBezTo>
                <a:cubicBezTo>
                  <a:pt x="4972" y="1982"/>
                  <a:pt x="4965" y="1996"/>
                  <a:pt x="4956" y="2006"/>
                </a:cubicBezTo>
                <a:cubicBezTo>
                  <a:pt x="4781" y="2172"/>
                  <a:pt x="4611" y="2344"/>
                  <a:pt x="4447" y="2523"/>
                </a:cubicBezTo>
                <a:cubicBezTo>
                  <a:pt x="4284" y="2702"/>
                  <a:pt x="4125" y="2887"/>
                  <a:pt x="3974" y="3079"/>
                </a:cubicBezTo>
                <a:cubicBezTo>
                  <a:pt x="3943" y="3067"/>
                  <a:pt x="3914" y="3053"/>
                  <a:pt x="3882" y="3045"/>
                </a:cubicBezTo>
                <a:cubicBezTo>
                  <a:pt x="3849" y="3036"/>
                  <a:pt x="3818" y="3028"/>
                  <a:pt x="3781" y="3030"/>
                </a:cubicBezTo>
                <a:cubicBezTo>
                  <a:pt x="3797" y="3096"/>
                  <a:pt x="3806" y="3161"/>
                  <a:pt x="3830" y="3220"/>
                </a:cubicBezTo>
                <a:cubicBezTo>
                  <a:pt x="3833" y="3228"/>
                  <a:pt x="3838" y="3233"/>
                  <a:pt x="3843" y="3240"/>
                </a:cubicBezTo>
                <a:cubicBezTo>
                  <a:pt x="3794" y="3304"/>
                  <a:pt x="3748" y="3372"/>
                  <a:pt x="3703" y="3440"/>
                </a:cubicBezTo>
                <a:cubicBezTo>
                  <a:pt x="3656" y="3507"/>
                  <a:pt x="3612" y="3577"/>
                  <a:pt x="3567" y="3645"/>
                </a:cubicBezTo>
                <a:cubicBezTo>
                  <a:pt x="3351" y="3565"/>
                  <a:pt x="3127" y="3531"/>
                  <a:pt x="2905" y="3484"/>
                </a:cubicBezTo>
                <a:cubicBezTo>
                  <a:pt x="2795" y="3460"/>
                  <a:pt x="2685" y="3453"/>
                  <a:pt x="2572" y="3459"/>
                </a:cubicBezTo>
                <a:cubicBezTo>
                  <a:pt x="2461" y="3466"/>
                  <a:pt x="2346" y="3457"/>
                  <a:pt x="2235" y="3459"/>
                </a:cubicBezTo>
                <a:cubicBezTo>
                  <a:pt x="2181" y="3460"/>
                  <a:pt x="2130" y="3461"/>
                  <a:pt x="2077" y="3459"/>
                </a:cubicBezTo>
                <a:cubicBezTo>
                  <a:pt x="2064" y="3459"/>
                  <a:pt x="2050" y="3461"/>
                  <a:pt x="2037" y="3464"/>
                </a:cubicBezTo>
                <a:cubicBezTo>
                  <a:pt x="2011" y="3470"/>
                  <a:pt x="1985" y="3479"/>
                  <a:pt x="1985" y="3513"/>
                </a:cubicBezTo>
                <a:cubicBezTo>
                  <a:pt x="1985" y="3532"/>
                  <a:pt x="1994" y="3560"/>
                  <a:pt x="2007" y="3571"/>
                </a:cubicBezTo>
                <a:cubicBezTo>
                  <a:pt x="2082" y="3640"/>
                  <a:pt x="2159" y="3705"/>
                  <a:pt x="2235" y="3771"/>
                </a:cubicBezTo>
                <a:cubicBezTo>
                  <a:pt x="2231" y="3824"/>
                  <a:pt x="2220" y="3869"/>
                  <a:pt x="2222" y="3913"/>
                </a:cubicBezTo>
                <a:cubicBezTo>
                  <a:pt x="2224" y="4013"/>
                  <a:pt x="2257" y="4097"/>
                  <a:pt x="2349" y="4142"/>
                </a:cubicBezTo>
                <a:cubicBezTo>
                  <a:pt x="2384" y="4159"/>
                  <a:pt x="2413" y="4188"/>
                  <a:pt x="2445" y="4210"/>
                </a:cubicBezTo>
                <a:cubicBezTo>
                  <a:pt x="2441" y="4339"/>
                  <a:pt x="2481" y="4448"/>
                  <a:pt x="2533" y="4551"/>
                </a:cubicBezTo>
                <a:cubicBezTo>
                  <a:pt x="2584" y="4655"/>
                  <a:pt x="2584" y="4768"/>
                  <a:pt x="2537" y="4868"/>
                </a:cubicBezTo>
                <a:cubicBezTo>
                  <a:pt x="2469" y="5012"/>
                  <a:pt x="2384" y="5141"/>
                  <a:pt x="2235" y="5195"/>
                </a:cubicBezTo>
                <a:cubicBezTo>
                  <a:pt x="2191" y="5211"/>
                  <a:pt x="2148" y="5234"/>
                  <a:pt x="2103" y="5239"/>
                </a:cubicBezTo>
                <a:cubicBezTo>
                  <a:pt x="2039" y="5246"/>
                  <a:pt x="1990" y="5274"/>
                  <a:pt x="1954" y="5332"/>
                </a:cubicBezTo>
                <a:cubicBezTo>
                  <a:pt x="1936" y="5362"/>
                  <a:pt x="1922" y="5396"/>
                  <a:pt x="1897" y="5419"/>
                </a:cubicBezTo>
                <a:cubicBezTo>
                  <a:pt x="1868" y="5447"/>
                  <a:pt x="1831" y="5481"/>
                  <a:pt x="1796" y="5483"/>
                </a:cubicBezTo>
                <a:cubicBezTo>
                  <a:pt x="1712" y="5487"/>
                  <a:pt x="1631" y="5513"/>
                  <a:pt x="1547" y="5478"/>
                </a:cubicBezTo>
                <a:cubicBezTo>
                  <a:pt x="1474" y="5448"/>
                  <a:pt x="1414" y="5466"/>
                  <a:pt x="1380" y="5546"/>
                </a:cubicBezTo>
                <a:cubicBezTo>
                  <a:pt x="1349" y="5619"/>
                  <a:pt x="1300" y="5655"/>
                  <a:pt x="1227" y="5668"/>
                </a:cubicBezTo>
                <a:cubicBezTo>
                  <a:pt x="1157" y="5681"/>
                  <a:pt x="1088" y="5711"/>
                  <a:pt x="1021" y="5741"/>
                </a:cubicBezTo>
                <a:cubicBezTo>
                  <a:pt x="975" y="5762"/>
                  <a:pt x="953" y="5814"/>
                  <a:pt x="960" y="5868"/>
                </a:cubicBezTo>
                <a:cubicBezTo>
                  <a:pt x="965" y="5911"/>
                  <a:pt x="978" y="5951"/>
                  <a:pt x="981" y="5995"/>
                </a:cubicBezTo>
                <a:cubicBezTo>
                  <a:pt x="983" y="6013"/>
                  <a:pt x="973" y="6041"/>
                  <a:pt x="960" y="6053"/>
                </a:cubicBezTo>
                <a:cubicBezTo>
                  <a:pt x="934" y="6076"/>
                  <a:pt x="907" y="6096"/>
                  <a:pt x="876" y="6107"/>
                </a:cubicBezTo>
                <a:cubicBezTo>
                  <a:pt x="777" y="6140"/>
                  <a:pt x="724" y="6219"/>
                  <a:pt x="692" y="6321"/>
                </a:cubicBezTo>
                <a:cubicBezTo>
                  <a:pt x="662" y="6418"/>
                  <a:pt x="623" y="6511"/>
                  <a:pt x="596" y="6609"/>
                </a:cubicBezTo>
                <a:cubicBezTo>
                  <a:pt x="574" y="6689"/>
                  <a:pt x="532" y="6753"/>
                  <a:pt x="491" y="6819"/>
                </a:cubicBezTo>
                <a:cubicBezTo>
                  <a:pt x="445" y="6890"/>
                  <a:pt x="471" y="6978"/>
                  <a:pt x="443" y="7053"/>
                </a:cubicBezTo>
                <a:cubicBezTo>
                  <a:pt x="432" y="7079"/>
                  <a:pt x="416" y="7103"/>
                  <a:pt x="407" y="7131"/>
                </a:cubicBezTo>
                <a:cubicBezTo>
                  <a:pt x="389" y="7186"/>
                  <a:pt x="369" y="7240"/>
                  <a:pt x="359" y="7296"/>
                </a:cubicBezTo>
                <a:cubicBezTo>
                  <a:pt x="352" y="7341"/>
                  <a:pt x="342" y="7380"/>
                  <a:pt x="311" y="7413"/>
                </a:cubicBezTo>
                <a:cubicBezTo>
                  <a:pt x="231" y="7500"/>
                  <a:pt x="201" y="7613"/>
                  <a:pt x="202" y="7735"/>
                </a:cubicBezTo>
                <a:cubicBezTo>
                  <a:pt x="202" y="7854"/>
                  <a:pt x="181" y="7965"/>
                  <a:pt x="145" y="8077"/>
                </a:cubicBezTo>
                <a:cubicBezTo>
                  <a:pt x="125" y="8137"/>
                  <a:pt x="121" y="8206"/>
                  <a:pt x="114" y="8272"/>
                </a:cubicBezTo>
                <a:cubicBezTo>
                  <a:pt x="104" y="8362"/>
                  <a:pt x="146" y="8425"/>
                  <a:pt x="206" y="8476"/>
                </a:cubicBezTo>
                <a:cubicBezTo>
                  <a:pt x="226" y="8494"/>
                  <a:pt x="248" y="8508"/>
                  <a:pt x="272" y="8520"/>
                </a:cubicBezTo>
                <a:cubicBezTo>
                  <a:pt x="440" y="8610"/>
                  <a:pt x="585" y="8738"/>
                  <a:pt x="705" y="8896"/>
                </a:cubicBezTo>
                <a:cubicBezTo>
                  <a:pt x="791" y="9008"/>
                  <a:pt x="868" y="9123"/>
                  <a:pt x="815" y="9291"/>
                </a:cubicBezTo>
                <a:cubicBezTo>
                  <a:pt x="793" y="9360"/>
                  <a:pt x="815" y="9436"/>
                  <a:pt x="872" y="9491"/>
                </a:cubicBezTo>
                <a:cubicBezTo>
                  <a:pt x="890" y="9508"/>
                  <a:pt x="908" y="9539"/>
                  <a:pt x="907" y="9564"/>
                </a:cubicBezTo>
                <a:cubicBezTo>
                  <a:pt x="899" y="9696"/>
                  <a:pt x="888" y="9835"/>
                  <a:pt x="784" y="9920"/>
                </a:cubicBezTo>
                <a:cubicBezTo>
                  <a:pt x="660" y="10021"/>
                  <a:pt x="585" y="10152"/>
                  <a:pt x="556" y="10319"/>
                </a:cubicBezTo>
                <a:cubicBezTo>
                  <a:pt x="543" y="10402"/>
                  <a:pt x="506" y="10467"/>
                  <a:pt x="425" y="10495"/>
                </a:cubicBezTo>
                <a:cubicBezTo>
                  <a:pt x="365" y="10516"/>
                  <a:pt x="350" y="10571"/>
                  <a:pt x="359" y="10636"/>
                </a:cubicBezTo>
                <a:cubicBezTo>
                  <a:pt x="361" y="10651"/>
                  <a:pt x="368" y="10666"/>
                  <a:pt x="372" y="10680"/>
                </a:cubicBezTo>
                <a:cubicBezTo>
                  <a:pt x="393" y="10744"/>
                  <a:pt x="374" y="10796"/>
                  <a:pt x="329" y="10836"/>
                </a:cubicBezTo>
                <a:cubicBezTo>
                  <a:pt x="239" y="10915"/>
                  <a:pt x="216" y="11050"/>
                  <a:pt x="131" y="11134"/>
                </a:cubicBezTo>
                <a:cubicBezTo>
                  <a:pt x="119" y="11146"/>
                  <a:pt x="113" y="11172"/>
                  <a:pt x="114" y="11192"/>
                </a:cubicBezTo>
                <a:cubicBezTo>
                  <a:pt x="118" y="11331"/>
                  <a:pt x="59" y="11442"/>
                  <a:pt x="0" y="11553"/>
                </a:cubicBezTo>
                <a:cubicBezTo>
                  <a:pt x="13" y="11759"/>
                  <a:pt x="148" y="11897"/>
                  <a:pt x="223" y="12065"/>
                </a:cubicBezTo>
                <a:cubicBezTo>
                  <a:pt x="226" y="12071"/>
                  <a:pt x="231" y="12075"/>
                  <a:pt x="237" y="12080"/>
                </a:cubicBezTo>
                <a:cubicBezTo>
                  <a:pt x="329" y="12150"/>
                  <a:pt x="390" y="12260"/>
                  <a:pt x="495" y="12314"/>
                </a:cubicBezTo>
                <a:cubicBezTo>
                  <a:pt x="524" y="12328"/>
                  <a:pt x="553" y="12355"/>
                  <a:pt x="574" y="12382"/>
                </a:cubicBezTo>
                <a:cubicBezTo>
                  <a:pt x="599" y="12413"/>
                  <a:pt x="631" y="12432"/>
                  <a:pt x="662" y="12455"/>
                </a:cubicBezTo>
                <a:cubicBezTo>
                  <a:pt x="613" y="12500"/>
                  <a:pt x="569" y="12551"/>
                  <a:pt x="530" y="12606"/>
                </a:cubicBezTo>
                <a:cubicBezTo>
                  <a:pt x="334" y="12884"/>
                  <a:pt x="291" y="13266"/>
                  <a:pt x="496" y="13510"/>
                </a:cubicBezTo>
                <a:cubicBezTo>
                  <a:pt x="590" y="13620"/>
                  <a:pt x="726" y="13677"/>
                  <a:pt x="865" y="13682"/>
                </a:cubicBezTo>
                <a:cubicBezTo>
                  <a:pt x="960" y="13686"/>
                  <a:pt x="1055" y="13702"/>
                  <a:pt x="1135" y="13742"/>
                </a:cubicBezTo>
                <a:cubicBezTo>
                  <a:pt x="1546" y="13954"/>
                  <a:pt x="733" y="14392"/>
                  <a:pt x="885" y="14707"/>
                </a:cubicBezTo>
                <a:cubicBezTo>
                  <a:pt x="962" y="14866"/>
                  <a:pt x="1179" y="14854"/>
                  <a:pt x="1248" y="15007"/>
                </a:cubicBezTo>
                <a:cubicBezTo>
                  <a:pt x="1335" y="15198"/>
                  <a:pt x="1058" y="15546"/>
                  <a:pt x="1332" y="15663"/>
                </a:cubicBezTo>
                <a:cubicBezTo>
                  <a:pt x="1404" y="15694"/>
                  <a:pt x="1480" y="15635"/>
                  <a:pt x="1555" y="15644"/>
                </a:cubicBezTo>
                <a:cubicBezTo>
                  <a:pt x="1634" y="15653"/>
                  <a:pt x="1690" y="15714"/>
                  <a:pt x="1770" y="15731"/>
                </a:cubicBezTo>
                <a:cubicBezTo>
                  <a:pt x="1833" y="15745"/>
                  <a:pt x="1896" y="15780"/>
                  <a:pt x="1954" y="15814"/>
                </a:cubicBezTo>
                <a:cubicBezTo>
                  <a:pt x="2057" y="15875"/>
                  <a:pt x="2086" y="15986"/>
                  <a:pt x="2024" y="16102"/>
                </a:cubicBezTo>
                <a:cubicBezTo>
                  <a:pt x="1990" y="16166"/>
                  <a:pt x="1944" y="16221"/>
                  <a:pt x="1906" y="16282"/>
                </a:cubicBezTo>
                <a:cubicBezTo>
                  <a:pt x="1873" y="16336"/>
                  <a:pt x="1887" y="16399"/>
                  <a:pt x="1937" y="16448"/>
                </a:cubicBezTo>
                <a:cubicBezTo>
                  <a:pt x="1982" y="16493"/>
                  <a:pt x="2036" y="16517"/>
                  <a:pt x="2090" y="16482"/>
                </a:cubicBezTo>
                <a:cubicBezTo>
                  <a:pt x="2176" y="16426"/>
                  <a:pt x="2256" y="16359"/>
                  <a:pt x="2340" y="16297"/>
                </a:cubicBezTo>
                <a:cubicBezTo>
                  <a:pt x="2395" y="16256"/>
                  <a:pt x="2452" y="16214"/>
                  <a:pt x="2511" y="16180"/>
                </a:cubicBezTo>
                <a:cubicBezTo>
                  <a:pt x="2527" y="16170"/>
                  <a:pt x="2560" y="16172"/>
                  <a:pt x="2572" y="16185"/>
                </a:cubicBezTo>
                <a:cubicBezTo>
                  <a:pt x="2593" y="16208"/>
                  <a:pt x="2614" y="16241"/>
                  <a:pt x="2616" y="16273"/>
                </a:cubicBezTo>
                <a:cubicBezTo>
                  <a:pt x="2624" y="16395"/>
                  <a:pt x="2539" y="16478"/>
                  <a:pt x="2493" y="16575"/>
                </a:cubicBezTo>
                <a:cubicBezTo>
                  <a:pt x="2435" y="16699"/>
                  <a:pt x="2463" y="16835"/>
                  <a:pt x="2414" y="16960"/>
                </a:cubicBezTo>
                <a:cubicBezTo>
                  <a:pt x="2370" y="17073"/>
                  <a:pt x="2254" y="17139"/>
                  <a:pt x="2252" y="17256"/>
                </a:cubicBezTo>
                <a:cubicBezTo>
                  <a:pt x="2251" y="17334"/>
                  <a:pt x="2312" y="17410"/>
                  <a:pt x="2283" y="17492"/>
                </a:cubicBezTo>
                <a:cubicBezTo>
                  <a:pt x="2277" y="17508"/>
                  <a:pt x="2274" y="17531"/>
                  <a:pt x="2248" y="17555"/>
                </a:cubicBezTo>
                <a:cubicBezTo>
                  <a:pt x="2268" y="17636"/>
                  <a:pt x="2283" y="17705"/>
                  <a:pt x="2305" y="17774"/>
                </a:cubicBezTo>
                <a:cubicBezTo>
                  <a:pt x="2332" y="17862"/>
                  <a:pt x="2371" y="17893"/>
                  <a:pt x="2454" y="17896"/>
                </a:cubicBezTo>
                <a:cubicBezTo>
                  <a:pt x="2498" y="17898"/>
                  <a:pt x="2545" y="17904"/>
                  <a:pt x="2585" y="17886"/>
                </a:cubicBezTo>
                <a:cubicBezTo>
                  <a:pt x="2862" y="17768"/>
                  <a:pt x="3025" y="17492"/>
                  <a:pt x="3257" y="17272"/>
                </a:cubicBezTo>
                <a:cubicBezTo>
                  <a:pt x="3405" y="17132"/>
                  <a:pt x="3598" y="17068"/>
                  <a:pt x="3769" y="16964"/>
                </a:cubicBezTo>
                <a:cubicBezTo>
                  <a:pt x="3870" y="16902"/>
                  <a:pt x="3964" y="16827"/>
                  <a:pt x="4049" y="16741"/>
                </a:cubicBezTo>
                <a:cubicBezTo>
                  <a:pt x="4170" y="16782"/>
                  <a:pt x="4261" y="16892"/>
                  <a:pt x="4289" y="17029"/>
                </a:cubicBezTo>
                <a:cubicBezTo>
                  <a:pt x="4292" y="17047"/>
                  <a:pt x="4295" y="17065"/>
                  <a:pt x="4301" y="17082"/>
                </a:cubicBezTo>
                <a:cubicBezTo>
                  <a:pt x="4324" y="17151"/>
                  <a:pt x="4389" y="17183"/>
                  <a:pt x="4450" y="17211"/>
                </a:cubicBezTo>
                <a:cubicBezTo>
                  <a:pt x="6084" y="17963"/>
                  <a:pt x="7400" y="19469"/>
                  <a:pt x="9140" y="20012"/>
                </a:cubicBezTo>
                <a:cubicBezTo>
                  <a:pt x="9954" y="20266"/>
                  <a:pt x="10795" y="20282"/>
                  <a:pt x="11611" y="20198"/>
                </a:cubicBezTo>
                <a:close/>
              </a:path>
            </a:pathLst>
          </a:custGeom>
          <a:blipFill>
            <a:blip r:embed="rId2">
              <a:alphaModFix amt="90000"/>
            </a:blip>
            <a:stretch>
              <a:fillRect/>
            </a:stretch>
          </a:blipFill>
        </p:spPr>
        <p:txBody>
          <a:bodyPr lIns="38100" tIns="38100" rIns="38100" bIns="38100" anchor="ctr">
            <a:noAutofit/>
          </a:bodyPr>
          <a:lstStyle>
            <a:lvl1pPr defTabSz="457200">
              <a:lnSpc>
                <a:spcPct val="100000"/>
              </a:lnSpc>
              <a:spcBef>
                <a:spcPts val="0"/>
              </a:spcBef>
              <a:defRPr sz="5000" cap="all">
                <a:solidFill>
                  <a:srgbClr val="FFFFFF"/>
                </a:solidFill>
              </a:defRPr>
            </a:lvl1pPr>
          </a:lstStyle>
          <a:p>
            <a:r>
              <a:t>98%</a:t>
            </a:r>
          </a:p>
        </p:txBody>
      </p:sp>
      <p:sp>
        <p:nvSpPr>
          <p:cNvPr id="26" name="Shape 26"/>
          <p:cNvSpPr>
            <a:spLocks noGrp="1"/>
          </p:cNvSpPr>
          <p:nvPr>
            <p:ph type="body" sz="quarter" idx="14"/>
          </p:nvPr>
        </p:nvSpPr>
        <p:spPr>
          <a:xfrm>
            <a:off x="3596901" y="3456421"/>
            <a:ext cx="4707657" cy="3302001"/>
          </a:xfrm>
          <a:custGeom>
            <a:avLst/>
            <a:gdLst/>
            <a:ahLst/>
            <a:cxnLst>
              <a:cxn ang="0">
                <a:pos x="wd2" y="hd2"/>
              </a:cxn>
              <a:cxn ang="5400000">
                <a:pos x="wd2" y="hd2"/>
              </a:cxn>
              <a:cxn ang="10800000">
                <a:pos x="wd2" y="hd2"/>
              </a:cxn>
              <a:cxn ang="16200000">
                <a:pos x="wd2" y="hd2"/>
              </a:cxn>
            </a:cxnLst>
            <a:rect l="0" t="0" r="r" b="b"/>
            <a:pathLst>
              <a:path w="21576" h="20242" extrusionOk="0">
                <a:moveTo>
                  <a:pt x="8301" y="24"/>
                </a:moveTo>
                <a:cubicBezTo>
                  <a:pt x="7622" y="88"/>
                  <a:pt x="6957" y="272"/>
                  <a:pt x="6320" y="571"/>
                </a:cubicBezTo>
                <a:cubicBezTo>
                  <a:pt x="6222" y="525"/>
                  <a:pt x="6125" y="479"/>
                  <a:pt x="6028" y="434"/>
                </a:cubicBezTo>
                <a:cubicBezTo>
                  <a:pt x="5995" y="419"/>
                  <a:pt x="5962" y="426"/>
                  <a:pt x="5933" y="454"/>
                </a:cubicBezTo>
                <a:cubicBezTo>
                  <a:pt x="5902" y="483"/>
                  <a:pt x="5874" y="515"/>
                  <a:pt x="5842" y="542"/>
                </a:cubicBezTo>
                <a:cubicBezTo>
                  <a:pt x="5772" y="598"/>
                  <a:pt x="5704" y="656"/>
                  <a:pt x="5630" y="703"/>
                </a:cubicBezTo>
                <a:cubicBezTo>
                  <a:pt x="5527" y="767"/>
                  <a:pt x="5522" y="766"/>
                  <a:pt x="5502" y="600"/>
                </a:cubicBezTo>
                <a:cubicBezTo>
                  <a:pt x="5502" y="594"/>
                  <a:pt x="5498" y="587"/>
                  <a:pt x="5495" y="581"/>
                </a:cubicBezTo>
                <a:cubicBezTo>
                  <a:pt x="5456" y="566"/>
                  <a:pt x="5435" y="607"/>
                  <a:pt x="5411" y="634"/>
                </a:cubicBezTo>
                <a:cubicBezTo>
                  <a:pt x="5327" y="730"/>
                  <a:pt x="5237" y="813"/>
                  <a:pt x="5137" y="874"/>
                </a:cubicBezTo>
                <a:cubicBezTo>
                  <a:pt x="5091" y="902"/>
                  <a:pt x="5052" y="940"/>
                  <a:pt x="5013" y="981"/>
                </a:cubicBezTo>
                <a:cubicBezTo>
                  <a:pt x="4930" y="1069"/>
                  <a:pt x="4872" y="1182"/>
                  <a:pt x="4805" y="1288"/>
                </a:cubicBezTo>
                <a:cubicBezTo>
                  <a:pt x="4770" y="1345"/>
                  <a:pt x="4732" y="1401"/>
                  <a:pt x="4667" y="1386"/>
                </a:cubicBezTo>
                <a:cubicBezTo>
                  <a:pt x="4646" y="1381"/>
                  <a:pt x="4617" y="1381"/>
                  <a:pt x="4601" y="1396"/>
                </a:cubicBezTo>
                <a:cubicBezTo>
                  <a:pt x="4544" y="1448"/>
                  <a:pt x="4499" y="1412"/>
                  <a:pt x="4451" y="1371"/>
                </a:cubicBezTo>
                <a:cubicBezTo>
                  <a:pt x="4220" y="1174"/>
                  <a:pt x="3985" y="981"/>
                  <a:pt x="3758" y="776"/>
                </a:cubicBezTo>
                <a:cubicBezTo>
                  <a:pt x="3661" y="688"/>
                  <a:pt x="3557" y="630"/>
                  <a:pt x="3452" y="571"/>
                </a:cubicBezTo>
                <a:cubicBezTo>
                  <a:pt x="3365" y="523"/>
                  <a:pt x="3272" y="508"/>
                  <a:pt x="3178" y="556"/>
                </a:cubicBezTo>
                <a:cubicBezTo>
                  <a:pt x="3132" y="580"/>
                  <a:pt x="3083" y="593"/>
                  <a:pt x="3036" y="610"/>
                </a:cubicBezTo>
                <a:cubicBezTo>
                  <a:pt x="2890" y="662"/>
                  <a:pt x="2781" y="784"/>
                  <a:pt x="2704" y="952"/>
                </a:cubicBezTo>
                <a:cubicBezTo>
                  <a:pt x="2646" y="1078"/>
                  <a:pt x="2581" y="1194"/>
                  <a:pt x="2496" y="1288"/>
                </a:cubicBezTo>
                <a:cubicBezTo>
                  <a:pt x="2475" y="1311"/>
                  <a:pt x="2453" y="1339"/>
                  <a:pt x="2445" y="1371"/>
                </a:cubicBezTo>
                <a:cubicBezTo>
                  <a:pt x="2400" y="1536"/>
                  <a:pt x="2337" y="1688"/>
                  <a:pt x="2313" y="1864"/>
                </a:cubicBezTo>
                <a:cubicBezTo>
                  <a:pt x="2290" y="2037"/>
                  <a:pt x="2259" y="2212"/>
                  <a:pt x="2215" y="2377"/>
                </a:cubicBezTo>
                <a:cubicBezTo>
                  <a:pt x="2180" y="2506"/>
                  <a:pt x="2164" y="2628"/>
                  <a:pt x="2178" y="2762"/>
                </a:cubicBezTo>
                <a:cubicBezTo>
                  <a:pt x="2192" y="2892"/>
                  <a:pt x="2213" y="3024"/>
                  <a:pt x="2200" y="3158"/>
                </a:cubicBezTo>
                <a:cubicBezTo>
                  <a:pt x="2196" y="3205"/>
                  <a:pt x="2212" y="3257"/>
                  <a:pt x="2226" y="3304"/>
                </a:cubicBezTo>
                <a:cubicBezTo>
                  <a:pt x="2243" y="3368"/>
                  <a:pt x="2253" y="3427"/>
                  <a:pt x="2240" y="3494"/>
                </a:cubicBezTo>
                <a:cubicBezTo>
                  <a:pt x="2224" y="3579"/>
                  <a:pt x="2247" y="3655"/>
                  <a:pt x="2284" y="3724"/>
                </a:cubicBezTo>
                <a:cubicBezTo>
                  <a:pt x="2313" y="3777"/>
                  <a:pt x="2343" y="3829"/>
                  <a:pt x="2361" y="3890"/>
                </a:cubicBezTo>
                <a:cubicBezTo>
                  <a:pt x="2387" y="3980"/>
                  <a:pt x="2423" y="4060"/>
                  <a:pt x="2470" y="4134"/>
                </a:cubicBezTo>
                <a:cubicBezTo>
                  <a:pt x="2499" y="4178"/>
                  <a:pt x="2526" y="4227"/>
                  <a:pt x="2525" y="4290"/>
                </a:cubicBezTo>
                <a:cubicBezTo>
                  <a:pt x="2525" y="4308"/>
                  <a:pt x="2530" y="4323"/>
                  <a:pt x="2532" y="4339"/>
                </a:cubicBezTo>
                <a:cubicBezTo>
                  <a:pt x="2516" y="4366"/>
                  <a:pt x="2501" y="4394"/>
                  <a:pt x="2485" y="4422"/>
                </a:cubicBezTo>
                <a:cubicBezTo>
                  <a:pt x="2469" y="4449"/>
                  <a:pt x="2453" y="4477"/>
                  <a:pt x="2437" y="4505"/>
                </a:cubicBezTo>
                <a:cubicBezTo>
                  <a:pt x="2410" y="4492"/>
                  <a:pt x="2384" y="4480"/>
                  <a:pt x="2357" y="4466"/>
                </a:cubicBezTo>
                <a:cubicBezTo>
                  <a:pt x="2201" y="4380"/>
                  <a:pt x="2036" y="4313"/>
                  <a:pt x="1901" y="4168"/>
                </a:cubicBezTo>
                <a:cubicBezTo>
                  <a:pt x="1865" y="4129"/>
                  <a:pt x="1821" y="4119"/>
                  <a:pt x="1777" y="4129"/>
                </a:cubicBezTo>
                <a:cubicBezTo>
                  <a:pt x="1734" y="4138"/>
                  <a:pt x="1691" y="4155"/>
                  <a:pt x="1653" y="4168"/>
                </a:cubicBezTo>
                <a:cubicBezTo>
                  <a:pt x="1648" y="4193"/>
                  <a:pt x="1642" y="4213"/>
                  <a:pt x="1646" y="4222"/>
                </a:cubicBezTo>
                <a:cubicBezTo>
                  <a:pt x="1689" y="4315"/>
                  <a:pt x="1665" y="4386"/>
                  <a:pt x="1609" y="4451"/>
                </a:cubicBezTo>
                <a:cubicBezTo>
                  <a:pt x="1592" y="4470"/>
                  <a:pt x="1578" y="4495"/>
                  <a:pt x="1562" y="4514"/>
                </a:cubicBezTo>
                <a:cubicBezTo>
                  <a:pt x="1463" y="4629"/>
                  <a:pt x="1364" y="4746"/>
                  <a:pt x="1292" y="4895"/>
                </a:cubicBezTo>
                <a:cubicBezTo>
                  <a:pt x="1280" y="4919"/>
                  <a:pt x="1262" y="4942"/>
                  <a:pt x="1244" y="4958"/>
                </a:cubicBezTo>
                <a:cubicBezTo>
                  <a:pt x="1196" y="5002"/>
                  <a:pt x="1175" y="5061"/>
                  <a:pt x="1157" y="5134"/>
                </a:cubicBezTo>
                <a:cubicBezTo>
                  <a:pt x="1104" y="5341"/>
                  <a:pt x="1042" y="5546"/>
                  <a:pt x="1029" y="5769"/>
                </a:cubicBezTo>
                <a:cubicBezTo>
                  <a:pt x="1024" y="5849"/>
                  <a:pt x="1021" y="5941"/>
                  <a:pt x="956" y="5998"/>
                </a:cubicBezTo>
                <a:cubicBezTo>
                  <a:pt x="932" y="6019"/>
                  <a:pt x="937" y="6070"/>
                  <a:pt x="949" y="6105"/>
                </a:cubicBezTo>
                <a:cubicBezTo>
                  <a:pt x="987" y="6224"/>
                  <a:pt x="962" y="6330"/>
                  <a:pt x="919" y="6437"/>
                </a:cubicBezTo>
                <a:cubicBezTo>
                  <a:pt x="910" y="6461"/>
                  <a:pt x="879" y="6475"/>
                  <a:pt x="861" y="6457"/>
                </a:cubicBezTo>
                <a:cubicBezTo>
                  <a:pt x="830" y="6424"/>
                  <a:pt x="801" y="6400"/>
                  <a:pt x="752" y="6403"/>
                </a:cubicBezTo>
                <a:cubicBezTo>
                  <a:pt x="700" y="6577"/>
                  <a:pt x="706" y="6741"/>
                  <a:pt x="773" y="6881"/>
                </a:cubicBezTo>
                <a:cubicBezTo>
                  <a:pt x="821" y="6981"/>
                  <a:pt x="825" y="7061"/>
                  <a:pt x="799" y="7164"/>
                </a:cubicBezTo>
                <a:cubicBezTo>
                  <a:pt x="777" y="7254"/>
                  <a:pt x="766" y="7351"/>
                  <a:pt x="748" y="7443"/>
                </a:cubicBezTo>
                <a:cubicBezTo>
                  <a:pt x="743" y="7470"/>
                  <a:pt x="734" y="7502"/>
                  <a:pt x="719" y="7516"/>
                </a:cubicBezTo>
                <a:cubicBezTo>
                  <a:pt x="647" y="7582"/>
                  <a:pt x="631" y="7691"/>
                  <a:pt x="620" y="7789"/>
                </a:cubicBezTo>
                <a:cubicBezTo>
                  <a:pt x="610" y="7884"/>
                  <a:pt x="609" y="7982"/>
                  <a:pt x="569" y="8062"/>
                </a:cubicBezTo>
                <a:cubicBezTo>
                  <a:pt x="527" y="8148"/>
                  <a:pt x="534" y="8262"/>
                  <a:pt x="467" y="8331"/>
                </a:cubicBezTo>
                <a:cubicBezTo>
                  <a:pt x="458" y="8340"/>
                  <a:pt x="453" y="8375"/>
                  <a:pt x="460" y="8389"/>
                </a:cubicBezTo>
                <a:cubicBezTo>
                  <a:pt x="483" y="8443"/>
                  <a:pt x="482" y="8478"/>
                  <a:pt x="445" y="8521"/>
                </a:cubicBezTo>
                <a:cubicBezTo>
                  <a:pt x="379" y="8598"/>
                  <a:pt x="323" y="8691"/>
                  <a:pt x="255" y="8765"/>
                </a:cubicBezTo>
                <a:cubicBezTo>
                  <a:pt x="192" y="8835"/>
                  <a:pt x="120" y="8890"/>
                  <a:pt x="51" y="8951"/>
                </a:cubicBezTo>
                <a:cubicBezTo>
                  <a:pt x="-8" y="9003"/>
                  <a:pt x="-17" y="9056"/>
                  <a:pt x="29" y="9131"/>
                </a:cubicBezTo>
                <a:cubicBezTo>
                  <a:pt x="60" y="9182"/>
                  <a:pt x="97" y="9221"/>
                  <a:pt x="131" y="9268"/>
                </a:cubicBezTo>
                <a:cubicBezTo>
                  <a:pt x="154" y="9299"/>
                  <a:pt x="188" y="9329"/>
                  <a:pt x="201" y="9366"/>
                </a:cubicBezTo>
                <a:cubicBezTo>
                  <a:pt x="220" y="9423"/>
                  <a:pt x="238" y="9462"/>
                  <a:pt x="285" y="9483"/>
                </a:cubicBezTo>
                <a:cubicBezTo>
                  <a:pt x="309" y="9494"/>
                  <a:pt x="331" y="9526"/>
                  <a:pt x="354" y="9546"/>
                </a:cubicBezTo>
                <a:cubicBezTo>
                  <a:pt x="464" y="9641"/>
                  <a:pt x="547" y="9782"/>
                  <a:pt x="660" y="9873"/>
                </a:cubicBezTo>
                <a:cubicBezTo>
                  <a:pt x="712" y="9915"/>
                  <a:pt x="765" y="9953"/>
                  <a:pt x="814" y="10000"/>
                </a:cubicBezTo>
                <a:cubicBezTo>
                  <a:pt x="902" y="10085"/>
                  <a:pt x="991" y="10166"/>
                  <a:pt x="1087" y="10234"/>
                </a:cubicBezTo>
                <a:cubicBezTo>
                  <a:pt x="1160" y="12423"/>
                  <a:pt x="1753" y="14496"/>
                  <a:pt x="2755" y="16159"/>
                </a:cubicBezTo>
                <a:cubicBezTo>
                  <a:pt x="5447" y="20629"/>
                  <a:pt x="10262" y="21561"/>
                  <a:pt x="13792" y="18297"/>
                </a:cubicBezTo>
                <a:cubicBezTo>
                  <a:pt x="13801" y="18286"/>
                  <a:pt x="13813" y="18278"/>
                  <a:pt x="13822" y="18268"/>
                </a:cubicBezTo>
                <a:cubicBezTo>
                  <a:pt x="13830" y="18257"/>
                  <a:pt x="13835" y="18244"/>
                  <a:pt x="13843" y="18233"/>
                </a:cubicBezTo>
                <a:cubicBezTo>
                  <a:pt x="13989" y="18068"/>
                  <a:pt x="14131" y="17895"/>
                  <a:pt x="14267" y="17716"/>
                </a:cubicBezTo>
                <a:cubicBezTo>
                  <a:pt x="14403" y="17536"/>
                  <a:pt x="14535" y="17352"/>
                  <a:pt x="14661" y="17160"/>
                </a:cubicBezTo>
                <a:cubicBezTo>
                  <a:pt x="14686" y="17172"/>
                  <a:pt x="14711" y="17186"/>
                  <a:pt x="14737" y="17194"/>
                </a:cubicBezTo>
                <a:cubicBezTo>
                  <a:pt x="14765" y="17202"/>
                  <a:pt x="14791" y="17211"/>
                  <a:pt x="14821" y="17209"/>
                </a:cubicBezTo>
                <a:cubicBezTo>
                  <a:pt x="14808" y="17142"/>
                  <a:pt x="14801" y="17077"/>
                  <a:pt x="14781" y="17018"/>
                </a:cubicBezTo>
                <a:cubicBezTo>
                  <a:pt x="14779" y="17010"/>
                  <a:pt x="14774" y="17006"/>
                  <a:pt x="14770" y="16999"/>
                </a:cubicBezTo>
                <a:cubicBezTo>
                  <a:pt x="14811" y="16934"/>
                  <a:pt x="14849" y="16866"/>
                  <a:pt x="14887" y="16799"/>
                </a:cubicBezTo>
                <a:cubicBezTo>
                  <a:pt x="14925" y="16731"/>
                  <a:pt x="14962" y="16661"/>
                  <a:pt x="15000" y="16594"/>
                </a:cubicBezTo>
                <a:cubicBezTo>
                  <a:pt x="15180" y="16674"/>
                  <a:pt x="15366" y="16707"/>
                  <a:pt x="15551" y="16755"/>
                </a:cubicBezTo>
                <a:cubicBezTo>
                  <a:pt x="15643" y="16778"/>
                  <a:pt x="15735" y="16786"/>
                  <a:pt x="15828" y="16779"/>
                </a:cubicBezTo>
                <a:cubicBezTo>
                  <a:pt x="15921" y="16772"/>
                  <a:pt x="16017" y="16781"/>
                  <a:pt x="16109" y="16779"/>
                </a:cubicBezTo>
                <a:cubicBezTo>
                  <a:pt x="16154" y="16778"/>
                  <a:pt x="16196" y="16777"/>
                  <a:pt x="16241" y="16779"/>
                </a:cubicBezTo>
                <a:cubicBezTo>
                  <a:pt x="16252" y="16779"/>
                  <a:pt x="16263" y="16777"/>
                  <a:pt x="16274" y="16774"/>
                </a:cubicBezTo>
                <a:cubicBezTo>
                  <a:pt x="16295" y="16769"/>
                  <a:pt x="16317" y="16760"/>
                  <a:pt x="16317" y="16725"/>
                </a:cubicBezTo>
                <a:cubicBezTo>
                  <a:pt x="16317" y="16706"/>
                  <a:pt x="16310" y="16678"/>
                  <a:pt x="16299" y="16667"/>
                </a:cubicBezTo>
                <a:cubicBezTo>
                  <a:pt x="16237" y="16598"/>
                  <a:pt x="16172" y="16533"/>
                  <a:pt x="16109" y="16467"/>
                </a:cubicBezTo>
                <a:cubicBezTo>
                  <a:pt x="16113" y="16413"/>
                  <a:pt x="16121" y="16369"/>
                  <a:pt x="16120" y="16325"/>
                </a:cubicBezTo>
                <a:cubicBezTo>
                  <a:pt x="16118" y="16225"/>
                  <a:pt x="16090" y="16141"/>
                  <a:pt x="16015" y="16096"/>
                </a:cubicBezTo>
                <a:cubicBezTo>
                  <a:pt x="15985" y="16079"/>
                  <a:pt x="15961" y="16050"/>
                  <a:pt x="15934" y="16027"/>
                </a:cubicBezTo>
                <a:cubicBezTo>
                  <a:pt x="15937" y="15899"/>
                  <a:pt x="15904" y="15790"/>
                  <a:pt x="15861" y="15686"/>
                </a:cubicBezTo>
                <a:cubicBezTo>
                  <a:pt x="15818" y="15582"/>
                  <a:pt x="15818" y="15469"/>
                  <a:pt x="15858" y="15369"/>
                </a:cubicBezTo>
                <a:cubicBezTo>
                  <a:pt x="15914" y="15225"/>
                  <a:pt x="15985" y="15096"/>
                  <a:pt x="16109" y="15042"/>
                </a:cubicBezTo>
                <a:cubicBezTo>
                  <a:pt x="16146" y="15026"/>
                  <a:pt x="16181" y="15002"/>
                  <a:pt x="16219" y="14998"/>
                </a:cubicBezTo>
                <a:cubicBezTo>
                  <a:pt x="16273" y="14991"/>
                  <a:pt x="16313" y="14963"/>
                  <a:pt x="16343" y="14905"/>
                </a:cubicBezTo>
                <a:cubicBezTo>
                  <a:pt x="16358" y="14875"/>
                  <a:pt x="16370" y="14840"/>
                  <a:pt x="16390" y="14817"/>
                </a:cubicBezTo>
                <a:cubicBezTo>
                  <a:pt x="16414" y="14790"/>
                  <a:pt x="16446" y="14755"/>
                  <a:pt x="16474" y="14754"/>
                </a:cubicBezTo>
                <a:cubicBezTo>
                  <a:pt x="16545" y="14749"/>
                  <a:pt x="16612" y="14723"/>
                  <a:pt x="16682" y="14759"/>
                </a:cubicBezTo>
                <a:cubicBezTo>
                  <a:pt x="16743" y="14789"/>
                  <a:pt x="16793" y="14770"/>
                  <a:pt x="16821" y="14690"/>
                </a:cubicBezTo>
                <a:cubicBezTo>
                  <a:pt x="16847" y="14617"/>
                  <a:pt x="16888" y="14581"/>
                  <a:pt x="16949" y="14568"/>
                </a:cubicBezTo>
                <a:cubicBezTo>
                  <a:pt x="17007" y="14556"/>
                  <a:pt x="17064" y="14525"/>
                  <a:pt x="17120" y="14495"/>
                </a:cubicBezTo>
                <a:cubicBezTo>
                  <a:pt x="17159" y="14474"/>
                  <a:pt x="17177" y="14422"/>
                  <a:pt x="17171" y="14368"/>
                </a:cubicBezTo>
                <a:cubicBezTo>
                  <a:pt x="17167" y="14325"/>
                  <a:pt x="17156" y="14284"/>
                  <a:pt x="17153" y="14241"/>
                </a:cubicBezTo>
                <a:cubicBezTo>
                  <a:pt x="17152" y="14223"/>
                  <a:pt x="17160" y="14195"/>
                  <a:pt x="17171" y="14183"/>
                </a:cubicBezTo>
                <a:cubicBezTo>
                  <a:pt x="17192" y="14160"/>
                  <a:pt x="17215" y="14139"/>
                  <a:pt x="17241" y="14129"/>
                </a:cubicBezTo>
                <a:cubicBezTo>
                  <a:pt x="17323" y="14096"/>
                  <a:pt x="17367" y="14017"/>
                  <a:pt x="17394" y="13914"/>
                </a:cubicBezTo>
                <a:cubicBezTo>
                  <a:pt x="17419" y="13817"/>
                  <a:pt x="17452" y="13724"/>
                  <a:pt x="17474" y="13626"/>
                </a:cubicBezTo>
                <a:cubicBezTo>
                  <a:pt x="17492" y="13546"/>
                  <a:pt x="17527" y="13482"/>
                  <a:pt x="17562" y="13416"/>
                </a:cubicBezTo>
                <a:cubicBezTo>
                  <a:pt x="17599" y="13345"/>
                  <a:pt x="17577" y="13256"/>
                  <a:pt x="17602" y="13182"/>
                </a:cubicBezTo>
                <a:cubicBezTo>
                  <a:pt x="17611" y="13156"/>
                  <a:pt x="17623" y="13131"/>
                  <a:pt x="17631" y="13104"/>
                </a:cubicBezTo>
                <a:cubicBezTo>
                  <a:pt x="17646" y="13049"/>
                  <a:pt x="17663" y="12995"/>
                  <a:pt x="17671" y="12938"/>
                </a:cubicBezTo>
                <a:cubicBezTo>
                  <a:pt x="17677" y="12894"/>
                  <a:pt x="17685" y="12855"/>
                  <a:pt x="17711" y="12821"/>
                </a:cubicBezTo>
                <a:cubicBezTo>
                  <a:pt x="17778" y="12734"/>
                  <a:pt x="17803" y="12621"/>
                  <a:pt x="17802" y="12499"/>
                </a:cubicBezTo>
                <a:cubicBezTo>
                  <a:pt x="17802" y="12380"/>
                  <a:pt x="17819" y="12269"/>
                  <a:pt x="17850" y="12157"/>
                </a:cubicBezTo>
                <a:cubicBezTo>
                  <a:pt x="17866" y="12096"/>
                  <a:pt x="17869" y="12027"/>
                  <a:pt x="17875" y="11962"/>
                </a:cubicBezTo>
                <a:cubicBezTo>
                  <a:pt x="17884" y="11872"/>
                  <a:pt x="17848" y="11808"/>
                  <a:pt x="17799" y="11757"/>
                </a:cubicBezTo>
                <a:cubicBezTo>
                  <a:pt x="17781" y="11739"/>
                  <a:pt x="17764" y="11726"/>
                  <a:pt x="17744" y="11713"/>
                </a:cubicBezTo>
                <a:cubicBezTo>
                  <a:pt x="17604" y="11623"/>
                  <a:pt x="17483" y="11495"/>
                  <a:pt x="17383" y="11337"/>
                </a:cubicBezTo>
                <a:cubicBezTo>
                  <a:pt x="17311" y="11225"/>
                  <a:pt x="17248" y="11110"/>
                  <a:pt x="17292" y="10942"/>
                </a:cubicBezTo>
                <a:cubicBezTo>
                  <a:pt x="17310" y="10873"/>
                  <a:pt x="17292" y="10797"/>
                  <a:pt x="17244" y="10742"/>
                </a:cubicBezTo>
                <a:cubicBezTo>
                  <a:pt x="17229" y="10725"/>
                  <a:pt x="17214" y="10693"/>
                  <a:pt x="17215" y="10669"/>
                </a:cubicBezTo>
                <a:cubicBezTo>
                  <a:pt x="17221" y="10536"/>
                  <a:pt x="17231" y="10397"/>
                  <a:pt x="17317" y="10312"/>
                </a:cubicBezTo>
                <a:cubicBezTo>
                  <a:pt x="17421" y="10210"/>
                  <a:pt x="17483" y="10080"/>
                  <a:pt x="17507" y="9912"/>
                </a:cubicBezTo>
                <a:cubicBezTo>
                  <a:pt x="17518" y="9829"/>
                  <a:pt x="17549" y="9765"/>
                  <a:pt x="17616" y="9736"/>
                </a:cubicBezTo>
                <a:cubicBezTo>
                  <a:pt x="17666" y="9716"/>
                  <a:pt x="17678" y="9660"/>
                  <a:pt x="17671" y="9595"/>
                </a:cubicBezTo>
                <a:cubicBezTo>
                  <a:pt x="17669" y="9580"/>
                  <a:pt x="17664" y="9565"/>
                  <a:pt x="17660" y="9551"/>
                </a:cubicBezTo>
                <a:cubicBezTo>
                  <a:pt x="17643" y="9487"/>
                  <a:pt x="17658" y="9435"/>
                  <a:pt x="17697" y="9395"/>
                </a:cubicBezTo>
                <a:cubicBezTo>
                  <a:pt x="17772" y="9316"/>
                  <a:pt x="17791" y="9181"/>
                  <a:pt x="17861" y="9097"/>
                </a:cubicBezTo>
                <a:cubicBezTo>
                  <a:pt x="17871" y="9085"/>
                  <a:pt x="17876" y="9059"/>
                  <a:pt x="17875" y="9039"/>
                </a:cubicBezTo>
                <a:cubicBezTo>
                  <a:pt x="17872" y="8900"/>
                  <a:pt x="17921" y="8789"/>
                  <a:pt x="17970" y="8677"/>
                </a:cubicBezTo>
                <a:cubicBezTo>
                  <a:pt x="17959" y="8472"/>
                  <a:pt x="17847" y="8333"/>
                  <a:pt x="17784" y="8165"/>
                </a:cubicBezTo>
                <a:cubicBezTo>
                  <a:pt x="17782" y="8159"/>
                  <a:pt x="17778" y="8155"/>
                  <a:pt x="17773" y="8150"/>
                </a:cubicBezTo>
                <a:cubicBezTo>
                  <a:pt x="17697" y="8080"/>
                  <a:pt x="17645" y="7970"/>
                  <a:pt x="17558" y="7916"/>
                </a:cubicBezTo>
                <a:cubicBezTo>
                  <a:pt x="17534" y="7901"/>
                  <a:pt x="17510" y="7875"/>
                  <a:pt x="17492" y="7848"/>
                </a:cubicBezTo>
                <a:cubicBezTo>
                  <a:pt x="17472" y="7816"/>
                  <a:pt x="17445" y="7797"/>
                  <a:pt x="17419" y="7775"/>
                </a:cubicBezTo>
                <a:cubicBezTo>
                  <a:pt x="17456" y="7725"/>
                  <a:pt x="17490" y="7670"/>
                  <a:pt x="17529" y="7623"/>
                </a:cubicBezTo>
                <a:cubicBezTo>
                  <a:pt x="17642" y="7487"/>
                  <a:pt x="17728" y="7314"/>
                  <a:pt x="17755" y="7116"/>
                </a:cubicBezTo>
                <a:cubicBezTo>
                  <a:pt x="17771" y="6995"/>
                  <a:pt x="17807" y="6906"/>
                  <a:pt x="17868" y="6828"/>
                </a:cubicBezTo>
                <a:cubicBezTo>
                  <a:pt x="17990" y="6673"/>
                  <a:pt x="18115" y="6523"/>
                  <a:pt x="18240" y="6374"/>
                </a:cubicBezTo>
                <a:cubicBezTo>
                  <a:pt x="18443" y="6133"/>
                  <a:pt x="18476" y="6072"/>
                  <a:pt x="18609" y="5695"/>
                </a:cubicBezTo>
                <a:cubicBezTo>
                  <a:pt x="18625" y="5651"/>
                  <a:pt x="18643" y="5611"/>
                  <a:pt x="18667" y="5573"/>
                </a:cubicBezTo>
                <a:cubicBezTo>
                  <a:pt x="18698" y="5527"/>
                  <a:pt x="18737" y="5486"/>
                  <a:pt x="18769" y="5442"/>
                </a:cubicBezTo>
                <a:cubicBezTo>
                  <a:pt x="18795" y="5406"/>
                  <a:pt x="18819" y="5366"/>
                  <a:pt x="18839" y="5325"/>
                </a:cubicBezTo>
                <a:cubicBezTo>
                  <a:pt x="18846" y="5309"/>
                  <a:pt x="18840" y="5277"/>
                  <a:pt x="18831" y="5261"/>
                </a:cubicBezTo>
                <a:cubicBezTo>
                  <a:pt x="18822" y="5245"/>
                  <a:pt x="18799" y="5226"/>
                  <a:pt x="18788" y="5232"/>
                </a:cubicBezTo>
                <a:cubicBezTo>
                  <a:pt x="18745" y="5252"/>
                  <a:pt x="18700" y="5275"/>
                  <a:pt x="18664" y="5310"/>
                </a:cubicBezTo>
                <a:cubicBezTo>
                  <a:pt x="18573" y="5398"/>
                  <a:pt x="18488" y="5496"/>
                  <a:pt x="18397" y="5583"/>
                </a:cubicBezTo>
                <a:cubicBezTo>
                  <a:pt x="18361" y="5618"/>
                  <a:pt x="18313" y="5638"/>
                  <a:pt x="18269" y="5656"/>
                </a:cubicBezTo>
                <a:cubicBezTo>
                  <a:pt x="18255" y="5662"/>
                  <a:pt x="18226" y="5651"/>
                  <a:pt x="18222" y="5637"/>
                </a:cubicBezTo>
                <a:cubicBezTo>
                  <a:pt x="18213" y="5607"/>
                  <a:pt x="18206" y="5556"/>
                  <a:pt x="18218" y="5539"/>
                </a:cubicBezTo>
                <a:cubicBezTo>
                  <a:pt x="18329" y="5388"/>
                  <a:pt x="18442" y="5240"/>
                  <a:pt x="18558" y="5095"/>
                </a:cubicBezTo>
                <a:cubicBezTo>
                  <a:pt x="18653" y="4976"/>
                  <a:pt x="18764" y="4877"/>
                  <a:pt x="18846" y="4744"/>
                </a:cubicBezTo>
                <a:cubicBezTo>
                  <a:pt x="18965" y="4549"/>
                  <a:pt x="19102" y="4378"/>
                  <a:pt x="19247" y="4222"/>
                </a:cubicBezTo>
                <a:cubicBezTo>
                  <a:pt x="19509" y="3940"/>
                  <a:pt x="19771" y="3664"/>
                  <a:pt x="20032" y="3382"/>
                </a:cubicBezTo>
                <a:cubicBezTo>
                  <a:pt x="20119" y="3288"/>
                  <a:pt x="20191" y="3163"/>
                  <a:pt x="20287" y="3094"/>
                </a:cubicBezTo>
                <a:cubicBezTo>
                  <a:pt x="20429" y="2993"/>
                  <a:pt x="20551" y="2859"/>
                  <a:pt x="20674" y="2728"/>
                </a:cubicBezTo>
                <a:cubicBezTo>
                  <a:pt x="20929" y="2456"/>
                  <a:pt x="21181" y="2177"/>
                  <a:pt x="21429" y="1894"/>
                </a:cubicBezTo>
                <a:cubicBezTo>
                  <a:pt x="21497" y="1816"/>
                  <a:pt x="21583" y="1746"/>
                  <a:pt x="21575" y="1596"/>
                </a:cubicBezTo>
                <a:cubicBezTo>
                  <a:pt x="21462" y="1531"/>
                  <a:pt x="21409" y="1657"/>
                  <a:pt x="21342" y="1728"/>
                </a:cubicBezTo>
                <a:cubicBezTo>
                  <a:pt x="20952" y="2134"/>
                  <a:pt x="20564" y="2551"/>
                  <a:pt x="20174" y="2957"/>
                </a:cubicBezTo>
                <a:cubicBezTo>
                  <a:pt x="19946" y="3196"/>
                  <a:pt x="19716" y="3423"/>
                  <a:pt x="19485" y="3655"/>
                </a:cubicBezTo>
                <a:cubicBezTo>
                  <a:pt x="19440" y="3700"/>
                  <a:pt x="19391" y="3736"/>
                  <a:pt x="19342" y="3773"/>
                </a:cubicBezTo>
                <a:cubicBezTo>
                  <a:pt x="19310" y="3797"/>
                  <a:pt x="19249" y="3781"/>
                  <a:pt x="19244" y="3748"/>
                </a:cubicBezTo>
                <a:cubicBezTo>
                  <a:pt x="19238" y="3714"/>
                  <a:pt x="19232" y="3670"/>
                  <a:pt x="19244" y="3646"/>
                </a:cubicBezTo>
                <a:cubicBezTo>
                  <a:pt x="19294" y="3542"/>
                  <a:pt x="19350" y="3443"/>
                  <a:pt x="19404" y="3343"/>
                </a:cubicBezTo>
                <a:cubicBezTo>
                  <a:pt x="19562" y="3268"/>
                  <a:pt x="19611" y="3067"/>
                  <a:pt x="19693" y="2904"/>
                </a:cubicBezTo>
                <a:cubicBezTo>
                  <a:pt x="19704" y="2880"/>
                  <a:pt x="19697" y="2839"/>
                  <a:pt x="19700" y="2806"/>
                </a:cubicBezTo>
                <a:cubicBezTo>
                  <a:pt x="19607" y="2793"/>
                  <a:pt x="19550" y="2865"/>
                  <a:pt x="19492" y="2923"/>
                </a:cubicBezTo>
                <a:cubicBezTo>
                  <a:pt x="19290" y="3126"/>
                  <a:pt x="19091" y="3336"/>
                  <a:pt x="18890" y="3538"/>
                </a:cubicBezTo>
                <a:cubicBezTo>
                  <a:pt x="18846" y="3582"/>
                  <a:pt x="18799" y="3624"/>
                  <a:pt x="18747" y="3641"/>
                </a:cubicBezTo>
                <a:cubicBezTo>
                  <a:pt x="18678" y="3664"/>
                  <a:pt x="18675" y="3540"/>
                  <a:pt x="18623" y="3514"/>
                </a:cubicBezTo>
                <a:cubicBezTo>
                  <a:pt x="18615" y="3510"/>
                  <a:pt x="18607" y="3509"/>
                  <a:pt x="18587" y="3499"/>
                </a:cubicBezTo>
                <a:cubicBezTo>
                  <a:pt x="18522" y="3549"/>
                  <a:pt x="18448" y="3597"/>
                  <a:pt x="18379" y="3660"/>
                </a:cubicBezTo>
                <a:cubicBezTo>
                  <a:pt x="18225" y="3801"/>
                  <a:pt x="18075" y="3950"/>
                  <a:pt x="17923" y="4095"/>
                </a:cubicBezTo>
                <a:cubicBezTo>
                  <a:pt x="17862" y="4153"/>
                  <a:pt x="17802" y="4209"/>
                  <a:pt x="17740" y="4265"/>
                </a:cubicBezTo>
                <a:cubicBezTo>
                  <a:pt x="17710" y="4293"/>
                  <a:pt x="17668" y="4279"/>
                  <a:pt x="17656" y="4222"/>
                </a:cubicBezTo>
                <a:cubicBezTo>
                  <a:pt x="17645" y="4168"/>
                  <a:pt x="17631" y="4124"/>
                  <a:pt x="17587" y="4129"/>
                </a:cubicBezTo>
                <a:cubicBezTo>
                  <a:pt x="17457" y="4145"/>
                  <a:pt x="17330" y="4177"/>
                  <a:pt x="17215" y="4265"/>
                </a:cubicBezTo>
                <a:cubicBezTo>
                  <a:pt x="17094" y="4359"/>
                  <a:pt x="16977" y="4459"/>
                  <a:pt x="16861" y="4563"/>
                </a:cubicBezTo>
                <a:cubicBezTo>
                  <a:pt x="16799" y="4619"/>
                  <a:pt x="16737" y="4624"/>
                  <a:pt x="16675" y="4583"/>
                </a:cubicBezTo>
                <a:cubicBezTo>
                  <a:pt x="16617" y="4544"/>
                  <a:pt x="16564" y="4506"/>
                  <a:pt x="16496" y="4495"/>
                </a:cubicBezTo>
                <a:cubicBezTo>
                  <a:pt x="16443" y="4486"/>
                  <a:pt x="16391" y="4447"/>
                  <a:pt x="16343" y="4412"/>
                </a:cubicBezTo>
                <a:cubicBezTo>
                  <a:pt x="16258" y="4350"/>
                  <a:pt x="16234" y="4240"/>
                  <a:pt x="16285" y="4124"/>
                </a:cubicBezTo>
                <a:cubicBezTo>
                  <a:pt x="16313" y="4060"/>
                  <a:pt x="16352" y="4005"/>
                  <a:pt x="16383" y="3943"/>
                </a:cubicBezTo>
                <a:cubicBezTo>
                  <a:pt x="16410" y="3890"/>
                  <a:pt x="16399" y="3826"/>
                  <a:pt x="16357" y="3777"/>
                </a:cubicBezTo>
                <a:cubicBezTo>
                  <a:pt x="16320" y="3733"/>
                  <a:pt x="16274" y="3708"/>
                  <a:pt x="16230" y="3743"/>
                </a:cubicBezTo>
                <a:cubicBezTo>
                  <a:pt x="16158" y="3800"/>
                  <a:pt x="16092" y="3867"/>
                  <a:pt x="16022" y="3929"/>
                </a:cubicBezTo>
                <a:cubicBezTo>
                  <a:pt x="15976" y="3969"/>
                  <a:pt x="15928" y="4011"/>
                  <a:pt x="15880" y="4046"/>
                </a:cubicBezTo>
                <a:cubicBezTo>
                  <a:pt x="15866" y="4056"/>
                  <a:pt x="15838" y="4054"/>
                  <a:pt x="15828" y="4041"/>
                </a:cubicBezTo>
                <a:cubicBezTo>
                  <a:pt x="15811" y="4018"/>
                  <a:pt x="15794" y="3984"/>
                  <a:pt x="15792" y="3953"/>
                </a:cubicBezTo>
                <a:cubicBezTo>
                  <a:pt x="15784" y="3830"/>
                  <a:pt x="15844" y="3739"/>
                  <a:pt x="15894" y="3651"/>
                </a:cubicBezTo>
                <a:cubicBezTo>
                  <a:pt x="15961" y="3532"/>
                  <a:pt x="15982" y="3402"/>
                  <a:pt x="15960" y="3265"/>
                </a:cubicBezTo>
                <a:cubicBezTo>
                  <a:pt x="15926" y="3056"/>
                  <a:pt x="15948" y="2880"/>
                  <a:pt x="16069" y="2733"/>
                </a:cubicBezTo>
                <a:cubicBezTo>
                  <a:pt x="16076" y="2725"/>
                  <a:pt x="16080" y="2709"/>
                  <a:pt x="16098" y="2670"/>
                </a:cubicBezTo>
                <a:cubicBezTo>
                  <a:pt x="16081" y="2589"/>
                  <a:pt x="16069" y="2520"/>
                  <a:pt x="16051" y="2450"/>
                </a:cubicBezTo>
                <a:cubicBezTo>
                  <a:pt x="16029" y="2362"/>
                  <a:pt x="15996" y="2329"/>
                  <a:pt x="15927" y="2328"/>
                </a:cubicBezTo>
                <a:cubicBezTo>
                  <a:pt x="15890" y="2327"/>
                  <a:pt x="15851" y="2321"/>
                  <a:pt x="15817" y="2338"/>
                </a:cubicBezTo>
                <a:cubicBezTo>
                  <a:pt x="15626" y="2431"/>
                  <a:pt x="15433" y="2510"/>
                  <a:pt x="15274" y="2704"/>
                </a:cubicBezTo>
                <a:cubicBezTo>
                  <a:pt x="15054" y="2971"/>
                  <a:pt x="14826" y="3228"/>
                  <a:pt x="14599" y="3485"/>
                </a:cubicBezTo>
                <a:cubicBezTo>
                  <a:pt x="13502" y="1838"/>
                  <a:pt x="12024" y="671"/>
                  <a:pt x="10359" y="210"/>
                </a:cubicBezTo>
                <a:cubicBezTo>
                  <a:pt x="9672" y="19"/>
                  <a:pt x="8979" y="-39"/>
                  <a:pt x="8301" y="24"/>
                </a:cubicBezTo>
                <a:close/>
              </a:path>
            </a:pathLst>
          </a:custGeom>
          <a:blipFill>
            <a:blip r:embed="rId3">
              <a:alphaModFix amt="90000"/>
            </a:blip>
            <a:stretch>
              <a:fillRect/>
            </a:stretch>
          </a:blipFill>
        </p:spPr>
        <p:txBody>
          <a:bodyPr lIns="38100" tIns="38100" rIns="38100" bIns="38100" anchor="ctr">
            <a:noAutofit/>
          </a:bodyPr>
          <a:lstStyle>
            <a:lvl1pPr defTabSz="457200">
              <a:lnSpc>
                <a:spcPct val="100000"/>
              </a:lnSpc>
              <a:spcBef>
                <a:spcPts val="0"/>
              </a:spcBef>
              <a:defRPr sz="5000" cap="all">
                <a:solidFill>
                  <a:srgbClr val="FFFFFF"/>
                </a:solidFill>
              </a:defRPr>
            </a:lvl1pPr>
          </a:lstStyle>
          <a:p>
            <a:r>
              <a:t>65%</a:t>
            </a:r>
          </a:p>
        </p:txBody>
      </p:sp>
      <p:sp>
        <p:nvSpPr>
          <p:cNvPr id="27" name="Shape 27"/>
          <p:cNvSpPr>
            <a:spLocks noGrp="1"/>
          </p:cNvSpPr>
          <p:nvPr>
            <p:ph type="body" sz="quarter" idx="15"/>
          </p:nvPr>
        </p:nvSpPr>
        <p:spPr>
          <a:xfrm>
            <a:off x="1397000" y="7306543"/>
            <a:ext cx="2540000" cy="639267"/>
          </a:xfrm>
          <a:prstGeom prst="rect">
            <a:avLst/>
          </a:prstGeom>
        </p:spPr>
        <p:txBody>
          <a:bodyPr lIns="0" tIns="0" rIns="0" bIns="0">
            <a:noAutofit/>
          </a:bodyPr>
          <a:lstStyle/>
          <a:p>
            <a:r>
              <a:t>Sed posuere consectetur est at lorem lobortis.</a:t>
            </a:r>
          </a:p>
        </p:txBody>
      </p:sp>
      <p:sp>
        <p:nvSpPr>
          <p:cNvPr id="28" name="Shape 28"/>
          <p:cNvSpPr>
            <a:spLocks noGrp="1"/>
          </p:cNvSpPr>
          <p:nvPr>
            <p:ph type="body" sz="quarter" idx="16"/>
          </p:nvPr>
        </p:nvSpPr>
        <p:spPr>
          <a:xfrm>
            <a:off x="1397000" y="6961621"/>
            <a:ext cx="2540000" cy="323950"/>
          </a:xfrm>
          <a:prstGeom prst="rect">
            <a:avLst/>
          </a:prstGeom>
        </p:spPr>
        <p:txBody>
          <a:bodyPr lIns="0" tIns="0" rIns="0" bIns="0" anchor="ctr">
            <a:noAutofit/>
          </a:bodyPr>
          <a:lstStyle>
            <a:lvl1pPr>
              <a:spcBef>
                <a:spcPts val="0"/>
              </a:spcBef>
              <a:defRPr sz="2000" cap="all" spc="100">
                <a:solidFill>
                  <a:srgbClr val="B16AD7"/>
                </a:solidFill>
              </a:defRPr>
            </a:lvl1pPr>
          </a:lstStyle>
          <a:p>
            <a:r>
              <a:t>Sed posuere</a:t>
            </a:r>
          </a:p>
        </p:txBody>
      </p:sp>
      <p:sp>
        <p:nvSpPr>
          <p:cNvPr id="29" name="Shape 29"/>
          <p:cNvSpPr>
            <a:spLocks noGrp="1"/>
          </p:cNvSpPr>
          <p:nvPr>
            <p:ph type="body" sz="quarter" idx="17"/>
          </p:nvPr>
        </p:nvSpPr>
        <p:spPr>
          <a:xfrm>
            <a:off x="4463005" y="7306543"/>
            <a:ext cx="2540001" cy="639267"/>
          </a:xfrm>
          <a:prstGeom prst="rect">
            <a:avLst/>
          </a:prstGeom>
        </p:spPr>
        <p:txBody>
          <a:bodyPr lIns="0" tIns="0" rIns="0" bIns="0">
            <a:noAutofit/>
          </a:bodyPr>
          <a:lstStyle/>
          <a:p>
            <a:r>
              <a:t>Curabitur blandit lorem sit tempus porttitor.</a:t>
            </a:r>
          </a:p>
        </p:txBody>
      </p:sp>
      <p:sp>
        <p:nvSpPr>
          <p:cNvPr id="30" name="Shape 30"/>
          <p:cNvSpPr>
            <a:spLocks noGrp="1"/>
          </p:cNvSpPr>
          <p:nvPr>
            <p:ph type="body" sz="quarter" idx="18"/>
          </p:nvPr>
        </p:nvSpPr>
        <p:spPr>
          <a:xfrm>
            <a:off x="4463005" y="6961621"/>
            <a:ext cx="2540001" cy="323950"/>
          </a:xfrm>
          <a:prstGeom prst="rect">
            <a:avLst/>
          </a:prstGeom>
        </p:spPr>
        <p:txBody>
          <a:bodyPr lIns="0" tIns="0" rIns="0" bIns="0" anchor="ctr">
            <a:noAutofit/>
          </a:bodyPr>
          <a:lstStyle>
            <a:lvl1pPr>
              <a:spcBef>
                <a:spcPts val="0"/>
              </a:spcBef>
              <a:defRPr sz="2000" cap="all" spc="100">
                <a:solidFill>
                  <a:srgbClr val="B16AD7"/>
                </a:solidFill>
              </a:defRPr>
            </a:lvl1pPr>
          </a:lstStyle>
          <a:p>
            <a:r>
              <a:t>Justo Purus</a:t>
            </a:r>
          </a:p>
        </p:txBody>
      </p:sp>
      <p:sp>
        <p:nvSpPr>
          <p:cNvPr id="31" name="Shape 31"/>
          <p:cNvSpPr>
            <a:spLocks noGrp="1"/>
          </p:cNvSpPr>
          <p:nvPr>
            <p:ph type="body" sz="quarter" idx="19"/>
          </p:nvPr>
        </p:nvSpPr>
        <p:spPr>
          <a:xfrm>
            <a:off x="8067153" y="7306543"/>
            <a:ext cx="2540001" cy="639267"/>
          </a:xfrm>
          <a:prstGeom prst="rect">
            <a:avLst/>
          </a:prstGeom>
        </p:spPr>
        <p:txBody>
          <a:bodyPr lIns="0" tIns="0" rIns="0" bIns="0">
            <a:noAutofit/>
          </a:bodyPr>
          <a:lstStyle/>
          <a:p>
            <a:r>
              <a:t>Fusce, fermentum massa justo sit amet risus.</a:t>
            </a:r>
          </a:p>
        </p:txBody>
      </p:sp>
      <p:sp>
        <p:nvSpPr>
          <p:cNvPr id="32" name="Shape 32"/>
          <p:cNvSpPr>
            <a:spLocks noGrp="1"/>
          </p:cNvSpPr>
          <p:nvPr>
            <p:ph type="body" sz="quarter" idx="20"/>
          </p:nvPr>
        </p:nvSpPr>
        <p:spPr>
          <a:xfrm>
            <a:off x="8067153" y="6961621"/>
            <a:ext cx="2540001" cy="323950"/>
          </a:xfrm>
          <a:prstGeom prst="rect">
            <a:avLst/>
          </a:prstGeom>
        </p:spPr>
        <p:txBody>
          <a:bodyPr lIns="0" tIns="0" rIns="0" bIns="0" anchor="ctr">
            <a:noAutofit/>
          </a:bodyPr>
          <a:lstStyle>
            <a:lvl1pPr>
              <a:spcBef>
                <a:spcPts val="0"/>
              </a:spcBef>
              <a:defRPr sz="2000" cap="all" spc="100">
                <a:solidFill>
                  <a:srgbClr val="B16AD7"/>
                </a:solidFill>
              </a:defRPr>
            </a:lvl1pPr>
          </a:lstStyle>
          <a:p>
            <a:r>
              <a:t>Cursus Fringilla</a:t>
            </a:r>
          </a:p>
        </p:txBody>
      </p:sp>
      <p:sp>
        <p:nvSpPr>
          <p:cNvPr id="33" name="Shape 33"/>
          <p:cNvSpPr>
            <a:spLocks noGrp="1"/>
          </p:cNvSpPr>
          <p:nvPr>
            <p:ph type="body" sz="quarter" idx="21"/>
          </p:nvPr>
        </p:nvSpPr>
        <p:spPr>
          <a:xfrm>
            <a:off x="1269999" y="3964421"/>
            <a:ext cx="3072464" cy="2794001"/>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7"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lvl1pPr defTabSz="457200">
              <a:lnSpc>
                <a:spcPct val="100000"/>
              </a:lnSpc>
              <a:spcBef>
                <a:spcPts val="0"/>
              </a:spcBef>
              <a:defRPr sz="5000" cap="all">
                <a:solidFill>
                  <a:srgbClr val="FFFFFF"/>
                </a:solidFill>
              </a:defRPr>
            </a:lvl1pPr>
          </a:lstStyle>
          <a:p>
            <a:r>
              <a:t>22%</a:t>
            </a:r>
          </a:p>
        </p:txBody>
      </p:sp>
    </p:spTree>
  </p:cSld>
  <p:clrMapOvr>
    <a:masterClrMapping/>
  </p:clrMapOvr>
  <p:transition xmlns:p14="http://schemas.microsoft.com/office/powerpoint/2010/mai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20">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322" name="Shape 322"/>
          <p:cNvSpPr>
            <a:spLocks noGrp="1"/>
          </p:cNvSpPr>
          <p:nvPr>
            <p:ph type="title"/>
          </p:nvPr>
        </p:nvSpPr>
        <p:spPr>
          <a:xfrm>
            <a:off x="1739900" y="4105127"/>
            <a:ext cx="9525000" cy="1270001"/>
          </a:xfrm>
          <a:prstGeom prst="rect">
            <a:avLst/>
          </a:prstGeom>
        </p:spPr>
        <p:txBody>
          <a:bodyPr anchor="b"/>
          <a:lstStyle>
            <a:lvl1pPr>
              <a:defRPr sz="8000" spc="399">
                <a:solidFill>
                  <a:srgbClr val="FFFFFF"/>
                </a:solidFill>
                <a:latin typeface="+mj-lt"/>
                <a:ea typeface="+mj-ea"/>
                <a:cs typeface="+mj-cs"/>
                <a:sym typeface="Avenir Next Demi Bold"/>
              </a:defRPr>
            </a:lvl1pPr>
          </a:lstStyle>
          <a:p>
            <a:r>
              <a:t>Title Text</a:t>
            </a:r>
          </a:p>
        </p:txBody>
      </p:sp>
      <p:sp>
        <p:nvSpPr>
          <p:cNvPr id="323" name="Shape 323"/>
          <p:cNvSpPr>
            <a:spLocks noGrp="1"/>
          </p:cNvSpPr>
          <p:nvPr>
            <p:ph type="body" sz="quarter" idx="13" hasCustomPrompt="1"/>
          </p:nvPr>
        </p:nvSpPr>
        <p:spPr>
          <a:xfrm>
            <a:off x="1271429" y="3811440"/>
            <a:ext cx="10462850" cy="1909567"/>
          </a:xfrm>
          <a:custGeom>
            <a:avLst/>
            <a:gdLst/>
            <a:ahLst/>
            <a:cxnLst>
              <a:cxn ang="0">
                <a:pos x="wd2" y="hd2"/>
              </a:cxn>
              <a:cxn ang="5400000">
                <a:pos x="wd2" y="hd2"/>
              </a:cxn>
              <a:cxn ang="10800000">
                <a:pos x="wd2" y="hd2"/>
              </a:cxn>
              <a:cxn ang="16200000">
                <a:pos x="wd2" y="hd2"/>
              </a:cxn>
            </a:cxnLst>
            <a:rect l="0" t="0" r="r" b="b"/>
            <a:pathLst>
              <a:path w="21600" h="21600" extrusionOk="0">
                <a:moveTo>
                  <a:pt x="18978" y="21584"/>
                </a:moveTo>
                <a:lnTo>
                  <a:pt x="21600" y="21584"/>
                </a:lnTo>
                <a:lnTo>
                  <a:pt x="21600" y="0"/>
                </a:lnTo>
                <a:lnTo>
                  <a:pt x="0" y="30"/>
                </a:lnTo>
                <a:lnTo>
                  <a:pt x="0" y="21600"/>
                </a:lnTo>
                <a:lnTo>
                  <a:pt x="2598" y="21600"/>
                </a:lnTo>
              </a:path>
            </a:pathLst>
          </a:custGeom>
          <a:ln w="19050">
            <a:solidFill>
              <a:srgbClr val="FFFFFF"/>
            </a:solidFill>
          </a:ln>
        </p:spPr>
        <p:txBody>
          <a:bodyPr anchor="ctr">
            <a:noAutofit/>
          </a:bodyPr>
          <a:lstStyle/>
          <a:p>
            <a:pPr>
              <a:lnSpc>
                <a:spcPct val="100000"/>
              </a:lnSpc>
              <a:spcBef>
                <a:spcPts val="0"/>
              </a:spcBef>
              <a:defRPr sz="2400">
                <a:solidFill>
                  <a:srgbClr val="FFFFFF"/>
                </a:solidFill>
                <a:latin typeface="Helvetica Light"/>
                <a:ea typeface="Helvetica Light"/>
                <a:cs typeface="Helvetica Light"/>
                <a:sym typeface="Helvetica Light"/>
              </a:defRPr>
            </a:pPr>
            <a:r>
              <a:rPr lang="en-US"/>
              <a:t> </a:t>
            </a:r>
            <a:endParaRPr/>
          </a:p>
        </p:txBody>
      </p:sp>
      <p:sp>
        <p:nvSpPr>
          <p:cNvPr id="324" name="Shape 324"/>
          <p:cNvSpPr>
            <a:spLocks noGrp="1"/>
          </p:cNvSpPr>
          <p:nvPr>
            <p:ph type="body" sz="quarter" idx="14"/>
          </p:nvPr>
        </p:nvSpPr>
        <p:spPr>
          <a:xfrm>
            <a:off x="2692139" y="5481191"/>
            <a:ext cx="7620001" cy="470496"/>
          </a:xfrm>
          <a:prstGeom prst="rect">
            <a:avLst/>
          </a:prstGeom>
        </p:spPr>
        <p:txBody>
          <a:bodyPr lIns="0" tIns="0" rIns="0" bIns="0" anchor="b">
            <a:noAutofit/>
          </a:bodyPr>
          <a:lstStyle>
            <a:lvl1pPr>
              <a:lnSpc>
                <a:spcPct val="100000"/>
              </a:lnSpc>
              <a:spcBef>
                <a:spcPts val="0"/>
              </a:spcBef>
              <a:defRPr sz="2500" cap="all" spc="500">
                <a:solidFill>
                  <a:srgbClr val="FFFFFF"/>
                </a:solidFill>
                <a:latin typeface="+mn-lt"/>
                <a:ea typeface="+mn-ea"/>
                <a:cs typeface="+mn-cs"/>
                <a:sym typeface="Avenir Light"/>
              </a:defRPr>
            </a:lvl1pPr>
          </a:lstStyle>
          <a:p>
            <a:r>
              <a:t>Any Questions? Ask now!</a:t>
            </a:r>
          </a:p>
        </p:txBody>
      </p:sp>
      <p:sp>
        <p:nvSpPr>
          <p:cNvPr id="325" name="Shape 325"/>
          <p:cNvSpPr>
            <a:spLocks noGrp="1"/>
          </p:cNvSpPr>
          <p:nvPr>
            <p:ph type="sldNum" sz="quarter" idx="2"/>
          </p:nvPr>
        </p:nvSpPr>
        <p:spPr>
          <a:xfrm>
            <a:off x="825499" y="9251950"/>
            <a:ext cx="386335" cy="419100"/>
          </a:xfrm>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3">
    <p:spTree>
      <p:nvGrpSpPr>
        <p:cNvPr id="1" name=""/>
        <p:cNvGrpSpPr/>
        <p:nvPr/>
      </p:nvGrpSpPr>
      <p:grpSpPr>
        <a:xfrm>
          <a:off x="0" y="0"/>
          <a:ext cx="0" cy="0"/>
          <a:chOff x="0" y="0"/>
          <a:chExt cx="0" cy="0"/>
        </a:xfrm>
      </p:grpSpPr>
      <p:sp>
        <p:nvSpPr>
          <p:cNvPr id="40" name="Shape 40"/>
          <p:cNvSpPr>
            <a:spLocks noGrp="1"/>
          </p:cNvSpPr>
          <p:nvPr>
            <p:ph type="title"/>
          </p:nvPr>
        </p:nvSpPr>
        <p:spPr>
          <a:prstGeom prst="rect">
            <a:avLst/>
          </a:prstGeom>
        </p:spPr>
        <p:txBody>
          <a:bodyPr/>
          <a:lstStyle/>
          <a:p>
            <a:r>
              <a:t>Title Text</a:t>
            </a:r>
          </a:p>
        </p:txBody>
      </p:sp>
      <p:sp>
        <p:nvSpPr>
          <p:cNvPr id="41" name="Shape 41"/>
          <p:cNvSpPr>
            <a:spLocks noGrp="1"/>
          </p:cNvSpPr>
          <p:nvPr>
            <p:ph type="body" sz="quarter" idx="13" hasCustomPrompt="1"/>
          </p:nvPr>
        </p:nvSpPr>
        <p:spPr>
          <a:xfrm>
            <a:off x="1266316" y="3302000"/>
            <a:ext cx="5431912" cy="3810001"/>
          </a:xfrm>
          <a:custGeom>
            <a:avLst/>
            <a:gdLst/>
            <a:ahLst/>
            <a:cxnLst>
              <a:cxn ang="0">
                <a:pos x="wd2" y="hd2"/>
              </a:cxn>
              <a:cxn ang="5400000">
                <a:pos x="wd2" y="hd2"/>
              </a:cxn>
              <a:cxn ang="10800000">
                <a:pos x="wd2" y="hd2"/>
              </a:cxn>
              <a:cxn ang="16200000">
                <a:pos x="wd2" y="hd2"/>
              </a:cxn>
            </a:cxnLst>
            <a:rect l="0" t="0" r="r" b="b"/>
            <a:pathLst>
              <a:path w="21576" h="20242" extrusionOk="0">
                <a:moveTo>
                  <a:pt x="8301" y="24"/>
                </a:moveTo>
                <a:cubicBezTo>
                  <a:pt x="7622" y="88"/>
                  <a:pt x="6957" y="272"/>
                  <a:pt x="6320" y="571"/>
                </a:cubicBezTo>
                <a:cubicBezTo>
                  <a:pt x="6222" y="525"/>
                  <a:pt x="6125" y="479"/>
                  <a:pt x="6028" y="434"/>
                </a:cubicBezTo>
                <a:cubicBezTo>
                  <a:pt x="5995" y="419"/>
                  <a:pt x="5962" y="426"/>
                  <a:pt x="5933" y="454"/>
                </a:cubicBezTo>
                <a:cubicBezTo>
                  <a:pt x="5902" y="483"/>
                  <a:pt x="5874" y="515"/>
                  <a:pt x="5842" y="542"/>
                </a:cubicBezTo>
                <a:cubicBezTo>
                  <a:pt x="5772" y="598"/>
                  <a:pt x="5704" y="656"/>
                  <a:pt x="5630" y="703"/>
                </a:cubicBezTo>
                <a:cubicBezTo>
                  <a:pt x="5527" y="767"/>
                  <a:pt x="5522" y="766"/>
                  <a:pt x="5502" y="600"/>
                </a:cubicBezTo>
                <a:cubicBezTo>
                  <a:pt x="5502" y="594"/>
                  <a:pt x="5498" y="587"/>
                  <a:pt x="5495" y="581"/>
                </a:cubicBezTo>
                <a:cubicBezTo>
                  <a:pt x="5456" y="566"/>
                  <a:pt x="5435" y="607"/>
                  <a:pt x="5411" y="634"/>
                </a:cubicBezTo>
                <a:cubicBezTo>
                  <a:pt x="5327" y="730"/>
                  <a:pt x="5237" y="813"/>
                  <a:pt x="5137" y="874"/>
                </a:cubicBezTo>
                <a:cubicBezTo>
                  <a:pt x="5091" y="902"/>
                  <a:pt x="5052" y="940"/>
                  <a:pt x="5013" y="981"/>
                </a:cubicBezTo>
                <a:cubicBezTo>
                  <a:pt x="4930" y="1069"/>
                  <a:pt x="4872" y="1182"/>
                  <a:pt x="4805" y="1288"/>
                </a:cubicBezTo>
                <a:cubicBezTo>
                  <a:pt x="4770" y="1345"/>
                  <a:pt x="4732" y="1401"/>
                  <a:pt x="4667" y="1386"/>
                </a:cubicBezTo>
                <a:cubicBezTo>
                  <a:pt x="4646" y="1381"/>
                  <a:pt x="4617" y="1381"/>
                  <a:pt x="4601" y="1396"/>
                </a:cubicBezTo>
                <a:cubicBezTo>
                  <a:pt x="4544" y="1448"/>
                  <a:pt x="4499" y="1412"/>
                  <a:pt x="4451" y="1371"/>
                </a:cubicBezTo>
                <a:cubicBezTo>
                  <a:pt x="4220" y="1174"/>
                  <a:pt x="3985" y="981"/>
                  <a:pt x="3758" y="776"/>
                </a:cubicBezTo>
                <a:cubicBezTo>
                  <a:pt x="3661" y="688"/>
                  <a:pt x="3557" y="630"/>
                  <a:pt x="3452" y="571"/>
                </a:cubicBezTo>
                <a:cubicBezTo>
                  <a:pt x="3365" y="523"/>
                  <a:pt x="3272" y="508"/>
                  <a:pt x="3178" y="556"/>
                </a:cubicBezTo>
                <a:cubicBezTo>
                  <a:pt x="3132" y="580"/>
                  <a:pt x="3083" y="593"/>
                  <a:pt x="3036" y="610"/>
                </a:cubicBezTo>
                <a:cubicBezTo>
                  <a:pt x="2890" y="662"/>
                  <a:pt x="2781" y="784"/>
                  <a:pt x="2704" y="952"/>
                </a:cubicBezTo>
                <a:cubicBezTo>
                  <a:pt x="2646" y="1078"/>
                  <a:pt x="2581" y="1194"/>
                  <a:pt x="2496" y="1288"/>
                </a:cubicBezTo>
                <a:cubicBezTo>
                  <a:pt x="2475" y="1311"/>
                  <a:pt x="2453" y="1339"/>
                  <a:pt x="2445" y="1371"/>
                </a:cubicBezTo>
                <a:cubicBezTo>
                  <a:pt x="2400" y="1536"/>
                  <a:pt x="2337" y="1688"/>
                  <a:pt x="2313" y="1864"/>
                </a:cubicBezTo>
                <a:cubicBezTo>
                  <a:pt x="2290" y="2037"/>
                  <a:pt x="2259" y="2212"/>
                  <a:pt x="2215" y="2377"/>
                </a:cubicBezTo>
                <a:cubicBezTo>
                  <a:pt x="2180" y="2506"/>
                  <a:pt x="2164" y="2628"/>
                  <a:pt x="2178" y="2762"/>
                </a:cubicBezTo>
                <a:cubicBezTo>
                  <a:pt x="2192" y="2892"/>
                  <a:pt x="2213" y="3024"/>
                  <a:pt x="2200" y="3158"/>
                </a:cubicBezTo>
                <a:cubicBezTo>
                  <a:pt x="2196" y="3205"/>
                  <a:pt x="2212" y="3257"/>
                  <a:pt x="2226" y="3304"/>
                </a:cubicBezTo>
                <a:cubicBezTo>
                  <a:pt x="2243" y="3368"/>
                  <a:pt x="2253" y="3427"/>
                  <a:pt x="2240" y="3494"/>
                </a:cubicBezTo>
                <a:cubicBezTo>
                  <a:pt x="2224" y="3579"/>
                  <a:pt x="2247" y="3655"/>
                  <a:pt x="2284" y="3724"/>
                </a:cubicBezTo>
                <a:cubicBezTo>
                  <a:pt x="2313" y="3777"/>
                  <a:pt x="2343" y="3829"/>
                  <a:pt x="2361" y="3890"/>
                </a:cubicBezTo>
                <a:cubicBezTo>
                  <a:pt x="2387" y="3980"/>
                  <a:pt x="2423" y="4060"/>
                  <a:pt x="2470" y="4134"/>
                </a:cubicBezTo>
                <a:cubicBezTo>
                  <a:pt x="2499" y="4178"/>
                  <a:pt x="2526" y="4227"/>
                  <a:pt x="2525" y="4290"/>
                </a:cubicBezTo>
                <a:cubicBezTo>
                  <a:pt x="2525" y="4308"/>
                  <a:pt x="2530" y="4323"/>
                  <a:pt x="2532" y="4339"/>
                </a:cubicBezTo>
                <a:cubicBezTo>
                  <a:pt x="2516" y="4366"/>
                  <a:pt x="2501" y="4394"/>
                  <a:pt x="2485" y="4422"/>
                </a:cubicBezTo>
                <a:cubicBezTo>
                  <a:pt x="2469" y="4449"/>
                  <a:pt x="2453" y="4477"/>
                  <a:pt x="2437" y="4505"/>
                </a:cubicBezTo>
                <a:cubicBezTo>
                  <a:pt x="2410" y="4492"/>
                  <a:pt x="2384" y="4480"/>
                  <a:pt x="2357" y="4466"/>
                </a:cubicBezTo>
                <a:cubicBezTo>
                  <a:pt x="2201" y="4380"/>
                  <a:pt x="2036" y="4313"/>
                  <a:pt x="1901" y="4168"/>
                </a:cubicBezTo>
                <a:cubicBezTo>
                  <a:pt x="1865" y="4129"/>
                  <a:pt x="1821" y="4119"/>
                  <a:pt x="1777" y="4129"/>
                </a:cubicBezTo>
                <a:cubicBezTo>
                  <a:pt x="1734" y="4138"/>
                  <a:pt x="1691" y="4155"/>
                  <a:pt x="1653" y="4168"/>
                </a:cubicBezTo>
                <a:cubicBezTo>
                  <a:pt x="1648" y="4193"/>
                  <a:pt x="1642" y="4213"/>
                  <a:pt x="1646" y="4222"/>
                </a:cubicBezTo>
                <a:cubicBezTo>
                  <a:pt x="1689" y="4315"/>
                  <a:pt x="1665" y="4386"/>
                  <a:pt x="1609" y="4451"/>
                </a:cubicBezTo>
                <a:cubicBezTo>
                  <a:pt x="1592" y="4470"/>
                  <a:pt x="1578" y="4495"/>
                  <a:pt x="1562" y="4514"/>
                </a:cubicBezTo>
                <a:cubicBezTo>
                  <a:pt x="1463" y="4629"/>
                  <a:pt x="1364" y="4746"/>
                  <a:pt x="1292" y="4895"/>
                </a:cubicBezTo>
                <a:cubicBezTo>
                  <a:pt x="1280" y="4919"/>
                  <a:pt x="1262" y="4942"/>
                  <a:pt x="1244" y="4958"/>
                </a:cubicBezTo>
                <a:cubicBezTo>
                  <a:pt x="1196" y="5002"/>
                  <a:pt x="1175" y="5061"/>
                  <a:pt x="1157" y="5134"/>
                </a:cubicBezTo>
                <a:cubicBezTo>
                  <a:pt x="1104" y="5341"/>
                  <a:pt x="1042" y="5546"/>
                  <a:pt x="1029" y="5769"/>
                </a:cubicBezTo>
                <a:cubicBezTo>
                  <a:pt x="1024" y="5849"/>
                  <a:pt x="1021" y="5941"/>
                  <a:pt x="956" y="5998"/>
                </a:cubicBezTo>
                <a:cubicBezTo>
                  <a:pt x="932" y="6019"/>
                  <a:pt x="937" y="6070"/>
                  <a:pt x="949" y="6105"/>
                </a:cubicBezTo>
                <a:cubicBezTo>
                  <a:pt x="987" y="6224"/>
                  <a:pt x="962" y="6330"/>
                  <a:pt x="919" y="6437"/>
                </a:cubicBezTo>
                <a:cubicBezTo>
                  <a:pt x="910" y="6461"/>
                  <a:pt x="879" y="6475"/>
                  <a:pt x="861" y="6457"/>
                </a:cubicBezTo>
                <a:cubicBezTo>
                  <a:pt x="830" y="6424"/>
                  <a:pt x="801" y="6400"/>
                  <a:pt x="752" y="6403"/>
                </a:cubicBezTo>
                <a:cubicBezTo>
                  <a:pt x="700" y="6577"/>
                  <a:pt x="706" y="6741"/>
                  <a:pt x="773" y="6881"/>
                </a:cubicBezTo>
                <a:cubicBezTo>
                  <a:pt x="821" y="6981"/>
                  <a:pt x="825" y="7061"/>
                  <a:pt x="799" y="7164"/>
                </a:cubicBezTo>
                <a:cubicBezTo>
                  <a:pt x="777" y="7254"/>
                  <a:pt x="766" y="7351"/>
                  <a:pt x="748" y="7443"/>
                </a:cubicBezTo>
                <a:cubicBezTo>
                  <a:pt x="743" y="7470"/>
                  <a:pt x="734" y="7502"/>
                  <a:pt x="719" y="7516"/>
                </a:cubicBezTo>
                <a:cubicBezTo>
                  <a:pt x="647" y="7582"/>
                  <a:pt x="631" y="7691"/>
                  <a:pt x="620" y="7789"/>
                </a:cubicBezTo>
                <a:cubicBezTo>
                  <a:pt x="610" y="7884"/>
                  <a:pt x="609" y="7982"/>
                  <a:pt x="569" y="8062"/>
                </a:cubicBezTo>
                <a:cubicBezTo>
                  <a:pt x="527" y="8148"/>
                  <a:pt x="534" y="8262"/>
                  <a:pt x="467" y="8331"/>
                </a:cubicBezTo>
                <a:cubicBezTo>
                  <a:pt x="458" y="8340"/>
                  <a:pt x="453" y="8375"/>
                  <a:pt x="460" y="8389"/>
                </a:cubicBezTo>
                <a:cubicBezTo>
                  <a:pt x="483" y="8443"/>
                  <a:pt x="482" y="8478"/>
                  <a:pt x="445" y="8521"/>
                </a:cubicBezTo>
                <a:cubicBezTo>
                  <a:pt x="379" y="8598"/>
                  <a:pt x="323" y="8691"/>
                  <a:pt x="255" y="8765"/>
                </a:cubicBezTo>
                <a:cubicBezTo>
                  <a:pt x="192" y="8835"/>
                  <a:pt x="120" y="8890"/>
                  <a:pt x="51" y="8951"/>
                </a:cubicBezTo>
                <a:cubicBezTo>
                  <a:pt x="-8" y="9003"/>
                  <a:pt x="-17" y="9056"/>
                  <a:pt x="29" y="9131"/>
                </a:cubicBezTo>
                <a:cubicBezTo>
                  <a:pt x="60" y="9182"/>
                  <a:pt x="97" y="9221"/>
                  <a:pt x="131" y="9268"/>
                </a:cubicBezTo>
                <a:cubicBezTo>
                  <a:pt x="154" y="9299"/>
                  <a:pt x="188" y="9329"/>
                  <a:pt x="201" y="9366"/>
                </a:cubicBezTo>
                <a:cubicBezTo>
                  <a:pt x="220" y="9423"/>
                  <a:pt x="238" y="9462"/>
                  <a:pt x="285" y="9483"/>
                </a:cubicBezTo>
                <a:cubicBezTo>
                  <a:pt x="309" y="9494"/>
                  <a:pt x="331" y="9526"/>
                  <a:pt x="354" y="9546"/>
                </a:cubicBezTo>
                <a:cubicBezTo>
                  <a:pt x="464" y="9641"/>
                  <a:pt x="547" y="9782"/>
                  <a:pt x="660" y="9873"/>
                </a:cubicBezTo>
                <a:cubicBezTo>
                  <a:pt x="712" y="9915"/>
                  <a:pt x="765" y="9953"/>
                  <a:pt x="814" y="10000"/>
                </a:cubicBezTo>
                <a:cubicBezTo>
                  <a:pt x="902" y="10085"/>
                  <a:pt x="991" y="10166"/>
                  <a:pt x="1087" y="10234"/>
                </a:cubicBezTo>
                <a:cubicBezTo>
                  <a:pt x="1160" y="12423"/>
                  <a:pt x="1753" y="14496"/>
                  <a:pt x="2755" y="16159"/>
                </a:cubicBezTo>
                <a:cubicBezTo>
                  <a:pt x="5447" y="20629"/>
                  <a:pt x="10262" y="21561"/>
                  <a:pt x="13792" y="18297"/>
                </a:cubicBezTo>
                <a:cubicBezTo>
                  <a:pt x="13801" y="18286"/>
                  <a:pt x="13813" y="18278"/>
                  <a:pt x="13822" y="18268"/>
                </a:cubicBezTo>
                <a:cubicBezTo>
                  <a:pt x="13830" y="18257"/>
                  <a:pt x="13835" y="18244"/>
                  <a:pt x="13843" y="18233"/>
                </a:cubicBezTo>
                <a:cubicBezTo>
                  <a:pt x="13989" y="18068"/>
                  <a:pt x="14131" y="17895"/>
                  <a:pt x="14267" y="17716"/>
                </a:cubicBezTo>
                <a:cubicBezTo>
                  <a:pt x="14403" y="17536"/>
                  <a:pt x="14535" y="17352"/>
                  <a:pt x="14661" y="17160"/>
                </a:cubicBezTo>
                <a:cubicBezTo>
                  <a:pt x="14686" y="17172"/>
                  <a:pt x="14711" y="17186"/>
                  <a:pt x="14737" y="17194"/>
                </a:cubicBezTo>
                <a:cubicBezTo>
                  <a:pt x="14765" y="17202"/>
                  <a:pt x="14791" y="17211"/>
                  <a:pt x="14821" y="17209"/>
                </a:cubicBezTo>
                <a:cubicBezTo>
                  <a:pt x="14808" y="17142"/>
                  <a:pt x="14801" y="17077"/>
                  <a:pt x="14781" y="17018"/>
                </a:cubicBezTo>
                <a:cubicBezTo>
                  <a:pt x="14779" y="17010"/>
                  <a:pt x="14774" y="17006"/>
                  <a:pt x="14770" y="16999"/>
                </a:cubicBezTo>
                <a:cubicBezTo>
                  <a:pt x="14811" y="16934"/>
                  <a:pt x="14849" y="16866"/>
                  <a:pt x="14887" y="16799"/>
                </a:cubicBezTo>
                <a:cubicBezTo>
                  <a:pt x="14925" y="16731"/>
                  <a:pt x="14962" y="16661"/>
                  <a:pt x="15000" y="16594"/>
                </a:cubicBezTo>
                <a:cubicBezTo>
                  <a:pt x="15180" y="16674"/>
                  <a:pt x="15366" y="16707"/>
                  <a:pt x="15551" y="16755"/>
                </a:cubicBezTo>
                <a:cubicBezTo>
                  <a:pt x="15643" y="16778"/>
                  <a:pt x="15735" y="16786"/>
                  <a:pt x="15828" y="16779"/>
                </a:cubicBezTo>
                <a:cubicBezTo>
                  <a:pt x="15921" y="16772"/>
                  <a:pt x="16017" y="16781"/>
                  <a:pt x="16109" y="16779"/>
                </a:cubicBezTo>
                <a:cubicBezTo>
                  <a:pt x="16154" y="16778"/>
                  <a:pt x="16196" y="16777"/>
                  <a:pt x="16241" y="16779"/>
                </a:cubicBezTo>
                <a:cubicBezTo>
                  <a:pt x="16252" y="16779"/>
                  <a:pt x="16263" y="16777"/>
                  <a:pt x="16274" y="16774"/>
                </a:cubicBezTo>
                <a:cubicBezTo>
                  <a:pt x="16295" y="16769"/>
                  <a:pt x="16317" y="16760"/>
                  <a:pt x="16317" y="16725"/>
                </a:cubicBezTo>
                <a:cubicBezTo>
                  <a:pt x="16317" y="16706"/>
                  <a:pt x="16310" y="16678"/>
                  <a:pt x="16299" y="16667"/>
                </a:cubicBezTo>
                <a:cubicBezTo>
                  <a:pt x="16237" y="16598"/>
                  <a:pt x="16172" y="16533"/>
                  <a:pt x="16109" y="16467"/>
                </a:cubicBezTo>
                <a:cubicBezTo>
                  <a:pt x="16113" y="16413"/>
                  <a:pt x="16121" y="16369"/>
                  <a:pt x="16120" y="16325"/>
                </a:cubicBezTo>
                <a:cubicBezTo>
                  <a:pt x="16118" y="16225"/>
                  <a:pt x="16090" y="16141"/>
                  <a:pt x="16015" y="16096"/>
                </a:cubicBezTo>
                <a:cubicBezTo>
                  <a:pt x="15985" y="16079"/>
                  <a:pt x="15961" y="16050"/>
                  <a:pt x="15934" y="16027"/>
                </a:cubicBezTo>
                <a:cubicBezTo>
                  <a:pt x="15937" y="15899"/>
                  <a:pt x="15904" y="15790"/>
                  <a:pt x="15861" y="15686"/>
                </a:cubicBezTo>
                <a:cubicBezTo>
                  <a:pt x="15818" y="15582"/>
                  <a:pt x="15818" y="15469"/>
                  <a:pt x="15858" y="15369"/>
                </a:cubicBezTo>
                <a:cubicBezTo>
                  <a:pt x="15914" y="15225"/>
                  <a:pt x="15985" y="15096"/>
                  <a:pt x="16109" y="15042"/>
                </a:cubicBezTo>
                <a:cubicBezTo>
                  <a:pt x="16146" y="15026"/>
                  <a:pt x="16181" y="15002"/>
                  <a:pt x="16219" y="14998"/>
                </a:cubicBezTo>
                <a:cubicBezTo>
                  <a:pt x="16273" y="14991"/>
                  <a:pt x="16313" y="14963"/>
                  <a:pt x="16343" y="14905"/>
                </a:cubicBezTo>
                <a:cubicBezTo>
                  <a:pt x="16358" y="14875"/>
                  <a:pt x="16370" y="14840"/>
                  <a:pt x="16390" y="14817"/>
                </a:cubicBezTo>
                <a:cubicBezTo>
                  <a:pt x="16414" y="14790"/>
                  <a:pt x="16446" y="14755"/>
                  <a:pt x="16474" y="14754"/>
                </a:cubicBezTo>
                <a:cubicBezTo>
                  <a:pt x="16545" y="14749"/>
                  <a:pt x="16612" y="14723"/>
                  <a:pt x="16682" y="14759"/>
                </a:cubicBezTo>
                <a:cubicBezTo>
                  <a:pt x="16743" y="14789"/>
                  <a:pt x="16793" y="14770"/>
                  <a:pt x="16821" y="14690"/>
                </a:cubicBezTo>
                <a:cubicBezTo>
                  <a:pt x="16847" y="14617"/>
                  <a:pt x="16888" y="14581"/>
                  <a:pt x="16949" y="14568"/>
                </a:cubicBezTo>
                <a:cubicBezTo>
                  <a:pt x="17007" y="14556"/>
                  <a:pt x="17064" y="14525"/>
                  <a:pt x="17120" y="14495"/>
                </a:cubicBezTo>
                <a:cubicBezTo>
                  <a:pt x="17159" y="14474"/>
                  <a:pt x="17177" y="14422"/>
                  <a:pt x="17171" y="14368"/>
                </a:cubicBezTo>
                <a:cubicBezTo>
                  <a:pt x="17167" y="14325"/>
                  <a:pt x="17156" y="14284"/>
                  <a:pt x="17153" y="14241"/>
                </a:cubicBezTo>
                <a:cubicBezTo>
                  <a:pt x="17152" y="14223"/>
                  <a:pt x="17160" y="14195"/>
                  <a:pt x="17171" y="14183"/>
                </a:cubicBezTo>
                <a:cubicBezTo>
                  <a:pt x="17192" y="14160"/>
                  <a:pt x="17215" y="14139"/>
                  <a:pt x="17241" y="14129"/>
                </a:cubicBezTo>
                <a:cubicBezTo>
                  <a:pt x="17323" y="14096"/>
                  <a:pt x="17367" y="14017"/>
                  <a:pt x="17394" y="13914"/>
                </a:cubicBezTo>
                <a:cubicBezTo>
                  <a:pt x="17419" y="13817"/>
                  <a:pt x="17452" y="13724"/>
                  <a:pt x="17474" y="13626"/>
                </a:cubicBezTo>
                <a:cubicBezTo>
                  <a:pt x="17492" y="13546"/>
                  <a:pt x="17527" y="13482"/>
                  <a:pt x="17562" y="13416"/>
                </a:cubicBezTo>
                <a:cubicBezTo>
                  <a:pt x="17599" y="13345"/>
                  <a:pt x="17577" y="13256"/>
                  <a:pt x="17602" y="13182"/>
                </a:cubicBezTo>
                <a:cubicBezTo>
                  <a:pt x="17611" y="13156"/>
                  <a:pt x="17623" y="13131"/>
                  <a:pt x="17631" y="13104"/>
                </a:cubicBezTo>
                <a:cubicBezTo>
                  <a:pt x="17646" y="13049"/>
                  <a:pt x="17663" y="12995"/>
                  <a:pt x="17671" y="12938"/>
                </a:cubicBezTo>
                <a:cubicBezTo>
                  <a:pt x="17677" y="12894"/>
                  <a:pt x="17685" y="12855"/>
                  <a:pt x="17711" y="12821"/>
                </a:cubicBezTo>
                <a:cubicBezTo>
                  <a:pt x="17778" y="12734"/>
                  <a:pt x="17803" y="12621"/>
                  <a:pt x="17802" y="12499"/>
                </a:cubicBezTo>
                <a:cubicBezTo>
                  <a:pt x="17802" y="12380"/>
                  <a:pt x="17819" y="12269"/>
                  <a:pt x="17850" y="12157"/>
                </a:cubicBezTo>
                <a:cubicBezTo>
                  <a:pt x="17866" y="12096"/>
                  <a:pt x="17869" y="12027"/>
                  <a:pt x="17875" y="11962"/>
                </a:cubicBezTo>
                <a:cubicBezTo>
                  <a:pt x="17884" y="11872"/>
                  <a:pt x="17848" y="11808"/>
                  <a:pt x="17799" y="11757"/>
                </a:cubicBezTo>
                <a:cubicBezTo>
                  <a:pt x="17781" y="11739"/>
                  <a:pt x="17764" y="11726"/>
                  <a:pt x="17744" y="11713"/>
                </a:cubicBezTo>
                <a:cubicBezTo>
                  <a:pt x="17604" y="11623"/>
                  <a:pt x="17483" y="11495"/>
                  <a:pt x="17383" y="11337"/>
                </a:cubicBezTo>
                <a:cubicBezTo>
                  <a:pt x="17311" y="11225"/>
                  <a:pt x="17248" y="11110"/>
                  <a:pt x="17292" y="10942"/>
                </a:cubicBezTo>
                <a:cubicBezTo>
                  <a:pt x="17310" y="10873"/>
                  <a:pt x="17292" y="10797"/>
                  <a:pt x="17244" y="10742"/>
                </a:cubicBezTo>
                <a:cubicBezTo>
                  <a:pt x="17229" y="10725"/>
                  <a:pt x="17214" y="10693"/>
                  <a:pt x="17215" y="10669"/>
                </a:cubicBezTo>
                <a:cubicBezTo>
                  <a:pt x="17221" y="10536"/>
                  <a:pt x="17231" y="10397"/>
                  <a:pt x="17317" y="10312"/>
                </a:cubicBezTo>
                <a:cubicBezTo>
                  <a:pt x="17421" y="10210"/>
                  <a:pt x="17483" y="10080"/>
                  <a:pt x="17507" y="9912"/>
                </a:cubicBezTo>
                <a:cubicBezTo>
                  <a:pt x="17518" y="9829"/>
                  <a:pt x="17549" y="9765"/>
                  <a:pt x="17616" y="9736"/>
                </a:cubicBezTo>
                <a:cubicBezTo>
                  <a:pt x="17666" y="9716"/>
                  <a:pt x="17678" y="9660"/>
                  <a:pt x="17671" y="9595"/>
                </a:cubicBezTo>
                <a:cubicBezTo>
                  <a:pt x="17669" y="9580"/>
                  <a:pt x="17664" y="9565"/>
                  <a:pt x="17660" y="9551"/>
                </a:cubicBezTo>
                <a:cubicBezTo>
                  <a:pt x="17643" y="9487"/>
                  <a:pt x="17658" y="9435"/>
                  <a:pt x="17697" y="9395"/>
                </a:cubicBezTo>
                <a:cubicBezTo>
                  <a:pt x="17772" y="9316"/>
                  <a:pt x="17791" y="9181"/>
                  <a:pt x="17861" y="9097"/>
                </a:cubicBezTo>
                <a:cubicBezTo>
                  <a:pt x="17871" y="9085"/>
                  <a:pt x="17876" y="9059"/>
                  <a:pt x="17875" y="9039"/>
                </a:cubicBezTo>
                <a:cubicBezTo>
                  <a:pt x="17872" y="8900"/>
                  <a:pt x="17921" y="8789"/>
                  <a:pt x="17970" y="8677"/>
                </a:cubicBezTo>
                <a:cubicBezTo>
                  <a:pt x="17959" y="8472"/>
                  <a:pt x="17847" y="8333"/>
                  <a:pt x="17784" y="8165"/>
                </a:cubicBezTo>
                <a:cubicBezTo>
                  <a:pt x="17782" y="8159"/>
                  <a:pt x="17778" y="8155"/>
                  <a:pt x="17773" y="8150"/>
                </a:cubicBezTo>
                <a:cubicBezTo>
                  <a:pt x="17697" y="8080"/>
                  <a:pt x="17645" y="7970"/>
                  <a:pt x="17558" y="7916"/>
                </a:cubicBezTo>
                <a:cubicBezTo>
                  <a:pt x="17534" y="7901"/>
                  <a:pt x="17510" y="7875"/>
                  <a:pt x="17492" y="7848"/>
                </a:cubicBezTo>
                <a:cubicBezTo>
                  <a:pt x="17472" y="7816"/>
                  <a:pt x="17445" y="7797"/>
                  <a:pt x="17419" y="7775"/>
                </a:cubicBezTo>
                <a:cubicBezTo>
                  <a:pt x="17456" y="7725"/>
                  <a:pt x="17490" y="7670"/>
                  <a:pt x="17529" y="7623"/>
                </a:cubicBezTo>
                <a:cubicBezTo>
                  <a:pt x="17642" y="7487"/>
                  <a:pt x="17728" y="7314"/>
                  <a:pt x="17755" y="7116"/>
                </a:cubicBezTo>
                <a:cubicBezTo>
                  <a:pt x="17771" y="6995"/>
                  <a:pt x="17807" y="6906"/>
                  <a:pt x="17868" y="6828"/>
                </a:cubicBezTo>
                <a:cubicBezTo>
                  <a:pt x="17990" y="6673"/>
                  <a:pt x="18115" y="6523"/>
                  <a:pt x="18240" y="6374"/>
                </a:cubicBezTo>
                <a:cubicBezTo>
                  <a:pt x="18443" y="6133"/>
                  <a:pt x="18476" y="6072"/>
                  <a:pt x="18609" y="5695"/>
                </a:cubicBezTo>
                <a:cubicBezTo>
                  <a:pt x="18625" y="5651"/>
                  <a:pt x="18643" y="5611"/>
                  <a:pt x="18667" y="5573"/>
                </a:cubicBezTo>
                <a:cubicBezTo>
                  <a:pt x="18698" y="5527"/>
                  <a:pt x="18737" y="5486"/>
                  <a:pt x="18769" y="5442"/>
                </a:cubicBezTo>
                <a:cubicBezTo>
                  <a:pt x="18795" y="5406"/>
                  <a:pt x="18819" y="5366"/>
                  <a:pt x="18839" y="5325"/>
                </a:cubicBezTo>
                <a:cubicBezTo>
                  <a:pt x="18846" y="5309"/>
                  <a:pt x="18840" y="5277"/>
                  <a:pt x="18831" y="5261"/>
                </a:cubicBezTo>
                <a:cubicBezTo>
                  <a:pt x="18822" y="5245"/>
                  <a:pt x="18799" y="5226"/>
                  <a:pt x="18788" y="5232"/>
                </a:cubicBezTo>
                <a:cubicBezTo>
                  <a:pt x="18745" y="5252"/>
                  <a:pt x="18700" y="5275"/>
                  <a:pt x="18664" y="5310"/>
                </a:cubicBezTo>
                <a:cubicBezTo>
                  <a:pt x="18573" y="5398"/>
                  <a:pt x="18488" y="5496"/>
                  <a:pt x="18397" y="5583"/>
                </a:cubicBezTo>
                <a:cubicBezTo>
                  <a:pt x="18361" y="5618"/>
                  <a:pt x="18313" y="5638"/>
                  <a:pt x="18269" y="5656"/>
                </a:cubicBezTo>
                <a:cubicBezTo>
                  <a:pt x="18255" y="5662"/>
                  <a:pt x="18226" y="5651"/>
                  <a:pt x="18222" y="5637"/>
                </a:cubicBezTo>
                <a:cubicBezTo>
                  <a:pt x="18213" y="5607"/>
                  <a:pt x="18206" y="5556"/>
                  <a:pt x="18218" y="5539"/>
                </a:cubicBezTo>
                <a:cubicBezTo>
                  <a:pt x="18329" y="5388"/>
                  <a:pt x="18442" y="5240"/>
                  <a:pt x="18558" y="5095"/>
                </a:cubicBezTo>
                <a:cubicBezTo>
                  <a:pt x="18653" y="4976"/>
                  <a:pt x="18764" y="4877"/>
                  <a:pt x="18846" y="4744"/>
                </a:cubicBezTo>
                <a:cubicBezTo>
                  <a:pt x="18965" y="4549"/>
                  <a:pt x="19102" y="4378"/>
                  <a:pt x="19247" y="4222"/>
                </a:cubicBezTo>
                <a:cubicBezTo>
                  <a:pt x="19509" y="3940"/>
                  <a:pt x="19771" y="3664"/>
                  <a:pt x="20032" y="3382"/>
                </a:cubicBezTo>
                <a:cubicBezTo>
                  <a:pt x="20119" y="3288"/>
                  <a:pt x="20191" y="3163"/>
                  <a:pt x="20287" y="3094"/>
                </a:cubicBezTo>
                <a:cubicBezTo>
                  <a:pt x="20429" y="2993"/>
                  <a:pt x="20551" y="2859"/>
                  <a:pt x="20674" y="2728"/>
                </a:cubicBezTo>
                <a:cubicBezTo>
                  <a:pt x="20929" y="2456"/>
                  <a:pt x="21181" y="2177"/>
                  <a:pt x="21429" y="1894"/>
                </a:cubicBezTo>
                <a:cubicBezTo>
                  <a:pt x="21497" y="1816"/>
                  <a:pt x="21583" y="1746"/>
                  <a:pt x="21575" y="1596"/>
                </a:cubicBezTo>
                <a:cubicBezTo>
                  <a:pt x="21462" y="1531"/>
                  <a:pt x="21409" y="1657"/>
                  <a:pt x="21342" y="1728"/>
                </a:cubicBezTo>
                <a:cubicBezTo>
                  <a:pt x="20952" y="2134"/>
                  <a:pt x="20564" y="2551"/>
                  <a:pt x="20174" y="2957"/>
                </a:cubicBezTo>
                <a:cubicBezTo>
                  <a:pt x="19946" y="3196"/>
                  <a:pt x="19716" y="3423"/>
                  <a:pt x="19485" y="3655"/>
                </a:cubicBezTo>
                <a:cubicBezTo>
                  <a:pt x="19440" y="3700"/>
                  <a:pt x="19391" y="3736"/>
                  <a:pt x="19342" y="3773"/>
                </a:cubicBezTo>
                <a:cubicBezTo>
                  <a:pt x="19310" y="3797"/>
                  <a:pt x="19249" y="3781"/>
                  <a:pt x="19244" y="3748"/>
                </a:cubicBezTo>
                <a:cubicBezTo>
                  <a:pt x="19238" y="3714"/>
                  <a:pt x="19232" y="3670"/>
                  <a:pt x="19244" y="3646"/>
                </a:cubicBezTo>
                <a:cubicBezTo>
                  <a:pt x="19294" y="3542"/>
                  <a:pt x="19350" y="3443"/>
                  <a:pt x="19404" y="3343"/>
                </a:cubicBezTo>
                <a:cubicBezTo>
                  <a:pt x="19562" y="3268"/>
                  <a:pt x="19611" y="3067"/>
                  <a:pt x="19693" y="2904"/>
                </a:cubicBezTo>
                <a:cubicBezTo>
                  <a:pt x="19704" y="2880"/>
                  <a:pt x="19697" y="2839"/>
                  <a:pt x="19700" y="2806"/>
                </a:cubicBezTo>
                <a:cubicBezTo>
                  <a:pt x="19607" y="2793"/>
                  <a:pt x="19550" y="2865"/>
                  <a:pt x="19492" y="2923"/>
                </a:cubicBezTo>
                <a:cubicBezTo>
                  <a:pt x="19290" y="3126"/>
                  <a:pt x="19091" y="3336"/>
                  <a:pt x="18890" y="3538"/>
                </a:cubicBezTo>
                <a:cubicBezTo>
                  <a:pt x="18846" y="3582"/>
                  <a:pt x="18799" y="3624"/>
                  <a:pt x="18747" y="3641"/>
                </a:cubicBezTo>
                <a:cubicBezTo>
                  <a:pt x="18678" y="3664"/>
                  <a:pt x="18675" y="3540"/>
                  <a:pt x="18623" y="3514"/>
                </a:cubicBezTo>
                <a:cubicBezTo>
                  <a:pt x="18615" y="3510"/>
                  <a:pt x="18607" y="3509"/>
                  <a:pt x="18587" y="3499"/>
                </a:cubicBezTo>
                <a:cubicBezTo>
                  <a:pt x="18522" y="3549"/>
                  <a:pt x="18448" y="3597"/>
                  <a:pt x="18379" y="3660"/>
                </a:cubicBezTo>
                <a:cubicBezTo>
                  <a:pt x="18225" y="3801"/>
                  <a:pt x="18075" y="3950"/>
                  <a:pt x="17923" y="4095"/>
                </a:cubicBezTo>
                <a:cubicBezTo>
                  <a:pt x="17862" y="4153"/>
                  <a:pt x="17802" y="4209"/>
                  <a:pt x="17740" y="4265"/>
                </a:cubicBezTo>
                <a:cubicBezTo>
                  <a:pt x="17710" y="4293"/>
                  <a:pt x="17668" y="4279"/>
                  <a:pt x="17656" y="4222"/>
                </a:cubicBezTo>
                <a:cubicBezTo>
                  <a:pt x="17645" y="4168"/>
                  <a:pt x="17631" y="4124"/>
                  <a:pt x="17587" y="4129"/>
                </a:cubicBezTo>
                <a:cubicBezTo>
                  <a:pt x="17457" y="4145"/>
                  <a:pt x="17330" y="4177"/>
                  <a:pt x="17215" y="4265"/>
                </a:cubicBezTo>
                <a:cubicBezTo>
                  <a:pt x="17094" y="4359"/>
                  <a:pt x="16977" y="4459"/>
                  <a:pt x="16861" y="4563"/>
                </a:cubicBezTo>
                <a:cubicBezTo>
                  <a:pt x="16799" y="4619"/>
                  <a:pt x="16737" y="4624"/>
                  <a:pt x="16675" y="4583"/>
                </a:cubicBezTo>
                <a:cubicBezTo>
                  <a:pt x="16617" y="4544"/>
                  <a:pt x="16564" y="4506"/>
                  <a:pt x="16496" y="4495"/>
                </a:cubicBezTo>
                <a:cubicBezTo>
                  <a:pt x="16443" y="4486"/>
                  <a:pt x="16391" y="4447"/>
                  <a:pt x="16343" y="4412"/>
                </a:cubicBezTo>
                <a:cubicBezTo>
                  <a:pt x="16258" y="4350"/>
                  <a:pt x="16234" y="4240"/>
                  <a:pt x="16285" y="4124"/>
                </a:cubicBezTo>
                <a:cubicBezTo>
                  <a:pt x="16313" y="4060"/>
                  <a:pt x="16352" y="4005"/>
                  <a:pt x="16383" y="3943"/>
                </a:cubicBezTo>
                <a:cubicBezTo>
                  <a:pt x="16410" y="3890"/>
                  <a:pt x="16399" y="3826"/>
                  <a:pt x="16357" y="3777"/>
                </a:cubicBezTo>
                <a:cubicBezTo>
                  <a:pt x="16320" y="3733"/>
                  <a:pt x="16274" y="3708"/>
                  <a:pt x="16230" y="3743"/>
                </a:cubicBezTo>
                <a:cubicBezTo>
                  <a:pt x="16158" y="3800"/>
                  <a:pt x="16092" y="3867"/>
                  <a:pt x="16022" y="3929"/>
                </a:cubicBezTo>
                <a:cubicBezTo>
                  <a:pt x="15976" y="3969"/>
                  <a:pt x="15928" y="4011"/>
                  <a:pt x="15880" y="4046"/>
                </a:cubicBezTo>
                <a:cubicBezTo>
                  <a:pt x="15866" y="4056"/>
                  <a:pt x="15838" y="4054"/>
                  <a:pt x="15828" y="4041"/>
                </a:cubicBezTo>
                <a:cubicBezTo>
                  <a:pt x="15811" y="4018"/>
                  <a:pt x="15794" y="3984"/>
                  <a:pt x="15792" y="3953"/>
                </a:cubicBezTo>
                <a:cubicBezTo>
                  <a:pt x="15784" y="3830"/>
                  <a:pt x="15844" y="3739"/>
                  <a:pt x="15894" y="3651"/>
                </a:cubicBezTo>
                <a:cubicBezTo>
                  <a:pt x="15961" y="3532"/>
                  <a:pt x="15982" y="3402"/>
                  <a:pt x="15960" y="3265"/>
                </a:cubicBezTo>
                <a:cubicBezTo>
                  <a:pt x="15926" y="3056"/>
                  <a:pt x="15948" y="2880"/>
                  <a:pt x="16069" y="2733"/>
                </a:cubicBezTo>
                <a:cubicBezTo>
                  <a:pt x="16076" y="2725"/>
                  <a:pt x="16080" y="2709"/>
                  <a:pt x="16098" y="2670"/>
                </a:cubicBezTo>
                <a:cubicBezTo>
                  <a:pt x="16081" y="2589"/>
                  <a:pt x="16069" y="2520"/>
                  <a:pt x="16051" y="2450"/>
                </a:cubicBezTo>
                <a:cubicBezTo>
                  <a:pt x="16029" y="2362"/>
                  <a:pt x="15996" y="2329"/>
                  <a:pt x="15927" y="2328"/>
                </a:cubicBezTo>
                <a:cubicBezTo>
                  <a:pt x="15890" y="2327"/>
                  <a:pt x="15851" y="2321"/>
                  <a:pt x="15817" y="2338"/>
                </a:cubicBezTo>
                <a:cubicBezTo>
                  <a:pt x="15626" y="2431"/>
                  <a:pt x="15433" y="2510"/>
                  <a:pt x="15274" y="2704"/>
                </a:cubicBezTo>
                <a:cubicBezTo>
                  <a:pt x="15054" y="2971"/>
                  <a:pt x="14826" y="3228"/>
                  <a:pt x="14599" y="3485"/>
                </a:cubicBezTo>
                <a:cubicBezTo>
                  <a:pt x="13502" y="1838"/>
                  <a:pt x="12024" y="671"/>
                  <a:pt x="10359" y="210"/>
                </a:cubicBezTo>
                <a:cubicBezTo>
                  <a:pt x="9672" y="19"/>
                  <a:pt x="8979" y="-39"/>
                  <a:pt x="8301" y="24"/>
                </a:cubicBezTo>
                <a:close/>
              </a:path>
            </a:pathLst>
          </a:custGeom>
          <a:blipFill>
            <a:blip r:embed="rId2">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42" name="Shape 42"/>
          <p:cNvSpPr>
            <a:spLocks noGrp="1"/>
          </p:cNvSpPr>
          <p:nvPr>
            <p:ph type="body" sz="quarter" idx="14" hasCustomPrompt="1"/>
          </p:nvPr>
        </p:nvSpPr>
        <p:spPr>
          <a:xfrm>
            <a:off x="2369210" y="3668717"/>
            <a:ext cx="2231239" cy="3223847"/>
          </a:xfrm>
          <a:custGeom>
            <a:avLst/>
            <a:gdLst/>
            <a:ahLst/>
            <a:cxnLst>
              <a:cxn ang="0">
                <a:pos x="wd2" y="hd2"/>
              </a:cxn>
              <a:cxn ang="5400000">
                <a:pos x="wd2" y="hd2"/>
              </a:cxn>
              <a:cxn ang="10800000">
                <a:pos x="wd2" y="hd2"/>
              </a:cxn>
              <a:cxn ang="16200000">
                <a:pos x="wd2" y="hd2"/>
              </a:cxn>
            </a:cxnLst>
            <a:rect l="0" t="0" r="r" b="b"/>
            <a:pathLst>
              <a:path w="20624" h="21489" extrusionOk="0">
                <a:moveTo>
                  <a:pt x="9469" y="4"/>
                </a:moveTo>
                <a:cubicBezTo>
                  <a:pt x="9808" y="-44"/>
                  <a:pt x="11466" y="326"/>
                  <a:pt x="11662" y="379"/>
                </a:cubicBezTo>
                <a:cubicBezTo>
                  <a:pt x="11676" y="373"/>
                  <a:pt x="13423" y="1058"/>
                  <a:pt x="13671" y="1225"/>
                </a:cubicBezTo>
                <a:cubicBezTo>
                  <a:pt x="13733" y="1267"/>
                  <a:pt x="13586" y="1566"/>
                  <a:pt x="13571" y="1693"/>
                </a:cubicBezTo>
                <a:cubicBezTo>
                  <a:pt x="13540" y="1944"/>
                  <a:pt x="13542" y="2129"/>
                  <a:pt x="13697" y="2352"/>
                </a:cubicBezTo>
                <a:cubicBezTo>
                  <a:pt x="13749" y="2425"/>
                  <a:pt x="14184" y="2915"/>
                  <a:pt x="14111" y="2984"/>
                </a:cubicBezTo>
                <a:cubicBezTo>
                  <a:pt x="13725" y="3344"/>
                  <a:pt x="11846" y="1799"/>
                  <a:pt x="11582" y="1631"/>
                </a:cubicBezTo>
                <a:cubicBezTo>
                  <a:pt x="11386" y="1506"/>
                  <a:pt x="9597" y="412"/>
                  <a:pt x="9412" y="52"/>
                </a:cubicBezTo>
                <a:cubicBezTo>
                  <a:pt x="9399" y="26"/>
                  <a:pt x="9421" y="11"/>
                  <a:pt x="9469" y="4"/>
                </a:cubicBezTo>
                <a:close/>
                <a:moveTo>
                  <a:pt x="4504" y="972"/>
                </a:moveTo>
                <a:cubicBezTo>
                  <a:pt x="4765" y="1061"/>
                  <a:pt x="4877" y="1416"/>
                  <a:pt x="5007" y="1585"/>
                </a:cubicBezTo>
                <a:cubicBezTo>
                  <a:pt x="5551" y="1331"/>
                  <a:pt x="6215" y="1169"/>
                  <a:pt x="6870" y="1184"/>
                </a:cubicBezTo>
                <a:cubicBezTo>
                  <a:pt x="7305" y="1194"/>
                  <a:pt x="7610" y="1689"/>
                  <a:pt x="8093" y="1330"/>
                </a:cubicBezTo>
                <a:cubicBezTo>
                  <a:pt x="8230" y="1229"/>
                  <a:pt x="8186" y="1080"/>
                  <a:pt x="8426" y="1045"/>
                </a:cubicBezTo>
                <a:cubicBezTo>
                  <a:pt x="8853" y="982"/>
                  <a:pt x="9440" y="1368"/>
                  <a:pt x="9866" y="1424"/>
                </a:cubicBezTo>
                <a:cubicBezTo>
                  <a:pt x="10634" y="1526"/>
                  <a:pt x="11774" y="2674"/>
                  <a:pt x="11305" y="2919"/>
                </a:cubicBezTo>
                <a:cubicBezTo>
                  <a:pt x="10857" y="3152"/>
                  <a:pt x="10359" y="2779"/>
                  <a:pt x="9949" y="2667"/>
                </a:cubicBezTo>
                <a:cubicBezTo>
                  <a:pt x="9496" y="2542"/>
                  <a:pt x="8705" y="2528"/>
                  <a:pt x="8346" y="2806"/>
                </a:cubicBezTo>
                <a:cubicBezTo>
                  <a:pt x="8131" y="2972"/>
                  <a:pt x="7530" y="3500"/>
                  <a:pt x="7680" y="3743"/>
                </a:cubicBezTo>
                <a:cubicBezTo>
                  <a:pt x="7841" y="4006"/>
                  <a:pt x="8764" y="4210"/>
                  <a:pt x="9086" y="4337"/>
                </a:cubicBezTo>
                <a:cubicBezTo>
                  <a:pt x="10692" y="4966"/>
                  <a:pt x="9400" y="2971"/>
                  <a:pt x="10029" y="2943"/>
                </a:cubicBezTo>
                <a:cubicBezTo>
                  <a:pt x="10479" y="2923"/>
                  <a:pt x="10823" y="3259"/>
                  <a:pt x="11205" y="3371"/>
                </a:cubicBezTo>
                <a:cubicBezTo>
                  <a:pt x="11656" y="3502"/>
                  <a:pt x="13038" y="4309"/>
                  <a:pt x="13414" y="4418"/>
                </a:cubicBezTo>
                <a:cubicBezTo>
                  <a:pt x="13723" y="4508"/>
                  <a:pt x="11962" y="5067"/>
                  <a:pt x="12221" y="5079"/>
                </a:cubicBezTo>
                <a:cubicBezTo>
                  <a:pt x="12488" y="5092"/>
                  <a:pt x="12878" y="5699"/>
                  <a:pt x="12878" y="5699"/>
                </a:cubicBezTo>
                <a:cubicBezTo>
                  <a:pt x="12792" y="5912"/>
                  <a:pt x="11546" y="6422"/>
                  <a:pt x="11108" y="7050"/>
                </a:cubicBezTo>
                <a:cubicBezTo>
                  <a:pt x="10909" y="7335"/>
                  <a:pt x="10031" y="8489"/>
                  <a:pt x="10009" y="9364"/>
                </a:cubicBezTo>
                <a:cubicBezTo>
                  <a:pt x="9992" y="10021"/>
                  <a:pt x="10141" y="9075"/>
                  <a:pt x="8346" y="8818"/>
                </a:cubicBezTo>
                <a:cubicBezTo>
                  <a:pt x="6089" y="8495"/>
                  <a:pt x="5403" y="9631"/>
                  <a:pt x="6027" y="10505"/>
                </a:cubicBezTo>
                <a:cubicBezTo>
                  <a:pt x="6651" y="11379"/>
                  <a:pt x="7840" y="10208"/>
                  <a:pt x="8243" y="10212"/>
                </a:cubicBezTo>
                <a:cubicBezTo>
                  <a:pt x="8645" y="10216"/>
                  <a:pt x="8151" y="11193"/>
                  <a:pt x="8149" y="11363"/>
                </a:cubicBezTo>
                <a:cubicBezTo>
                  <a:pt x="8147" y="11753"/>
                  <a:pt x="10962" y="12624"/>
                  <a:pt x="10962" y="12624"/>
                </a:cubicBezTo>
                <a:cubicBezTo>
                  <a:pt x="11370" y="11904"/>
                  <a:pt x="12345" y="11882"/>
                  <a:pt x="13288" y="11882"/>
                </a:cubicBezTo>
                <a:cubicBezTo>
                  <a:pt x="13854" y="11882"/>
                  <a:pt x="17181" y="12617"/>
                  <a:pt x="17346" y="12920"/>
                </a:cubicBezTo>
                <a:cubicBezTo>
                  <a:pt x="17518" y="13236"/>
                  <a:pt x="17303" y="13597"/>
                  <a:pt x="17196" y="13912"/>
                </a:cubicBezTo>
                <a:cubicBezTo>
                  <a:pt x="17972" y="13617"/>
                  <a:pt x="21173" y="13327"/>
                  <a:pt x="20542" y="14328"/>
                </a:cubicBezTo>
                <a:cubicBezTo>
                  <a:pt x="19720" y="15632"/>
                  <a:pt x="19497" y="16483"/>
                  <a:pt x="19469" y="16522"/>
                </a:cubicBezTo>
                <a:cubicBezTo>
                  <a:pt x="19103" y="17036"/>
                  <a:pt x="15669" y="18911"/>
                  <a:pt x="15507" y="18987"/>
                </a:cubicBezTo>
                <a:cubicBezTo>
                  <a:pt x="15141" y="19160"/>
                  <a:pt x="13704" y="19887"/>
                  <a:pt x="13461" y="20155"/>
                </a:cubicBezTo>
                <a:cubicBezTo>
                  <a:pt x="13356" y="20270"/>
                  <a:pt x="13221" y="20894"/>
                  <a:pt x="13051" y="21035"/>
                </a:cubicBezTo>
                <a:cubicBezTo>
                  <a:pt x="12756" y="21279"/>
                  <a:pt x="12156" y="21556"/>
                  <a:pt x="11682" y="21474"/>
                </a:cubicBezTo>
                <a:cubicBezTo>
                  <a:pt x="11388" y="21424"/>
                  <a:pt x="11885" y="19744"/>
                  <a:pt x="11965" y="19518"/>
                </a:cubicBezTo>
                <a:cubicBezTo>
                  <a:pt x="12102" y="19134"/>
                  <a:pt x="12324" y="18768"/>
                  <a:pt x="12545" y="18406"/>
                </a:cubicBezTo>
                <a:cubicBezTo>
                  <a:pt x="12738" y="18087"/>
                  <a:pt x="12738" y="17696"/>
                  <a:pt x="12568" y="17373"/>
                </a:cubicBezTo>
                <a:cubicBezTo>
                  <a:pt x="12386" y="17027"/>
                  <a:pt x="10892" y="15971"/>
                  <a:pt x="10552" y="15647"/>
                </a:cubicBezTo>
                <a:cubicBezTo>
                  <a:pt x="10360" y="15465"/>
                  <a:pt x="9965" y="15174"/>
                  <a:pt x="9935" y="14931"/>
                </a:cubicBezTo>
                <a:cubicBezTo>
                  <a:pt x="9908" y="14706"/>
                  <a:pt x="10776" y="13059"/>
                  <a:pt x="10802" y="12987"/>
                </a:cubicBezTo>
                <a:cubicBezTo>
                  <a:pt x="9937" y="12898"/>
                  <a:pt x="8800" y="12310"/>
                  <a:pt x="7720" y="11716"/>
                </a:cubicBezTo>
                <a:cubicBezTo>
                  <a:pt x="6583" y="11091"/>
                  <a:pt x="4742" y="11260"/>
                  <a:pt x="3991" y="10534"/>
                </a:cubicBezTo>
                <a:cubicBezTo>
                  <a:pt x="3700" y="10252"/>
                  <a:pt x="3800" y="10051"/>
                  <a:pt x="3681" y="9705"/>
                </a:cubicBezTo>
                <a:cubicBezTo>
                  <a:pt x="3361" y="8776"/>
                  <a:pt x="2125" y="8406"/>
                  <a:pt x="1582" y="7763"/>
                </a:cubicBezTo>
                <a:cubicBezTo>
                  <a:pt x="1287" y="7415"/>
                  <a:pt x="1483" y="6868"/>
                  <a:pt x="1632" y="6511"/>
                </a:cubicBezTo>
                <a:cubicBezTo>
                  <a:pt x="1840" y="6011"/>
                  <a:pt x="2104" y="5498"/>
                  <a:pt x="2138" y="4969"/>
                </a:cubicBezTo>
                <a:cubicBezTo>
                  <a:pt x="2173" y="4435"/>
                  <a:pt x="2210" y="3909"/>
                  <a:pt x="2265" y="3375"/>
                </a:cubicBezTo>
                <a:cubicBezTo>
                  <a:pt x="2296" y="3077"/>
                  <a:pt x="2318" y="2778"/>
                  <a:pt x="2332" y="2479"/>
                </a:cubicBezTo>
                <a:cubicBezTo>
                  <a:pt x="1302" y="2749"/>
                  <a:pt x="311" y="2926"/>
                  <a:pt x="179" y="2931"/>
                </a:cubicBezTo>
                <a:cubicBezTo>
                  <a:pt x="-427" y="2955"/>
                  <a:pt x="680" y="2760"/>
                  <a:pt x="902" y="2703"/>
                </a:cubicBezTo>
                <a:cubicBezTo>
                  <a:pt x="1124" y="2645"/>
                  <a:pt x="1262" y="2092"/>
                  <a:pt x="1262" y="2092"/>
                </a:cubicBezTo>
                <a:cubicBezTo>
                  <a:pt x="1262" y="2092"/>
                  <a:pt x="4332" y="914"/>
                  <a:pt x="4504" y="972"/>
                </a:cubicBezTo>
                <a:close/>
                <a:moveTo>
                  <a:pt x="9776" y="9981"/>
                </a:moveTo>
                <a:cubicBezTo>
                  <a:pt x="9984" y="9966"/>
                  <a:pt x="10260" y="9979"/>
                  <a:pt x="10555" y="10027"/>
                </a:cubicBezTo>
                <a:cubicBezTo>
                  <a:pt x="11146" y="10122"/>
                  <a:pt x="11589" y="10315"/>
                  <a:pt x="11545" y="10457"/>
                </a:cubicBezTo>
                <a:cubicBezTo>
                  <a:pt x="11501" y="10599"/>
                  <a:pt x="10986" y="10639"/>
                  <a:pt x="10395" y="10543"/>
                </a:cubicBezTo>
                <a:cubicBezTo>
                  <a:pt x="9804" y="10448"/>
                  <a:pt x="9362" y="10255"/>
                  <a:pt x="9406" y="10113"/>
                </a:cubicBezTo>
                <a:cubicBezTo>
                  <a:pt x="9428" y="10042"/>
                  <a:pt x="9567" y="9996"/>
                  <a:pt x="9776" y="9981"/>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43" name="Shape 43"/>
          <p:cNvSpPr>
            <a:spLocks noGrp="1"/>
          </p:cNvSpPr>
          <p:nvPr>
            <p:ph type="body" sz="quarter" idx="1"/>
          </p:nvPr>
        </p:nvSpPr>
        <p:spPr>
          <a:xfrm>
            <a:off x="7297833" y="3302000"/>
            <a:ext cx="4449667" cy="3937000"/>
          </a:xfrm>
          <a:prstGeom prst="rect">
            <a:avLst/>
          </a:prstGeom>
        </p:spPr>
        <p:txBody>
          <a:bodyPr lIns="0" tIns="0" rIns="0" bIns="0">
            <a:noAutofit/>
          </a:bodyPr>
          <a:lstStyle>
            <a:lvl1pPr algn="l"/>
            <a:lvl2pPr algn="l"/>
            <a:lvl3pPr algn="l"/>
            <a:lvl4pPr algn="l"/>
            <a:lvl5pPr algn="l"/>
          </a:lstStyle>
          <a:p>
            <a:r>
              <a:t>Body Level One</a:t>
            </a:r>
          </a:p>
          <a:p>
            <a:pPr lvl="1"/>
            <a:r>
              <a:t>Body Level Two</a:t>
            </a:r>
          </a:p>
          <a:p>
            <a:pPr lvl="2"/>
            <a:r>
              <a:t>Body Level Three</a:t>
            </a:r>
          </a:p>
          <a:p>
            <a:pPr lvl="3"/>
            <a:r>
              <a:t>Body Level Four</a:t>
            </a:r>
          </a:p>
          <a:p>
            <a:pPr lvl="4"/>
            <a:r>
              <a:t>Body Level Five</a:t>
            </a:r>
          </a:p>
        </p:txBody>
      </p:sp>
      <p:sp>
        <p:nvSpPr>
          <p:cNvPr id="44" name="Shape 44"/>
          <p:cNvSpPr>
            <a:spLocks noGrp="1"/>
          </p:cNvSpPr>
          <p:nvPr>
            <p:ph type="body" sz="quarter" idx="15" hasCustomPrompt="1"/>
          </p:nvPr>
        </p:nvSpPr>
        <p:spPr>
          <a:xfrm>
            <a:off x="3720405" y="4761706"/>
            <a:ext cx="755616" cy="890588"/>
          </a:xfrm>
          <a:custGeom>
            <a:avLst/>
            <a:gdLst/>
            <a:ahLst/>
            <a:cxnLst>
              <a:cxn ang="0">
                <a:pos x="wd2" y="hd2"/>
              </a:cxn>
              <a:cxn ang="5400000">
                <a:pos x="wd2" y="hd2"/>
              </a:cxn>
              <a:cxn ang="10800000">
                <a:pos x="wd2" y="hd2"/>
              </a:cxn>
              <a:cxn ang="16200000">
                <a:pos x="wd2" y="hd2"/>
              </a:cxn>
            </a:cxnLst>
            <a:rect l="0" t="0" r="r" b="b"/>
            <a:pathLst>
              <a:path w="21570" h="21600" extrusionOk="0">
                <a:moveTo>
                  <a:pt x="10250" y="0"/>
                </a:moveTo>
                <a:cubicBezTo>
                  <a:pt x="10137" y="0"/>
                  <a:pt x="10033" y="26"/>
                  <a:pt x="9921" y="29"/>
                </a:cubicBezTo>
                <a:cubicBezTo>
                  <a:pt x="9861" y="32"/>
                  <a:pt x="9800" y="25"/>
                  <a:pt x="9740" y="29"/>
                </a:cubicBezTo>
                <a:cubicBezTo>
                  <a:pt x="9607" y="37"/>
                  <a:pt x="9476" y="65"/>
                  <a:pt x="9343" y="77"/>
                </a:cubicBezTo>
                <a:cubicBezTo>
                  <a:pt x="7750" y="202"/>
                  <a:pt x="6266" y="629"/>
                  <a:pt x="4982" y="1319"/>
                </a:cubicBezTo>
                <a:cubicBezTo>
                  <a:pt x="4945" y="1337"/>
                  <a:pt x="4905" y="1348"/>
                  <a:pt x="4868" y="1367"/>
                </a:cubicBezTo>
                <a:cubicBezTo>
                  <a:pt x="4739" y="1438"/>
                  <a:pt x="4620" y="1521"/>
                  <a:pt x="4494" y="1598"/>
                </a:cubicBezTo>
                <a:cubicBezTo>
                  <a:pt x="4134" y="1798"/>
                  <a:pt x="3770" y="1998"/>
                  <a:pt x="3429" y="2233"/>
                </a:cubicBezTo>
                <a:cubicBezTo>
                  <a:pt x="2286" y="3023"/>
                  <a:pt x="1331" y="3948"/>
                  <a:pt x="790" y="5044"/>
                </a:cubicBezTo>
                <a:cubicBezTo>
                  <a:pt x="315" y="6005"/>
                  <a:pt x="198" y="7052"/>
                  <a:pt x="382" y="8066"/>
                </a:cubicBezTo>
                <a:cubicBezTo>
                  <a:pt x="376" y="8187"/>
                  <a:pt x="337" y="8300"/>
                  <a:pt x="337" y="8422"/>
                </a:cubicBezTo>
                <a:cubicBezTo>
                  <a:pt x="337" y="8942"/>
                  <a:pt x="480" y="9518"/>
                  <a:pt x="699" y="10117"/>
                </a:cubicBezTo>
                <a:cubicBezTo>
                  <a:pt x="692" y="10124"/>
                  <a:pt x="682" y="10127"/>
                  <a:pt x="676" y="10136"/>
                </a:cubicBezTo>
                <a:cubicBezTo>
                  <a:pt x="688" y="10139"/>
                  <a:pt x="699" y="10142"/>
                  <a:pt x="710" y="10145"/>
                </a:cubicBezTo>
                <a:cubicBezTo>
                  <a:pt x="769" y="10304"/>
                  <a:pt x="854" y="10473"/>
                  <a:pt x="926" y="10636"/>
                </a:cubicBezTo>
                <a:cubicBezTo>
                  <a:pt x="785" y="10742"/>
                  <a:pt x="650" y="10859"/>
                  <a:pt x="518" y="10973"/>
                </a:cubicBezTo>
                <a:cubicBezTo>
                  <a:pt x="437" y="11043"/>
                  <a:pt x="373" y="11119"/>
                  <a:pt x="314" y="11204"/>
                </a:cubicBezTo>
                <a:cubicBezTo>
                  <a:pt x="256" y="11288"/>
                  <a:pt x="186" y="11373"/>
                  <a:pt x="121" y="11455"/>
                </a:cubicBezTo>
                <a:cubicBezTo>
                  <a:pt x="91" y="11493"/>
                  <a:pt x="61" y="11532"/>
                  <a:pt x="31" y="11570"/>
                </a:cubicBezTo>
                <a:cubicBezTo>
                  <a:pt x="23" y="11580"/>
                  <a:pt x="13" y="11588"/>
                  <a:pt x="8" y="11599"/>
                </a:cubicBezTo>
                <a:cubicBezTo>
                  <a:pt x="-3" y="11620"/>
                  <a:pt x="-7" y="11642"/>
                  <a:pt x="19" y="11657"/>
                </a:cubicBezTo>
                <a:cubicBezTo>
                  <a:pt x="34" y="11665"/>
                  <a:pt x="60" y="11670"/>
                  <a:pt x="76" y="11666"/>
                </a:cubicBezTo>
                <a:cubicBezTo>
                  <a:pt x="172" y="11642"/>
                  <a:pt x="265" y="11616"/>
                  <a:pt x="359" y="11589"/>
                </a:cubicBezTo>
                <a:cubicBezTo>
                  <a:pt x="398" y="11615"/>
                  <a:pt x="427" y="11639"/>
                  <a:pt x="461" y="11657"/>
                </a:cubicBezTo>
                <a:cubicBezTo>
                  <a:pt x="540" y="11699"/>
                  <a:pt x="624" y="11713"/>
                  <a:pt x="710" y="11666"/>
                </a:cubicBezTo>
                <a:cubicBezTo>
                  <a:pt x="744" y="11648"/>
                  <a:pt x="788" y="11641"/>
                  <a:pt x="824" y="11628"/>
                </a:cubicBezTo>
                <a:cubicBezTo>
                  <a:pt x="921" y="11686"/>
                  <a:pt x="1020" y="11707"/>
                  <a:pt x="1130" y="11714"/>
                </a:cubicBezTo>
                <a:cubicBezTo>
                  <a:pt x="1239" y="11722"/>
                  <a:pt x="1328" y="11761"/>
                  <a:pt x="1379" y="11840"/>
                </a:cubicBezTo>
                <a:cubicBezTo>
                  <a:pt x="1451" y="11951"/>
                  <a:pt x="1513" y="12073"/>
                  <a:pt x="1469" y="12205"/>
                </a:cubicBezTo>
                <a:cubicBezTo>
                  <a:pt x="1457" y="12244"/>
                  <a:pt x="1446" y="12286"/>
                  <a:pt x="1424" y="12321"/>
                </a:cubicBezTo>
                <a:cubicBezTo>
                  <a:pt x="1393" y="12371"/>
                  <a:pt x="1388" y="12424"/>
                  <a:pt x="1413" y="12475"/>
                </a:cubicBezTo>
                <a:cubicBezTo>
                  <a:pt x="1426" y="12502"/>
                  <a:pt x="1443" y="12524"/>
                  <a:pt x="1447" y="12552"/>
                </a:cubicBezTo>
                <a:cubicBezTo>
                  <a:pt x="1451" y="12585"/>
                  <a:pt x="1454" y="12622"/>
                  <a:pt x="1435" y="12648"/>
                </a:cubicBezTo>
                <a:cubicBezTo>
                  <a:pt x="1391" y="12712"/>
                  <a:pt x="1363" y="12785"/>
                  <a:pt x="1288" y="12831"/>
                </a:cubicBezTo>
                <a:cubicBezTo>
                  <a:pt x="1224" y="12871"/>
                  <a:pt x="1201" y="12926"/>
                  <a:pt x="1243" y="12985"/>
                </a:cubicBezTo>
                <a:cubicBezTo>
                  <a:pt x="1282" y="13040"/>
                  <a:pt x="1286" y="13089"/>
                  <a:pt x="1254" y="13149"/>
                </a:cubicBezTo>
                <a:cubicBezTo>
                  <a:pt x="1224" y="13205"/>
                  <a:pt x="1213" y="13270"/>
                  <a:pt x="1198" y="13332"/>
                </a:cubicBezTo>
                <a:cubicBezTo>
                  <a:pt x="1187" y="13374"/>
                  <a:pt x="1209" y="13409"/>
                  <a:pt x="1254" y="13428"/>
                </a:cubicBezTo>
                <a:cubicBezTo>
                  <a:pt x="1291" y="13443"/>
                  <a:pt x="1332" y="13450"/>
                  <a:pt x="1368" y="13466"/>
                </a:cubicBezTo>
                <a:cubicBezTo>
                  <a:pt x="1383" y="13473"/>
                  <a:pt x="1388" y="13500"/>
                  <a:pt x="1390" y="13514"/>
                </a:cubicBezTo>
                <a:cubicBezTo>
                  <a:pt x="1393" y="13543"/>
                  <a:pt x="1400" y="13565"/>
                  <a:pt x="1390" y="13591"/>
                </a:cubicBezTo>
                <a:cubicBezTo>
                  <a:pt x="1359" y="13678"/>
                  <a:pt x="1397" y="13755"/>
                  <a:pt x="1458" y="13822"/>
                </a:cubicBezTo>
                <a:cubicBezTo>
                  <a:pt x="1516" y="13887"/>
                  <a:pt x="1556" y="13953"/>
                  <a:pt x="1617" y="14015"/>
                </a:cubicBezTo>
                <a:cubicBezTo>
                  <a:pt x="1666" y="14066"/>
                  <a:pt x="1692" y="14130"/>
                  <a:pt x="1719" y="14188"/>
                </a:cubicBezTo>
                <a:cubicBezTo>
                  <a:pt x="1748" y="14252"/>
                  <a:pt x="1840" y="14268"/>
                  <a:pt x="1877" y="14323"/>
                </a:cubicBezTo>
                <a:cubicBezTo>
                  <a:pt x="1891" y="14343"/>
                  <a:pt x="1895" y="14362"/>
                  <a:pt x="1911" y="14381"/>
                </a:cubicBezTo>
                <a:cubicBezTo>
                  <a:pt x="1943" y="14418"/>
                  <a:pt x="1975" y="14455"/>
                  <a:pt x="2013" y="14487"/>
                </a:cubicBezTo>
                <a:cubicBezTo>
                  <a:pt x="2043" y="14512"/>
                  <a:pt x="2073" y="14536"/>
                  <a:pt x="2081" y="14573"/>
                </a:cubicBezTo>
                <a:cubicBezTo>
                  <a:pt x="2102" y="14669"/>
                  <a:pt x="2168" y="14742"/>
                  <a:pt x="2263" y="14795"/>
                </a:cubicBezTo>
                <a:cubicBezTo>
                  <a:pt x="2354" y="14846"/>
                  <a:pt x="2424" y="14912"/>
                  <a:pt x="2489" y="14987"/>
                </a:cubicBezTo>
                <a:cubicBezTo>
                  <a:pt x="2525" y="15028"/>
                  <a:pt x="2579" y="15059"/>
                  <a:pt x="2625" y="15093"/>
                </a:cubicBezTo>
                <a:cubicBezTo>
                  <a:pt x="2689" y="15140"/>
                  <a:pt x="2766" y="15132"/>
                  <a:pt x="2840" y="15112"/>
                </a:cubicBezTo>
                <a:cubicBezTo>
                  <a:pt x="2866" y="15106"/>
                  <a:pt x="2885" y="15095"/>
                  <a:pt x="2908" y="15083"/>
                </a:cubicBezTo>
                <a:cubicBezTo>
                  <a:pt x="3074" y="15000"/>
                  <a:pt x="3251" y="14949"/>
                  <a:pt x="3441" y="14929"/>
                </a:cubicBezTo>
                <a:cubicBezTo>
                  <a:pt x="3573" y="14916"/>
                  <a:pt x="3705" y="14923"/>
                  <a:pt x="3803" y="15026"/>
                </a:cubicBezTo>
                <a:cubicBezTo>
                  <a:pt x="3806" y="15029"/>
                  <a:pt x="3812" y="15023"/>
                  <a:pt x="3815" y="15026"/>
                </a:cubicBezTo>
                <a:cubicBezTo>
                  <a:pt x="4070" y="15336"/>
                  <a:pt x="4332" y="15638"/>
                  <a:pt x="4596" y="15940"/>
                </a:cubicBezTo>
                <a:cubicBezTo>
                  <a:pt x="4654" y="16007"/>
                  <a:pt x="4708" y="16076"/>
                  <a:pt x="4766" y="16142"/>
                </a:cubicBezTo>
                <a:cubicBezTo>
                  <a:pt x="4797" y="16203"/>
                  <a:pt x="4834" y="16258"/>
                  <a:pt x="4846" y="16325"/>
                </a:cubicBezTo>
                <a:cubicBezTo>
                  <a:pt x="4848" y="16339"/>
                  <a:pt x="4863" y="16355"/>
                  <a:pt x="4880" y="16364"/>
                </a:cubicBezTo>
                <a:cubicBezTo>
                  <a:pt x="4989" y="16421"/>
                  <a:pt x="5042" y="16513"/>
                  <a:pt x="5095" y="16604"/>
                </a:cubicBezTo>
                <a:cubicBezTo>
                  <a:pt x="5120" y="16616"/>
                  <a:pt x="5148" y="16607"/>
                  <a:pt x="5174" y="16614"/>
                </a:cubicBezTo>
                <a:cubicBezTo>
                  <a:pt x="7694" y="19392"/>
                  <a:pt x="10250" y="21600"/>
                  <a:pt x="10250" y="21600"/>
                </a:cubicBezTo>
                <a:cubicBezTo>
                  <a:pt x="10250" y="21600"/>
                  <a:pt x="20163" y="13074"/>
                  <a:pt x="20163" y="8422"/>
                </a:cubicBezTo>
                <a:cubicBezTo>
                  <a:pt x="20163" y="8241"/>
                  <a:pt x="20108" y="8072"/>
                  <a:pt x="20095" y="7893"/>
                </a:cubicBezTo>
                <a:cubicBezTo>
                  <a:pt x="20366" y="7790"/>
                  <a:pt x="20636" y="7681"/>
                  <a:pt x="20910" y="7585"/>
                </a:cubicBezTo>
                <a:cubicBezTo>
                  <a:pt x="21044" y="7538"/>
                  <a:pt x="21167" y="7479"/>
                  <a:pt x="21284" y="7412"/>
                </a:cubicBezTo>
                <a:cubicBezTo>
                  <a:pt x="21380" y="7357"/>
                  <a:pt x="21450" y="7284"/>
                  <a:pt x="21477" y="7181"/>
                </a:cubicBezTo>
                <a:cubicBezTo>
                  <a:pt x="21490" y="7130"/>
                  <a:pt x="21514" y="7076"/>
                  <a:pt x="21533" y="7027"/>
                </a:cubicBezTo>
                <a:cubicBezTo>
                  <a:pt x="21593" y="6876"/>
                  <a:pt x="21576" y="6734"/>
                  <a:pt x="21499" y="6594"/>
                </a:cubicBezTo>
                <a:cubicBezTo>
                  <a:pt x="21442" y="6488"/>
                  <a:pt x="21400" y="6373"/>
                  <a:pt x="21386" y="6257"/>
                </a:cubicBezTo>
                <a:cubicBezTo>
                  <a:pt x="21383" y="6229"/>
                  <a:pt x="21371" y="6201"/>
                  <a:pt x="21352" y="6180"/>
                </a:cubicBezTo>
                <a:cubicBezTo>
                  <a:pt x="21256" y="6069"/>
                  <a:pt x="21177" y="5950"/>
                  <a:pt x="21058" y="5852"/>
                </a:cubicBezTo>
                <a:cubicBezTo>
                  <a:pt x="20941" y="5757"/>
                  <a:pt x="20837" y="5654"/>
                  <a:pt x="20740" y="5544"/>
                </a:cubicBezTo>
                <a:cubicBezTo>
                  <a:pt x="20665" y="5458"/>
                  <a:pt x="20571" y="5388"/>
                  <a:pt x="20457" y="5342"/>
                </a:cubicBezTo>
                <a:cubicBezTo>
                  <a:pt x="20348" y="5298"/>
                  <a:pt x="20235" y="5258"/>
                  <a:pt x="20140" y="5188"/>
                </a:cubicBezTo>
                <a:cubicBezTo>
                  <a:pt x="20107" y="5164"/>
                  <a:pt x="20061" y="5159"/>
                  <a:pt x="20015" y="5150"/>
                </a:cubicBezTo>
                <a:cubicBezTo>
                  <a:pt x="19954" y="5138"/>
                  <a:pt x="19900" y="5113"/>
                  <a:pt x="19857" y="5073"/>
                </a:cubicBezTo>
                <a:cubicBezTo>
                  <a:pt x="19802" y="5022"/>
                  <a:pt x="19732" y="5012"/>
                  <a:pt x="19653" y="5015"/>
                </a:cubicBezTo>
                <a:cubicBezTo>
                  <a:pt x="19592" y="5017"/>
                  <a:pt x="19530" y="5026"/>
                  <a:pt x="19471" y="5015"/>
                </a:cubicBezTo>
                <a:cubicBezTo>
                  <a:pt x="19410" y="5003"/>
                  <a:pt x="19350" y="5004"/>
                  <a:pt x="19290" y="5005"/>
                </a:cubicBezTo>
                <a:cubicBezTo>
                  <a:pt x="19238" y="4905"/>
                  <a:pt x="19166" y="4815"/>
                  <a:pt x="19109" y="4717"/>
                </a:cubicBezTo>
                <a:cubicBezTo>
                  <a:pt x="19255" y="4628"/>
                  <a:pt x="19399" y="4532"/>
                  <a:pt x="19573" y="4486"/>
                </a:cubicBezTo>
                <a:cubicBezTo>
                  <a:pt x="19627" y="4471"/>
                  <a:pt x="19664" y="4442"/>
                  <a:pt x="19687" y="4399"/>
                </a:cubicBezTo>
                <a:cubicBezTo>
                  <a:pt x="19709" y="4358"/>
                  <a:pt x="19728" y="4303"/>
                  <a:pt x="19743" y="4264"/>
                </a:cubicBezTo>
                <a:cubicBezTo>
                  <a:pt x="19727" y="4249"/>
                  <a:pt x="19707" y="4236"/>
                  <a:pt x="19698" y="4235"/>
                </a:cubicBezTo>
                <a:cubicBezTo>
                  <a:pt x="19596" y="4232"/>
                  <a:pt x="19562" y="4188"/>
                  <a:pt x="19551" y="4110"/>
                </a:cubicBezTo>
                <a:cubicBezTo>
                  <a:pt x="19547" y="4087"/>
                  <a:pt x="19532" y="4066"/>
                  <a:pt x="19528" y="4043"/>
                </a:cubicBezTo>
                <a:cubicBezTo>
                  <a:pt x="19506" y="3906"/>
                  <a:pt x="19491" y="3767"/>
                  <a:pt x="19426" y="3639"/>
                </a:cubicBezTo>
                <a:cubicBezTo>
                  <a:pt x="19416" y="3618"/>
                  <a:pt x="19404" y="3594"/>
                  <a:pt x="19404" y="3571"/>
                </a:cubicBezTo>
                <a:cubicBezTo>
                  <a:pt x="19403" y="3510"/>
                  <a:pt x="19379" y="3465"/>
                  <a:pt x="19336" y="3417"/>
                </a:cubicBezTo>
                <a:cubicBezTo>
                  <a:pt x="19212" y="3281"/>
                  <a:pt x="19102" y="3141"/>
                  <a:pt x="18939" y="3032"/>
                </a:cubicBezTo>
                <a:cubicBezTo>
                  <a:pt x="18880" y="2993"/>
                  <a:pt x="18803" y="2941"/>
                  <a:pt x="18803" y="2859"/>
                </a:cubicBezTo>
                <a:cubicBezTo>
                  <a:pt x="18803" y="2829"/>
                  <a:pt x="18759" y="2816"/>
                  <a:pt x="18724" y="2811"/>
                </a:cubicBezTo>
                <a:cubicBezTo>
                  <a:pt x="18605" y="2793"/>
                  <a:pt x="18539" y="2721"/>
                  <a:pt x="18486" y="2637"/>
                </a:cubicBezTo>
                <a:cubicBezTo>
                  <a:pt x="18474" y="2619"/>
                  <a:pt x="18482" y="2587"/>
                  <a:pt x="18508" y="2580"/>
                </a:cubicBezTo>
                <a:cubicBezTo>
                  <a:pt x="18555" y="2567"/>
                  <a:pt x="18601" y="2547"/>
                  <a:pt x="18633" y="2503"/>
                </a:cubicBezTo>
                <a:cubicBezTo>
                  <a:pt x="18534" y="2382"/>
                  <a:pt x="18402" y="2322"/>
                  <a:pt x="18248" y="2320"/>
                </a:cubicBezTo>
                <a:cubicBezTo>
                  <a:pt x="18139" y="2318"/>
                  <a:pt x="18072" y="2282"/>
                  <a:pt x="18010" y="2214"/>
                </a:cubicBezTo>
                <a:cubicBezTo>
                  <a:pt x="17956" y="2156"/>
                  <a:pt x="17887" y="2106"/>
                  <a:pt x="17829" y="2050"/>
                </a:cubicBezTo>
                <a:cubicBezTo>
                  <a:pt x="17812" y="2034"/>
                  <a:pt x="17795" y="2012"/>
                  <a:pt x="17795" y="1993"/>
                </a:cubicBezTo>
                <a:cubicBezTo>
                  <a:pt x="17793" y="1901"/>
                  <a:pt x="17727" y="1842"/>
                  <a:pt x="17659" y="1790"/>
                </a:cubicBezTo>
                <a:cubicBezTo>
                  <a:pt x="17593" y="1740"/>
                  <a:pt x="17513" y="1697"/>
                  <a:pt x="17478" y="1627"/>
                </a:cubicBezTo>
                <a:cubicBezTo>
                  <a:pt x="17440" y="1553"/>
                  <a:pt x="17348" y="1513"/>
                  <a:pt x="17342" y="1425"/>
                </a:cubicBezTo>
                <a:cubicBezTo>
                  <a:pt x="17341" y="1413"/>
                  <a:pt x="17311" y="1387"/>
                  <a:pt x="17296" y="1386"/>
                </a:cubicBezTo>
                <a:cubicBezTo>
                  <a:pt x="17239" y="1383"/>
                  <a:pt x="17213" y="1370"/>
                  <a:pt x="17206" y="1319"/>
                </a:cubicBezTo>
                <a:cubicBezTo>
                  <a:pt x="17192" y="1228"/>
                  <a:pt x="17160" y="1140"/>
                  <a:pt x="17149" y="1049"/>
                </a:cubicBezTo>
                <a:cubicBezTo>
                  <a:pt x="17139" y="964"/>
                  <a:pt x="17149" y="876"/>
                  <a:pt x="17149" y="789"/>
                </a:cubicBezTo>
                <a:cubicBezTo>
                  <a:pt x="17149" y="715"/>
                  <a:pt x="17114" y="685"/>
                  <a:pt x="17024" y="693"/>
                </a:cubicBezTo>
                <a:cubicBezTo>
                  <a:pt x="16964" y="698"/>
                  <a:pt x="16903" y="712"/>
                  <a:pt x="16843" y="722"/>
                </a:cubicBezTo>
                <a:cubicBezTo>
                  <a:pt x="16804" y="728"/>
                  <a:pt x="16767" y="737"/>
                  <a:pt x="16730" y="732"/>
                </a:cubicBezTo>
                <a:cubicBezTo>
                  <a:pt x="16672" y="724"/>
                  <a:pt x="16619" y="729"/>
                  <a:pt x="16571" y="760"/>
                </a:cubicBezTo>
                <a:cubicBezTo>
                  <a:pt x="16546" y="777"/>
                  <a:pt x="16512" y="788"/>
                  <a:pt x="16481" y="799"/>
                </a:cubicBezTo>
                <a:cubicBezTo>
                  <a:pt x="16331" y="853"/>
                  <a:pt x="16164" y="865"/>
                  <a:pt x="16016" y="924"/>
                </a:cubicBezTo>
                <a:cubicBezTo>
                  <a:pt x="15949" y="951"/>
                  <a:pt x="15881" y="979"/>
                  <a:pt x="15812" y="1001"/>
                </a:cubicBezTo>
                <a:cubicBezTo>
                  <a:pt x="15686" y="1041"/>
                  <a:pt x="15568" y="1081"/>
                  <a:pt x="15450" y="1136"/>
                </a:cubicBezTo>
                <a:cubicBezTo>
                  <a:pt x="13939" y="400"/>
                  <a:pt x="12260" y="48"/>
                  <a:pt x="10578" y="29"/>
                </a:cubicBezTo>
                <a:cubicBezTo>
                  <a:pt x="10466" y="26"/>
                  <a:pt x="10362" y="0"/>
                  <a:pt x="10250" y="0"/>
                </a:cubicBezTo>
                <a:close/>
                <a:moveTo>
                  <a:pt x="10250" y="4081"/>
                </a:moveTo>
                <a:cubicBezTo>
                  <a:pt x="11530" y="4081"/>
                  <a:pt x="12807" y="4502"/>
                  <a:pt x="13784" y="5333"/>
                </a:cubicBezTo>
                <a:cubicBezTo>
                  <a:pt x="15738" y="6993"/>
                  <a:pt x="15738" y="9679"/>
                  <a:pt x="13784" y="11339"/>
                </a:cubicBezTo>
                <a:cubicBezTo>
                  <a:pt x="11830" y="12999"/>
                  <a:pt x="8669" y="12999"/>
                  <a:pt x="6715" y="11339"/>
                </a:cubicBezTo>
                <a:cubicBezTo>
                  <a:pt x="4761" y="9679"/>
                  <a:pt x="4761" y="6993"/>
                  <a:pt x="6715" y="5333"/>
                </a:cubicBezTo>
                <a:cubicBezTo>
                  <a:pt x="7692" y="4502"/>
                  <a:pt x="8969" y="4081"/>
                  <a:pt x="10250" y="4081"/>
                </a:cubicBezTo>
                <a:close/>
              </a:path>
            </a:pathLst>
          </a:custGeom>
          <a:blipFill>
            <a:blip r:embed="rId4">
              <a:alphaModFix amt="90000"/>
            </a:blip>
            <a:stretch>
              <a:fillRect/>
            </a:stretch>
          </a:blipFill>
        </p:spPr>
        <p:txBody>
          <a:bodyPr lIns="53578" tIns="53578" rIns="53578" bIns="53578" anchor="ctr">
            <a:noAutofit/>
          </a:bodyPr>
          <a:lstStyle/>
          <a:p>
            <a:pPr defTabSz="457200">
              <a:lnSpc>
                <a:spcPct val="100000"/>
              </a:lnSpc>
              <a:spcBef>
                <a:spcPts val="0"/>
              </a:spcBef>
              <a:defRPr sz="5000" cap="all">
                <a:solidFill>
                  <a:srgbClr val="FFFFFF"/>
                </a:solidFill>
              </a:defRPr>
            </a:pPr>
            <a:r>
              <a:rPr lang="en-US"/>
              <a:t> </a:t>
            </a:r>
            <a:endParaRPr/>
          </a:p>
        </p:txBody>
      </p:sp>
      <p:sp>
        <p:nvSpPr>
          <p:cNvPr id="45" name="Shape 4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xmlns:p14="http://schemas.microsoft.com/office/powerpoint/2010/mai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4">
    <p:spTree>
      <p:nvGrpSpPr>
        <p:cNvPr id="1" name=""/>
        <p:cNvGrpSpPr/>
        <p:nvPr/>
      </p:nvGrpSpPr>
      <p:grpSpPr>
        <a:xfrm>
          <a:off x="0" y="0"/>
          <a:ext cx="0" cy="0"/>
          <a:chOff x="0" y="0"/>
          <a:chExt cx="0" cy="0"/>
        </a:xfrm>
      </p:grpSpPr>
      <p:sp>
        <p:nvSpPr>
          <p:cNvPr id="52" name="Shape 52"/>
          <p:cNvSpPr>
            <a:spLocks noGrp="1"/>
          </p:cNvSpPr>
          <p:nvPr>
            <p:ph type="sldNum" sz="quarter" idx="2"/>
          </p:nvPr>
        </p:nvSpPr>
        <p:spPr>
          <a:prstGeom prst="rect">
            <a:avLst/>
          </a:prstGeom>
        </p:spPr>
        <p:txBody>
          <a:bodyPr/>
          <a:lstStyle/>
          <a:p>
            <a:fld id="{86CB4B4D-7CA3-9044-876B-883B54F8677D}" type="slidenum">
              <a:t>‹#›</a:t>
            </a:fld>
            <a:endParaRPr/>
          </a:p>
        </p:txBody>
      </p:sp>
      <p:sp>
        <p:nvSpPr>
          <p:cNvPr id="53" name="Shape 53"/>
          <p:cNvSpPr>
            <a:spLocks noGrp="1"/>
          </p:cNvSpPr>
          <p:nvPr>
            <p:ph type="title"/>
          </p:nvPr>
        </p:nvSpPr>
        <p:spPr>
          <a:prstGeom prst="rect">
            <a:avLst/>
          </a:prstGeom>
        </p:spPr>
        <p:txBody>
          <a:bodyPr/>
          <a:lstStyle/>
          <a:p>
            <a:r>
              <a:t>Title Text</a:t>
            </a:r>
          </a:p>
        </p:txBody>
      </p:sp>
      <p:sp>
        <p:nvSpPr>
          <p:cNvPr id="54" name="Shape 54"/>
          <p:cNvSpPr>
            <a:spLocks noGrp="1"/>
          </p:cNvSpPr>
          <p:nvPr>
            <p:ph type="body" sz="quarter" idx="13" hasCustomPrompt="1"/>
          </p:nvPr>
        </p:nvSpPr>
        <p:spPr>
          <a:xfrm>
            <a:off x="1269986" y="3433205"/>
            <a:ext cx="3174934" cy="2887184"/>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2">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55" name="Shape 55"/>
          <p:cNvSpPr>
            <a:spLocks noGrp="1"/>
          </p:cNvSpPr>
          <p:nvPr>
            <p:ph type="pic" sz="quarter" idx="14"/>
          </p:nvPr>
        </p:nvSpPr>
        <p:spPr>
          <a:xfrm>
            <a:off x="1269918" y="3433211"/>
            <a:ext cx="3175002" cy="2887184"/>
          </a:xfrm>
          <a:prstGeom prst="rect">
            <a:avLst/>
          </a:prstGeom>
        </p:spPr>
        <p:txBody>
          <a:bodyPr lIns="91439" tIns="45719" rIns="91439" bIns="45719">
            <a:noAutofit/>
          </a:bodyPr>
          <a:lstStyle/>
          <a:p>
            <a:endParaRPr/>
          </a:p>
        </p:txBody>
      </p:sp>
      <p:sp>
        <p:nvSpPr>
          <p:cNvPr id="56" name="Shape 56"/>
          <p:cNvSpPr>
            <a:spLocks noGrp="1"/>
          </p:cNvSpPr>
          <p:nvPr>
            <p:ph type="body" sz="quarter" idx="15" hasCustomPrompt="1"/>
          </p:nvPr>
        </p:nvSpPr>
        <p:spPr>
          <a:xfrm>
            <a:off x="4915014" y="3433205"/>
            <a:ext cx="3174933" cy="2887184"/>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2">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57" name="Shape 57"/>
          <p:cNvSpPr>
            <a:spLocks noGrp="1"/>
          </p:cNvSpPr>
          <p:nvPr>
            <p:ph type="pic" sz="quarter" idx="16"/>
          </p:nvPr>
        </p:nvSpPr>
        <p:spPr>
          <a:xfrm>
            <a:off x="4914945" y="3433211"/>
            <a:ext cx="3175001" cy="2887184"/>
          </a:xfrm>
          <a:prstGeom prst="rect">
            <a:avLst/>
          </a:prstGeom>
        </p:spPr>
        <p:txBody>
          <a:bodyPr lIns="91439" tIns="45719" rIns="91439" bIns="45719">
            <a:noAutofit/>
          </a:bodyPr>
          <a:lstStyle/>
          <a:p>
            <a:endParaRPr/>
          </a:p>
        </p:txBody>
      </p:sp>
      <p:sp>
        <p:nvSpPr>
          <p:cNvPr id="58" name="Shape 58"/>
          <p:cNvSpPr>
            <a:spLocks noGrp="1"/>
          </p:cNvSpPr>
          <p:nvPr>
            <p:ph type="body" sz="quarter" idx="17" hasCustomPrompt="1"/>
          </p:nvPr>
        </p:nvSpPr>
        <p:spPr>
          <a:xfrm>
            <a:off x="8559867" y="3302033"/>
            <a:ext cx="3174933" cy="2887184"/>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2">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59" name="Shape 59"/>
          <p:cNvSpPr>
            <a:spLocks noGrp="1"/>
          </p:cNvSpPr>
          <p:nvPr>
            <p:ph type="pic" sz="quarter" idx="18"/>
          </p:nvPr>
        </p:nvSpPr>
        <p:spPr>
          <a:xfrm>
            <a:off x="8559799" y="3302039"/>
            <a:ext cx="3175001" cy="2887184"/>
          </a:xfrm>
          <a:prstGeom prst="rect">
            <a:avLst/>
          </a:prstGeom>
        </p:spPr>
        <p:txBody>
          <a:bodyPr lIns="91439" tIns="45719" rIns="91439" bIns="45719">
            <a:noAutofit/>
          </a:bodyPr>
          <a:lstStyle/>
          <a:p>
            <a:endParaRPr/>
          </a:p>
        </p:txBody>
      </p:sp>
      <p:sp>
        <p:nvSpPr>
          <p:cNvPr id="60" name="Shape 60"/>
          <p:cNvSpPr>
            <a:spLocks noGrp="1"/>
          </p:cNvSpPr>
          <p:nvPr>
            <p:ph type="body" sz="quarter" idx="19"/>
          </p:nvPr>
        </p:nvSpPr>
        <p:spPr>
          <a:xfrm>
            <a:off x="1587452" y="6950943"/>
            <a:ext cx="2540001" cy="889001"/>
          </a:xfrm>
          <a:prstGeom prst="rect">
            <a:avLst/>
          </a:prstGeom>
        </p:spPr>
        <p:txBody>
          <a:bodyPr lIns="0" tIns="0" rIns="0" bIns="0">
            <a:noAutofit/>
          </a:bodyPr>
          <a:lstStyle/>
          <a:p>
            <a:r>
              <a:t>Sed posuere consectetur at lobortis. Sed posuere sit est at lobortis.</a:t>
            </a:r>
          </a:p>
        </p:txBody>
      </p:sp>
      <p:sp>
        <p:nvSpPr>
          <p:cNvPr id="61" name="Shape 61"/>
          <p:cNvSpPr>
            <a:spLocks noGrp="1"/>
          </p:cNvSpPr>
          <p:nvPr>
            <p:ph type="body" sz="quarter" idx="20"/>
          </p:nvPr>
        </p:nvSpPr>
        <p:spPr>
          <a:xfrm>
            <a:off x="1587452" y="6606021"/>
            <a:ext cx="2540001" cy="323950"/>
          </a:xfrm>
          <a:prstGeom prst="rect">
            <a:avLst/>
          </a:prstGeom>
        </p:spPr>
        <p:txBody>
          <a:bodyPr lIns="0" tIns="0" rIns="0" bIns="0" anchor="ctr">
            <a:noAutofit/>
          </a:bodyPr>
          <a:lstStyle>
            <a:lvl1pPr>
              <a:spcBef>
                <a:spcPts val="0"/>
              </a:spcBef>
              <a:defRPr sz="2000" cap="all" spc="100">
                <a:solidFill>
                  <a:srgbClr val="B16AD7"/>
                </a:solidFill>
              </a:defRPr>
            </a:lvl1pPr>
          </a:lstStyle>
          <a:p>
            <a:r>
              <a:t>78% Vestibulum</a:t>
            </a:r>
          </a:p>
        </p:txBody>
      </p:sp>
      <p:sp>
        <p:nvSpPr>
          <p:cNvPr id="62" name="Shape 62"/>
          <p:cNvSpPr>
            <a:spLocks noGrp="1"/>
          </p:cNvSpPr>
          <p:nvPr>
            <p:ph type="body" sz="quarter" idx="21"/>
          </p:nvPr>
        </p:nvSpPr>
        <p:spPr>
          <a:xfrm>
            <a:off x="5092711" y="6950943"/>
            <a:ext cx="2540001" cy="889001"/>
          </a:xfrm>
          <a:prstGeom prst="rect">
            <a:avLst/>
          </a:prstGeom>
        </p:spPr>
        <p:txBody>
          <a:bodyPr lIns="0" tIns="0" rIns="0" bIns="0">
            <a:noAutofit/>
          </a:bodyPr>
          <a:lstStyle/>
          <a:p>
            <a:r>
              <a:t>Donec ullamcorper nulla lorem ipsum dolor non metus auctor fringilla.</a:t>
            </a:r>
          </a:p>
        </p:txBody>
      </p:sp>
      <p:sp>
        <p:nvSpPr>
          <p:cNvPr id="63" name="Shape 63"/>
          <p:cNvSpPr>
            <a:spLocks noGrp="1"/>
          </p:cNvSpPr>
          <p:nvPr>
            <p:ph type="body" sz="quarter" idx="22"/>
          </p:nvPr>
        </p:nvSpPr>
        <p:spPr>
          <a:xfrm>
            <a:off x="5092711" y="6606021"/>
            <a:ext cx="2540001" cy="323950"/>
          </a:xfrm>
          <a:prstGeom prst="rect">
            <a:avLst/>
          </a:prstGeom>
        </p:spPr>
        <p:txBody>
          <a:bodyPr lIns="0" tIns="0" rIns="0" bIns="0" anchor="ctr">
            <a:noAutofit/>
          </a:bodyPr>
          <a:lstStyle>
            <a:lvl1pPr>
              <a:spcBef>
                <a:spcPts val="0"/>
              </a:spcBef>
              <a:defRPr sz="2000" cap="all" spc="100">
                <a:solidFill>
                  <a:srgbClr val="B16AD7"/>
                </a:solidFill>
              </a:defRPr>
            </a:lvl1pPr>
          </a:lstStyle>
          <a:p>
            <a:r>
              <a:t>32% Risus Tortor</a:t>
            </a:r>
          </a:p>
        </p:txBody>
      </p:sp>
      <p:sp>
        <p:nvSpPr>
          <p:cNvPr id="64" name="Shape 64"/>
          <p:cNvSpPr>
            <a:spLocks noGrp="1"/>
          </p:cNvSpPr>
          <p:nvPr>
            <p:ph type="body" sz="quarter" idx="23"/>
          </p:nvPr>
        </p:nvSpPr>
        <p:spPr>
          <a:xfrm>
            <a:off x="8877334" y="6950943"/>
            <a:ext cx="2540001" cy="889001"/>
          </a:xfrm>
          <a:prstGeom prst="rect">
            <a:avLst/>
          </a:prstGeom>
        </p:spPr>
        <p:txBody>
          <a:bodyPr lIns="0" tIns="0" rIns="0" bIns="0">
            <a:noAutofit/>
          </a:bodyPr>
          <a:lstStyle/>
          <a:p>
            <a:r>
              <a:t>Etiam porta sem sit malesuada magna mollis lorem amet euismod.</a:t>
            </a:r>
          </a:p>
        </p:txBody>
      </p:sp>
      <p:sp>
        <p:nvSpPr>
          <p:cNvPr id="65" name="Shape 65"/>
          <p:cNvSpPr>
            <a:spLocks noGrp="1"/>
          </p:cNvSpPr>
          <p:nvPr>
            <p:ph type="body" sz="quarter" idx="24"/>
          </p:nvPr>
        </p:nvSpPr>
        <p:spPr>
          <a:xfrm>
            <a:off x="8877334" y="6606021"/>
            <a:ext cx="2540001" cy="323950"/>
          </a:xfrm>
          <a:prstGeom prst="rect">
            <a:avLst/>
          </a:prstGeom>
        </p:spPr>
        <p:txBody>
          <a:bodyPr lIns="0" tIns="0" rIns="0" bIns="0" anchor="ctr">
            <a:noAutofit/>
          </a:bodyPr>
          <a:lstStyle>
            <a:lvl1pPr>
              <a:spcBef>
                <a:spcPts val="0"/>
              </a:spcBef>
              <a:defRPr sz="2000" cap="all" spc="100">
                <a:solidFill>
                  <a:srgbClr val="B16AD7"/>
                </a:solidFill>
              </a:defRPr>
            </a:lvl1pPr>
          </a:lstStyle>
          <a:p>
            <a:r>
              <a:t>85% Mattis</a:t>
            </a:r>
          </a:p>
        </p:txBody>
      </p:sp>
    </p:spTree>
  </p:cSld>
  <p:clrMapOvr>
    <a:masterClrMapping/>
  </p:clrMapOvr>
  <p:transition xmlns:p14="http://schemas.microsoft.com/office/powerpoint/2010/mai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5">
    <p:spTree>
      <p:nvGrpSpPr>
        <p:cNvPr id="1" name=""/>
        <p:cNvGrpSpPr/>
        <p:nvPr/>
      </p:nvGrpSpPr>
      <p:grpSpPr>
        <a:xfrm>
          <a:off x="0" y="0"/>
          <a:ext cx="0" cy="0"/>
          <a:chOff x="0" y="0"/>
          <a:chExt cx="0" cy="0"/>
        </a:xfrm>
      </p:grpSpPr>
      <p:sp>
        <p:nvSpPr>
          <p:cNvPr id="72" name="Shape 72"/>
          <p:cNvSpPr>
            <a:spLocks noGrp="1"/>
          </p:cNvSpPr>
          <p:nvPr>
            <p:ph type="sldNum" sz="quarter" idx="2"/>
          </p:nvPr>
        </p:nvSpPr>
        <p:spPr>
          <a:prstGeom prst="rect">
            <a:avLst/>
          </a:prstGeom>
        </p:spPr>
        <p:txBody>
          <a:bodyPr/>
          <a:lstStyle/>
          <a:p>
            <a:fld id="{86CB4B4D-7CA3-9044-876B-883B54F8677D}" type="slidenum">
              <a:t>‹#›</a:t>
            </a:fld>
            <a:endParaRPr/>
          </a:p>
        </p:txBody>
      </p:sp>
      <p:sp>
        <p:nvSpPr>
          <p:cNvPr id="73" name="Shape 73"/>
          <p:cNvSpPr>
            <a:spLocks noGrp="1"/>
          </p:cNvSpPr>
          <p:nvPr>
            <p:ph type="title"/>
          </p:nvPr>
        </p:nvSpPr>
        <p:spPr>
          <a:prstGeom prst="rect">
            <a:avLst/>
          </a:prstGeom>
        </p:spPr>
        <p:txBody>
          <a:bodyPr/>
          <a:lstStyle/>
          <a:p>
            <a:r>
              <a:t>Title Text</a:t>
            </a:r>
          </a:p>
        </p:txBody>
      </p:sp>
      <p:sp>
        <p:nvSpPr>
          <p:cNvPr id="74" name="Shape 74"/>
          <p:cNvSpPr>
            <a:spLocks noGrp="1"/>
          </p:cNvSpPr>
          <p:nvPr>
            <p:ph type="body" sz="quarter" idx="13" hasCustomPrompt="1"/>
          </p:nvPr>
        </p:nvSpPr>
        <p:spPr>
          <a:xfrm>
            <a:off x="1679628" y="3302000"/>
            <a:ext cx="2682496" cy="2046860"/>
          </a:xfrm>
          <a:custGeom>
            <a:avLst/>
            <a:gdLst/>
            <a:ahLst/>
            <a:cxnLst>
              <a:cxn ang="0">
                <a:pos x="wd2" y="hd2"/>
              </a:cxn>
              <a:cxn ang="5400000">
                <a:pos x="wd2" y="hd2"/>
              </a:cxn>
              <a:cxn ang="10800000">
                <a:pos x="wd2" y="hd2"/>
              </a:cxn>
              <a:cxn ang="16200000">
                <a:pos x="wd2" y="hd2"/>
              </a:cxn>
            </a:cxnLst>
            <a:rect l="0" t="0" r="r" b="b"/>
            <a:pathLst>
              <a:path w="21410" h="21600" extrusionOk="0">
                <a:moveTo>
                  <a:pt x="14948" y="10819"/>
                </a:moveTo>
                <a:lnTo>
                  <a:pt x="21410" y="6350"/>
                </a:lnTo>
                <a:lnTo>
                  <a:pt x="18836" y="4002"/>
                </a:lnTo>
                <a:lnTo>
                  <a:pt x="18047" y="0"/>
                </a:lnTo>
                <a:lnTo>
                  <a:pt x="12661" y="6501"/>
                </a:lnTo>
                <a:lnTo>
                  <a:pt x="13032" y="8169"/>
                </a:lnTo>
                <a:lnTo>
                  <a:pt x="309" y="20451"/>
                </a:lnTo>
                <a:cubicBezTo>
                  <a:pt x="309" y="20451"/>
                  <a:pt x="-190" y="20854"/>
                  <a:pt x="81" y="21365"/>
                </a:cubicBezTo>
                <a:cubicBezTo>
                  <a:pt x="174" y="21542"/>
                  <a:pt x="290" y="21600"/>
                  <a:pt x="402" y="21600"/>
                </a:cubicBezTo>
                <a:cubicBezTo>
                  <a:pt x="613" y="21600"/>
                  <a:pt x="809" y="21394"/>
                  <a:pt x="809" y="21394"/>
                </a:cubicBezTo>
                <a:lnTo>
                  <a:pt x="13889" y="9787"/>
                </a:lnTo>
                <a:cubicBezTo>
                  <a:pt x="13889" y="9787"/>
                  <a:pt x="14948" y="10819"/>
                  <a:pt x="14948" y="10819"/>
                </a:cubicBezTo>
                <a:close/>
              </a:path>
            </a:pathLst>
          </a:custGeom>
          <a:blipFill>
            <a:blip r:embed="rId2">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75" name="Shape 75"/>
          <p:cNvSpPr>
            <a:spLocks noGrp="1"/>
          </p:cNvSpPr>
          <p:nvPr>
            <p:ph type="body" sz="quarter" idx="14" hasCustomPrompt="1"/>
          </p:nvPr>
        </p:nvSpPr>
        <p:spPr>
          <a:xfrm>
            <a:off x="3984878" y="4611982"/>
            <a:ext cx="2682490" cy="2046867"/>
          </a:xfrm>
          <a:custGeom>
            <a:avLst/>
            <a:gdLst/>
            <a:ahLst/>
            <a:cxnLst>
              <a:cxn ang="0">
                <a:pos x="wd2" y="hd2"/>
              </a:cxn>
              <a:cxn ang="5400000">
                <a:pos x="wd2" y="hd2"/>
              </a:cxn>
              <a:cxn ang="10800000">
                <a:pos x="wd2" y="hd2"/>
              </a:cxn>
              <a:cxn ang="16200000">
                <a:pos x="wd2" y="hd2"/>
              </a:cxn>
            </a:cxnLst>
            <a:rect l="0" t="0" r="r" b="b"/>
            <a:pathLst>
              <a:path w="21410" h="21600" extrusionOk="0">
                <a:moveTo>
                  <a:pt x="14948" y="10819"/>
                </a:moveTo>
                <a:lnTo>
                  <a:pt x="21410" y="6350"/>
                </a:lnTo>
                <a:lnTo>
                  <a:pt x="18836" y="4002"/>
                </a:lnTo>
                <a:lnTo>
                  <a:pt x="18047" y="0"/>
                </a:lnTo>
                <a:lnTo>
                  <a:pt x="12661" y="6501"/>
                </a:lnTo>
                <a:lnTo>
                  <a:pt x="13032" y="8169"/>
                </a:lnTo>
                <a:lnTo>
                  <a:pt x="309" y="20451"/>
                </a:lnTo>
                <a:cubicBezTo>
                  <a:pt x="309" y="20451"/>
                  <a:pt x="-190" y="20854"/>
                  <a:pt x="81" y="21365"/>
                </a:cubicBezTo>
                <a:cubicBezTo>
                  <a:pt x="174" y="21542"/>
                  <a:pt x="290" y="21600"/>
                  <a:pt x="402" y="21600"/>
                </a:cubicBezTo>
                <a:cubicBezTo>
                  <a:pt x="613" y="21600"/>
                  <a:pt x="809" y="21394"/>
                  <a:pt x="809" y="21394"/>
                </a:cubicBezTo>
                <a:lnTo>
                  <a:pt x="13889" y="9787"/>
                </a:lnTo>
                <a:cubicBezTo>
                  <a:pt x="13889" y="9787"/>
                  <a:pt x="14948" y="10819"/>
                  <a:pt x="14948" y="10819"/>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76" name="Shape 76"/>
          <p:cNvSpPr>
            <a:spLocks noGrp="1"/>
          </p:cNvSpPr>
          <p:nvPr>
            <p:ph type="body" sz="quarter" idx="15" hasCustomPrompt="1"/>
          </p:nvPr>
        </p:nvSpPr>
        <p:spPr>
          <a:xfrm>
            <a:off x="3349342" y="3574372"/>
            <a:ext cx="2682496" cy="2046861"/>
          </a:xfrm>
          <a:custGeom>
            <a:avLst/>
            <a:gdLst/>
            <a:ahLst/>
            <a:cxnLst>
              <a:cxn ang="0">
                <a:pos x="wd2" y="hd2"/>
              </a:cxn>
              <a:cxn ang="5400000">
                <a:pos x="wd2" y="hd2"/>
              </a:cxn>
              <a:cxn ang="10800000">
                <a:pos x="wd2" y="hd2"/>
              </a:cxn>
              <a:cxn ang="16200000">
                <a:pos x="wd2" y="hd2"/>
              </a:cxn>
            </a:cxnLst>
            <a:rect l="0" t="0" r="r" b="b"/>
            <a:pathLst>
              <a:path w="21410" h="21600" extrusionOk="0">
                <a:moveTo>
                  <a:pt x="14948" y="10819"/>
                </a:moveTo>
                <a:lnTo>
                  <a:pt x="21410" y="6350"/>
                </a:lnTo>
                <a:cubicBezTo>
                  <a:pt x="21113" y="6079"/>
                  <a:pt x="20816" y="5808"/>
                  <a:pt x="20518" y="5537"/>
                </a:cubicBezTo>
                <a:cubicBezTo>
                  <a:pt x="20226" y="5270"/>
                  <a:pt x="19933" y="5003"/>
                  <a:pt x="19641" y="4736"/>
                </a:cubicBezTo>
                <a:cubicBezTo>
                  <a:pt x="19475" y="4585"/>
                  <a:pt x="19310" y="4434"/>
                  <a:pt x="19144" y="4283"/>
                </a:cubicBezTo>
                <a:cubicBezTo>
                  <a:pt x="19041" y="4189"/>
                  <a:pt x="18938" y="4095"/>
                  <a:pt x="18836" y="4002"/>
                </a:cubicBezTo>
                <a:cubicBezTo>
                  <a:pt x="18796" y="3800"/>
                  <a:pt x="18756" y="3598"/>
                  <a:pt x="18716" y="3396"/>
                </a:cubicBezTo>
                <a:cubicBezTo>
                  <a:pt x="18635" y="2982"/>
                  <a:pt x="18553" y="2569"/>
                  <a:pt x="18472" y="2155"/>
                </a:cubicBezTo>
                <a:cubicBezTo>
                  <a:pt x="18432" y="1953"/>
                  <a:pt x="18392" y="1751"/>
                  <a:pt x="18352" y="1549"/>
                </a:cubicBezTo>
                <a:cubicBezTo>
                  <a:pt x="18313" y="1351"/>
                  <a:pt x="18274" y="1154"/>
                  <a:pt x="18235" y="956"/>
                </a:cubicBezTo>
                <a:cubicBezTo>
                  <a:pt x="18173" y="637"/>
                  <a:pt x="18110" y="319"/>
                  <a:pt x="18047" y="0"/>
                </a:cubicBezTo>
                <a:cubicBezTo>
                  <a:pt x="17959" y="106"/>
                  <a:pt x="17872" y="211"/>
                  <a:pt x="17784" y="317"/>
                </a:cubicBezTo>
                <a:cubicBezTo>
                  <a:pt x="17709" y="408"/>
                  <a:pt x="17634" y="498"/>
                  <a:pt x="17560" y="588"/>
                </a:cubicBezTo>
                <a:cubicBezTo>
                  <a:pt x="17441" y="732"/>
                  <a:pt x="17322" y="875"/>
                  <a:pt x="17204" y="1018"/>
                </a:cubicBezTo>
                <a:cubicBezTo>
                  <a:pt x="17118" y="1121"/>
                  <a:pt x="17033" y="1224"/>
                  <a:pt x="16948" y="1327"/>
                </a:cubicBezTo>
                <a:cubicBezTo>
                  <a:pt x="16879" y="1409"/>
                  <a:pt x="16811" y="1492"/>
                  <a:pt x="16742" y="1575"/>
                </a:cubicBezTo>
                <a:cubicBezTo>
                  <a:pt x="16628" y="1713"/>
                  <a:pt x="16514" y="1850"/>
                  <a:pt x="16400" y="1988"/>
                </a:cubicBezTo>
                <a:cubicBezTo>
                  <a:pt x="16273" y="2141"/>
                  <a:pt x="16146" y="2294"/>
                  <a:pt x="16020" y="2447"/>
                </a:cubicBezTo>
                <a:cubicBezTo>
                  <a:pt x="14900" y="3798"/>
                  <a:pt x="13781" y="5149"/>
                  <a:pt x="12661" y="6501"/>
                </a:cubicBezTo>
                <a:lnTo>
                  <a:pt x="13032" y="8169"/>
                </a:lnTo>
                <a:lnTo>
                  <a:pt x="309" y="20451"/>
                </a:lnTo>
                <a:cubicBezTo>
                  <a:pt x="309" y="20451"/>
                  <a:pt x="-190" y="20854"/>
                  <a:pt x="81" y="21365"/>
                </a:cubicBezTo>
                <a:cubicBezTo>
                  <a:pt x="174" y="21542"/>
                  <a:pt x="290" y="21600"/>
                  <a:pt x="402" y="21600"/>
                </a:cubicBezTo>
                <a:cubicBezTo>
                  <a:pt x="613" y="21600"/>
                  <a:pt x="809" y="21394"/>
                  <a:pt x="809" y="21394"/>
                </a:cubicBezTo>
                <a:lnTo>
                  <a:pt x="13889" y="9787"/>
                </a:lnTo>
                <a:lnTo>
                  <a:pt x="14948" y="10819"/>
                </a:ln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77" name="Shape 77"/>
          <p:cNvSpPr>
            <a:spLocks noGrp="1"/>
          </p:cNvSpPr>
          <p:nvPr>
            <p:ph type="body" sz="quarter" idx="16" hasCustomPrompt="1"/>
          </p:nvPr>
        </p:nvSpPr>
        <p:spPr>
          <a:xfrm>
            <a:off x="317367" y="3720122"/>
            <a:ext cx="5238785" cy="3685962"/>
          </a:xfrm>
          <a:custGeom>
            <a:avLst/>
            <a:gdLst/>
            <a:ahLst/>
            <a:cxnLst>
              <a:cxn ang="0">
                <a:pos x="wd2" y="hd2"/>
              </a:cxn>
              <a:cxn ang="5400000">
                <a:pos x="wd2" y="hd2"/>
              </a:cxn>
              <a:cxn ang="10800000">
                <a:pos x="wd2" y="hd2"/>
              </a:cxn>
              <a:cxn ang="16200000">
                <a:pos x="wd2" y="hd2"/>
              </a:cxn>
            </a:cxnLst>
            <a:rect l="0" t="0" r="r" b="b"/>
            <a:pathLst>
              <a:path w="21575" h="21599" extrusionOk="0">
                <a:moveTo>
                  <a:pt x="12643" y="0"/>
                </a:moveTo>
                <a:cubicBezTo>
                  <a:pt x="12170" y="10"/>
                  <a:pt x="11693" y="75"/>
                  <a:pt x="11219" y="215"/>
                </a:cubicBezTo>
                <a:cubicBezTo>
                  <a:pt x="10930" y="300"/>
                  <a:pt x="10650" y="417"/>
                  <a:pt x="10374" y="548"/>
                </a:cubicBezTo>
                <a:cubicBezTo>
                  <a:pt x="10210" y="621"/>
                  <a:pt x="10051" y="712"/>
                  <a:pt x="9892" y="800"/>
                </a:cubicBezTo>
                <a:cubicBezTo>
                  <a:pt x="9872" y="812"/>
                  <a:pt x="9850" y="820"/>
                  <a:pt x="9829" y="831"/>
                </a:cubicBezTo>
                <a:cubicBezTo>
                  <a:pt x="9821" y="836"/>
                  <a:pt x="9814" y="840"/>
                  <a:pt x="9806" y="844"/>
                </a:cubicBezTo>
                <a:cubicBezTo>
                  <a:pt x="8710" y="1468"/>
                  <a:pt x="7746" y="2459"/>
                  <a:pt x="6975" y="3697"/>
                </a:cubicBezTo>
                <a:cubicBezTo>
                  <a:pt x="6748" y="3424"/>
                  <a:pt x="6522" y="3151"/>
                  <a:pt x="6303" y="2867"/>
                </a:cubicBezTo>
                <a:cubicBezTo>
                  <a:pt x="6143" y="2661"/>
                  <a:pt x="5951" y="2579"/>
                  <a:pt x="5759" y="2480"/>
                </a:cubicBezTo>
                <a:cubicBezTo>
                  <a:pt x="5726" y="2462"/>
                  <a:pt x="5687" y="2469"/>
                  <a:pt x="5649" y="2469"/>
                </a:cubicBezTo>
                <a:cubicBezTo>
                  <a:pt x="5580" y="2471"/>
                  <a:pt x="5549" y="2505"/>
                  <a:pt x="5526" y="2599"/>
                </a:cubicBezTo>
                <a:cubicBezTo>
                  <a:pt x="5509" y="2673"/>
                  <a:pt x="5496" y="2746"/>
                  <a:pt x="5478" y="2832"/>
                </a:cubicBezTo>
                <a:cubicBezTo>
                  <a:pt x="5496" y="2874"/>
                  <a:pt x="5501" y="2890"/>
                  <a:pt x="5507" y="2899"/>
                </a:cubicBezTo>
                <a:cubicBezTo>
                  <a:pt x="5628" y="3055"/>
                  <a:pt x="5651" y="3243"/>
                  <a:pt x="5617" y="3465"/>
                </a:cubicBezTo>
                <a:cubicBezTo>
                  <a:pt x="5595" y="3611"/>
                  <a:pt x="5616" y="3750"/>
                  <a:pt x="5683" y="3876"/>
                </a:cubicBezTo>
                <a:cubicBezTo>
                  <a:pt x="5733" y="3970"/>
                  <a:pt x="5794" y="4066"/>
                  <a:pt x="5786" y="4197"/>
                </a:cubicBezTo>
                <a:cubicBezTo>
                  <a:pt x="5784" y="4230"/>
                  <a:pt x="5767" y="4266"/>
                  <a:pt x="5749" y="4291"/>
                </a:cubicBezTo>
                <a:cubicBezTo>
                  <a:pt x="5739" y="4304"/>
                  <a:pt x="5712" y="4307"/>
                  <a:pt x="5698" y="4297"/>
                </a:cubicBezTo>
                <a:cubicBezTo>
                  <a:pt x="5649" y="4260"/>
                  <a:pt x="5602" y="4215"/>
                  <a:pt x="5556" y="4172"/>
                </a:cubicBezTo>
                <a:cubicBezTo>
                  <a:pt x="5486" y="4106"/>
                  <a:pt x="5418" y="4034"/>
                  <a:pt x="5346" y="3974"/>
                </a:cubicBezTo>
                <a:cubicBezTo>
                  <a:pt x="5302" y="3937"/>
                  <a:pt x="5257" y="3964"/>
                  <a:pt x="5219" y="4011"/>
                </a:cubicBezTo>
                <a:cubicBezTo>
                  <a:pt x="5177" y="4063"/>
                  <a:pt x="5167" y="4129"/>
                  <a:pt x="5194" y="4186"/>
                </a:cubicBezTo>
                <a:cubicBezTo>
                  <a:pt x="5225" y="4252"/>
                  <a:pt x="5264" y="4312"/>
                  <a:pt x="5292" y="4380"/>
                </a:cubicBezTo>
                <a:cubicBezTo>
                  <a:pt x="5343" y="4503"/>
                  <a:pt x="5319" y="4621"/>
                  <a:pt x="5234" y="4687"/>
                </a:cubicBezTo>
                <a:cubicBezTo>
                  <a:pt x="5185" y="4724"/>
                  <a:pt x="5134" y="4765"/>
                  <a:pt x="5081" y="4774"/>
                </a:cubicBezTo>
                <a:cubicBezTo>
                  <a:pt x="5013" y="4786"/>
                  <a:pt x="4959" y="4826"/>
                  <a:pt x="4901" y="4868"/>
                </a:cubicBezTo>
                <a:cubicBezTo>
                  <a:pt x="4839" y="4912"/>
                  <a:pt x="4777" y="4907"/>
                  <a:pt x="4715" y="4847"/>
                </a:cubicBezTo>
                <a:cubicBezTo>
                  <a:pt x="4600" y="4736"/>
                  <a:pt x="4483" y="4630"/>
                  <a:pt x="4362" y="4530"/>
                </a:cubicBezTo>
                <a:cubicBezTo>
                  <a:pt x="4247" y="4436"/>
                  <a:pt x="4119" y="4401"/>
                  <a:pt x="3989" y="4384"/>
                </a:cubicBezTo>
                <a:cubicBezTo>
                  <a:pt x="3945" y="4379"/>
                  <a:pt x="3931" y="4427"/>
                  <a:pt x="3920" y="4484"/>
                </a:cubicBezTo>
                <a:cubicBezTo>
                  <a:pt x="3908" y="4545"/>
                  <a:pt x="3867" y="4560"/>
                  <a:pt x="3836" y="4530"/>
                </a:cubicBezTo>
                <a:cubicBezTo>
                  <a:pt x="3775" y="4470"/>
                  <a:pt x="3714" y="4411"/>
                  <a:pt x="3653" y="4349"/>
                </a:cubicBezTo>
                <a:cubicBezTo>
                  <a:pt x="3501" y="4195"/>
                  <a:pt x="3352" y="4036"/>
                  <a:pt x="3198" y="3886"/>
                </a:cubicBezTo>
                <a:cubicBezTo>
                  <a:pt x="3129" y="3820"/>
                  <a:pt x="3055" y="3769"/>
                  <a:pt x="2990" y="3716"/>
                </a:cubicBezTo>
                <a:cubicBezTo>
                  <a:pt x="2970" y="3726"/>
                  <a:pt x="2962" y="3726"/>
                  <a:pt x="2953" y="3730"/>
                </a:cubicBezTo>
                <a:cubicBezTo>
                  <a:pt x="2901" y="3758"/>
                  <a:pt x="2898" y="3890"/>
                  <a:pt x="2829" y="3866"/>
                </a:cubicBezTo>
                <a:cubicBezTo>
                  <a:pt x="2777" y="3847"/>
                  <a:pt x="2730" y="3804"/>
                  <a:pt x="2687" y="3757"/>
                </a:cubicBezTo>
                <a:cubicBezTo>
                  <a:pt x="2485" y="3542"/>
                  <a:pt x="2286" y="3318"/>
                  <a:pt x="2085" y="3103"/>
                </a:cubicBezTo>
                <a:cubicBezTo>
                  <a:pt x="2026" y="3040"/>
                  <a:pt x="1970" y="2964"/>
                  <a:pt x="1877" y="2978"/>
                </a:cubicBezTo>
                <a:cubicBezTo>
                  <a:pt x="1880" y="3013"/>
                  <a:pt x="1872" y="3057"/>
                  <a:pt x="1884" y="3082"/>
                </a:cubicBezTo>
                <a:cubicBezTo>
                  <a:pt x="1965" y="3256"/>
                  <a:pt x="2014" y="3469"/>
                  <a:pt x="2171" y="3549"/>
                </a:cubicBezTo>
                <a:cubicBezTo>
                  <a:pt x="2226" y="3655"/>
                  <a:pt x="2282" y="3759"/>
                  <a:pt x="2332" y="3870"/>
                </a:cubicBezTo>
                <a:cubicBezTo>
                  <a:pt x="2344" y="3896"/>
                  <a:pt x="2337" y="3944"/>
                  <a:pt x="2332" y="3980"/>
                </a:cubicBezTo>
                <a:cubicBezTo>
                  <a:pt x="2327" y="4016"/>
                  <a:pt x="2267" y="4031"/>
                  <a:pt x="2234" y="4005"/>
                </a:cubicBezTo>
                <a:cubicBezTo>
                  <a:pt x="2185" y="3967"/>
                  <a:pt x="2136" y="3927"/>
                  <a:pt x="2092" y="3880"/>
                </a:cubicBezTo>
                <a:cubicBezTo>
                  <a:pt x="1860" y="3633"/>
                  <a:pt x="1630" y="3392"/>
                  <a:pt x="1402" y="3138"/>
                </a:cubicBezTo>
                <a:cubicBezTo>
                  <a:pt x="1013" y="2705"/>
                  <a:pt x="624" y="2262"/>
                  <a:pt x="234" y="1830"/>
                </a:cubicBezTo>
                <a:cubicBezTo>
                  <a:pt x="183" y="1774"/>
                  <a:pt x="141" y="1683"/>
                  <a:pt x="75" y="1671"/>
                </a:cubicBezTo>
                <a:cubicBezTo>
                  <a:pt x="53" y="1667"/>
                  <a:pt x="29" y="1673"/>
                  <a:pt x="1" y="1690"/>
                </a:cubicBezTo>
                <a:cubicBezTo>
                  <a:pt x="-7" y="1849"/>
                  <a:pt x="78" y="1924"/>
                  <a:pt x="146" y="2007"/>
                </a:cubicBezTo>
                <a:cubicBezTo>
                  <a:pt x="394" y="2309"/>
                  <a:pt x="646" y="2605"/>
                  <a:pt x="901" y="2894"/>
                </a:cubicBezTo>
                <a:cubicBezTo>
                  <a:pt x="1024" y="3034"/>
                  <a:pt x="1146" y="3177"/>
                  <a:pt x="1288" y="3284"/>
                </a:cubicBezTo>
                <a:cubicBezTo>
                  <a:pt x="1384" y="3357"/>
                  <a:pt x="1457" y="3490"/>
                  <a:pt x="1544" y="3590"/>
                </a:cubicBezTo>
                <a:cubicBezTo>
                  <a:pt x="1805" y="3891"/>
                  <a:pt x="2068" y="4185"/>
                  <a:pt x="2329" y="4484"/>
                </a:cubicBezTo>
                <a:cubicBezTo>
                  <a:pt x="2475" y="4651"/>
                  <a:pt x="2611" y="4831"/>
                  <a:pt x="2731" y="5039"/>
                </a:cubicBezTo>
                <a:cubicBezTo>
                  <a:pt x="2812" y="5181"/>
                  <a:pt x="2924" y="5287"/>
                  <a:pt x="3019" y="5414"/>
                </a:cubicBezTo>
                <a:cubicBezTo>
                  <a:pt x="3135" y="5568"/>
                  <a:pt x="3247" y="5724"/>
                  <a:pt x="3357" y="5885"/>
                </a:cubicBezTo>
                <a:cubicBezTo>
                  <a:pt x="3369" y="5902"/>
                  <a:pt x="3363" y="5957"/>
                  <a:pt x="3355" y="5989"/>
                </a:cubicBezTo>
                <a:cubicBezTo>
                  <a:pt x="3351" y="6003"/>
                  <a:pt x="3320" y="6016"/>
                  <a:pt x="3306" y="6010"/>
                </a:cubicBezTo>
                <a:cubicBezTo>
                  <a:pt x="3263" y="5990"/>
                  <a:pt x="3215" y="5970"/>
                  <a:pt x="3179" y="5933"/>
                </a:cubicBezTo>
                <a:cubicBezTo>
                  <a:pt x="3088" y="5840"/>
                  <a:pt x="3003" y="5734"/>
                  <a:pt x="2912" y="5641"/>
                </a:cubicBezTo>
                <a:cubicBezTo>
                  <a:pt x="2876" y="5603"/>
                  <a:pt x="2832" y="5580"/>
                  <a:pt x="2789" y="5558"/>
                </a:cubicBezTo>
                <a:cubicBezTo>
                  <a:pt x="2777" y="5552"/>
                  <a:pt x="2754" y="5571"/>
                  <a:pt x="2745" y="5589"/>
                </a:cubicBezTo>
                <a:cubicBezTo>
                  <a:pt x="2736" y="5606"/>
                  <a:pt x="2731" y="5641"/>
                  <a:pt x="2738" y="5658"/>
                </a:cubicBezTo>
                <a:cubicBezTo>
                  <a:pt x="2757" y="5702"/>
                  <a:pt x="2781" y="5745"/>
                  <a:pt x="2807" y="5783"/>
                </a:cubicBezTo>
                <a:cubicBezTo>
                  <a:pt x="2839" y="5830"/>
                  <a:pt x="2879" y="5872"/>
                  <a:pt x="2909" y="5922"/>
                </a:cubicBezTo>
                <a:cubicBezTo>
                  <a:pt x="2933" y="5962"/>
                  <a:pt x="2952" y="6004"/>
                  <a:pt x="2968" y="6051"/>
                </a:cubicBezTo>
                <a:cubicBezTo>
                  <a:pt x="3101" y="6453"/>
                  <a:pt x="3132" y="6518"/>
                  <a:pt x="3335" y="6775"/>
                </a:cubicBezTo>
                <a:cubicBezTo>
                  <a:pt x="3461" y="6933"/>
                  <a:pt x="3587" y="7091"/>
                  <a:pt x="3709" y="7256"/>
                </a:cubicBezTo>
                <a:cubicBezTo>
                  <a:pt x="3770" y="7339"/>
                  <a:pt x="3805" y="7434"/>
                  <a:pt x="3822" y="7562"/>
                </a:cubicBezTo>
                <a:cubicBezTo>
                  <a:pt x="3849" y="7774"/>
                  <a:pt x="3934" y="7957"/>
                  <a:pt x="4047" y="8102"/>
                </a:cubicBezTo>
                <a:cubicBezTo>
                  <a:pt x="4086" y="8152"/>
                  <a:pt x="4120" y="8212"/>
                  <a:pt x="4157" y="8265"/>
                </a:cubicBezTo>
                <a:cubicBezTo>
                  <a:pt x="4132" y="8289"/>
                  <a:pt x="4105" y="8308"/>
                  <a:pt x="4084" y="8342"/>
                </a:cubicBezTo>
                <a:cubicBezTo>
                  <a:pt x="4066" y="8370"/>
                  <a:pt x="4042" y="8399"/>
                  <a:pt x="4018" y="8415"/>
                </a:cubicBezTo>
                <a:cubicBezTo>
                  <a:pt x="3931" y="8472"/>
                  <a:pt x="3879" y="8589"/>
                  <a:pt x="3803" y="8665"/>
                </a:cubicBezTo>
                <a:cubicBezTo>
                  <a:pt x="3798" y="8669"/>
                  <a:pt x="3795" y="8673"/>
                  <a:pt x="3792" y="8679"/>
                </a:cubicBezTo>
                <a:cubicBezTo>
                  <a:pt x="3730" y="8858"/>
                  <a:pt x="3618" y="9006"/>
                  <a:pt x="3606" y="9225"/>
                </a:cubicBezTo>
                <a:cubicBezTo>
                  <a:pt x="3655" y="9344"/>
                  <a:pt x="3705" y="9461"/>
                  <a:pt x="3702" y="9609"/>
                </a:cubicBezTo>
                <a:cubicBezTo>
                  <a:pt x="3701" y="9630"/>
                  <a:pt x="3706" y="9658"/>
                  <a:pt x="3716" y="9671"/>
                </a:cubicBezTo>
                <a:cubicBezTo>
                  <a:pt x="3786" y="9760"/>
                  <a:pt x="3805" y="9904"/>
                  <a:pt x="3880" y="9988"/>
                </a:cubicBezTo>
                <a:cubicBezTo>
                  <a:pt x="3918" y="10031"/>
                  <a:pt x="3934" y="10086"/>
                  <a:pt x="3917" y="10155"/>
                </a:cubicBezTo>
                <a:cubicBezTo>
                  <a:pt x="3913" y="10169"/>
                  <a:pt x="3907" y="10184"/>
                  <a:pt x="3905" y="10200"/>
                </a:cubicBezTo>
                <a:cubicBezTo>
                  <a:pt x="3898" y="10270"/>
                  <a:pt x="3910" y="10330"/>
                  <a:pt x="3959" y="10353"/>
                </a:cubicBezTo>
                <a:cubicBezTo>
                  <a:pt x="4026" y="10383"/>
                  <a:pt x="4058" y="10450"/>
                  <a:pt x="4069" y="10538"/>
                </a:cubicBezTo>
                <a:cubicBezTo>
                  <a:pt x="4093" y="10716"/>
                  <a:pt x="4156" y="10857"/>
                  <a:pt x="4260" y="10965"/>
                </a:cubicBezTo>
                <a:cubicBezTo>
                  <a:pt x="4346" y="11056"/>
                  <a:pt x="4356" y="11203"/>
                  <a:pt x="4362" y="11344"/>
                </a:cubicBezTo>
                <a:cubicBezTo>
                  <a:pt x="4363" y="11370"/>
                  <a:pt x="4348" y="11403"/>
                  <a:pt x="4333" y="11422"/>
                </a:cubicBezTo>
                <a:cubicBezTo>
                  <a:pt x="4285" y="11480"/>
                  <a:pt x="4266" y="11560"/>
                  <a:pt x="4284" y="11634"/>
                </a:cubicBezTo>
                <a:cubicBezTo>
                  <a:pt x="4329" y="11813"/>
                  <a:pt x="4265" y="11935"/>
                  <a:pt x="4194" y="12055"/>
                </a:cubicBezTo>
                <a:cubicBezTo>
                  <a:pt x="4094" y="12223"/>
                  <a:pt x="3972" y="12359"/>
                  <a:pt x="3832" y="12455"/>
                </a:cubicBezTo>
                <a:cubicBezTo>
                  <a:pt x="3812" y="12469"/>
                  <a:pt x="3795" y="12482"/>
                  <a:pt x="3778" y="12501"/>
                </a:cubicBezTo>
                <a:cubicBezTo>
                  <a:pt x="3728" y="12555"/>
                  <a:pt x="3693" y="12624"/>
                  <a:pt x="3702" y="12720"/>
                </a:cubicBezTo>
                <a:cubicBezTo>
                  <a:pt x="3708" y="12789"/>
                  <a:pt x="3710" y="12864"/>
                  <a:pt x="3727" y="12928"/>
                </a:cubicBezTo>
                <a:cubicBezTo>
                  <a:pt x="3757" y="13048"/>
                  <a:pt x="3774" y="13164"/>
                  <a:pt x="3773" y="13291"/>
                </a:cubicBezTo>
                <a:cubicBezTo>
                  <a:pt x="3773" y="13421"/>
                  <a:pt x="3799" y="13542"/>
                  <a:pt x="3866" y="13635"/>
                </a:cubicBezTo>
                <a:cubicBezTo>
                  <a:pt x="3892" y="13670"/>
                  <a:pt x="3899" y="13710"/>
                  <a:pt x="3905" y="13758"/>
                </a:cubicBezTo>
                <a:cubicBezTo>
                  <a:pt x="3913" y="13818"/>
                  <a:pt x="3931" y="13876"/>
                  <a:pt x="3946" y="13935"/>
                </a:cubicBezTo>
                <a:cubicBezTo>
                  <a:pt x="3954" y="13964"/>
                  <a:pt x="3965" y="13990"/>
                  <a:pt x="3974" y="14018"/>
                </a:cubicBezTo>
                <a:cubicBezTo>
                  <a:pt x="3999" y="14097"/>
                  <a:pt x="3977" y="14192"/>
                  <a:pt x="4015" y="14268"/>
                </a:cubicBezTo>
                <a:cubicBezTo>
                  <a:pt x="4050" y="14338"/>
                  <a:pt x="4085" y="14406"/>
                  <a:pt x="4103" y="14491"/>
                </a:cubicBezTo>
                <a:cubicBezTo>
                  <a:pt x="4125" y="14595"/>
                  <a:pt x="4158" y="14694"/>
                  <a:pt x="4183" y="14797"/>
                </a:cubicBezTo>
                <a:cubicBezTo>
                  <a:pt x="4210" y="14907"/>
                  <a:pt x="4253" y="14989"/>
                  <a:pt x="4336" y="15025"/>
                </a:cubicBezTo>
                <a:cubicBezTo>
                  <a:pt x="4361" y="15035"/>
                  <a:pt x="4385" y="15059"/>
                  <a:pt x="4406" y="15083"/>
                </a:cubicBezTo>
                <a:cubicBezTo>
                  <a:pt x="4417" y="15096"/>
                  <a:pt x="4425" y="15126"/>
                  <a:pt x="4424" y="15145"/>
                </a:cubicBezTo>
                <a:cubicBezTo>
                  <a:pt x="4421" y="15191"/>
                  <a:pt x="4411" y="15235"/>
                  <a:pt x="4406" y="15281"/>
                </a:cubicBezTo>
                <a:cubicBezTo>
                  <a:pt x="4400" y="15338"/>
                  <a:pt x="4417" y="15392"/>
                  <a:pt x="4456" y="15414"/>
                </a:cubicBezTo>
                <a:cubicBezTo>
                  <a:pt x="4512" y="15446"/>
                  <a:pt x="4570" y="15480"/>
                  <a:pt x="4629" y="15493"/>
                </a:cubicBezTo>
                <a:cubicBezTo>
                  <a:pt x="4690" y="15507"/>
                  <a:pt x="4730" y="15544"/>
                  <a:pt x="4756" y="15623"/>
                </a:cubicBezTo>
                <a:cubicBezTo>
                  <a:pt x="4784" y="15708"/>
                  <a:pt x="4833" y="15728"/>
                  <a:pt x="4894" y="15696"/>
                </a:cubicBezTo>
                <a:cubicBezTo>
                  <a:pt x="4964" y="15658"/>
                  <a:pt x="5033" y="15685"/>
                  <a:pt x="5103" y="15689"/>
                </a:cubicBezTo>
                <a:cubicBezTo>
                  <a:pt x="5132" y="15691"/>
                  <a:pt x="5163" y="15729"/>
                  <a:pt x="5187" y="15758"/>
                </a:cubicBezTo>
                <a:cubicBezTo>
                  <a:pt x="5207" y="15782"/>
                  <a:pt x="5218" y="15820"/>
                  <a:pt x="5234" y="15852"/>
                </a:cubicBezTo>
                <a:cubicBezTo>
                  <a:pt x="5263" y="15913"/>
                  <a:pt x="5304" y="15942"/>
                  <a:pt x="5358" y="15950"/>
                </a:cubicBezTo>
                <a:cubicBezTo>
                  <a:pt x="5396" y="15955"/>
                  <a:pt x="5431" y="15979"/>
                  <a:pt x="5468" y="15996"/>
                </a:cubicBezTo>
                <a:cubicBezTo>
                  <a:pt x="5592" y="16053"/>
                  <a:pt x="5664" y="16191"/>
                  <a:pt x="5720" y="16344"/>
                </a:cubicBezTo>
                <a:cubicBezTo>
                  <a:pt x="5759" y="16451"/>
                  <a:pt x="5758" y="16570"/>
                  <a:pt x="5715" y="16681"/>
                </a:cubicBezTo>
                <a:cubicBezTo>
                  <a:pt x="5673" y="16792"/>
                  <a:pt x="5639" y="16909"/>
                  <a:pt x="5642" y="17046"/>
                </a:cubicBezTo>
                <a:cubicBezTo>
                  <a:pt x="5615" y="17070"/>
                  <a:pt x="5592" y="17100"/>
                  <a:pt x="5563" y="17119"/>
                </a:cubicBezTo>
                <a:cubicBezTo>
                  <a:pt x="5487" y="17167"/>
                  <a:pt x="5458" y="17256"/>
                  <a:pt x="5456" y="17363"/>
                </a:cubicBezTo>
                <a:cubicBezTo>
                  <a:pt x="5455" y="17409"/>
                  <a:pt x="5465" y="17456"/>
                  <a:pt x="5468" y="17513"/>
                </a:cubicBezTo>
                <a:cubicBezTo>
                  <a:pt x="5405" y="17583"/>
                  <a:pt x="5340" y="17652"/>
                  <a:pt x="5277" y="17725"/>
                </a:cubicBezTo>
                <a:cubicBezTo>
                  <a:pt x="5267" y="17738"/>
                  <a:pt x="5260" y="17767"/>
                  <a:pt x="5260" y="17788"/>
                </a:cubicBezTo>
                <a:cubicBezTo>
                  <a:pt x="5260" y="17824"/>
                  <a:pt x="5282" y="17834"/>
                  <a:pt x="5304" y="17840"/>
                </a:cubicBezTo>
                <a:cubicBezTo>
                  <a:pt x="5315" y="17842"/>
                  <a:pt x="5325" y="17847"/>
                  <a:pt x="5336" y="17846"/>
                </a:cubicBezTo>
                <a:cubicBezTo>
                  <a:pt x="5380" y="17844"/>
                  <a:pt x="5423" y="17845"/>
                  <a:pt x="5468" y="17846"/>
                </a:cubicBezTo>
                <a:cubicBezTo>
                  <a:pt x="5561" y="17849"/>
                  <a:pt x="5656" y="17839"/>
                  <a:pt x="5749" y="17846"/>
                </a:cubicBezTo>
                <a:cubicBezTo>
                  <a:pt x="5843" y="17853"/>
                  <a:pt x="5934" y="17844"/>
                  <a:pt x="6026" y="17819"/>
                </a:cubicBezTo>
                <a:cubicBezTo>
                  <a:pt x="6211" y="17768"/>
                  <a:pt x="6397" y="17733"/>
                  <a:pt x="6577" y="17648"/>
                </a:cubicBezTo>
                <a:cubicBezTo>
                  <a:pt x="6614" y="17720"/>
                  <a:pt x="6653" y="17796"/>
                  <a:pt x="6691" y="17867"/>
                </a:cubicBezTo>
                <a:cubicBezTo>
                  <a:pt x="6729" y="17938"/>
                  <a:pt x="6766" y="18011"/>
                  <a:pt x="6806" y="18079"/>
                </a:cubicBezTo>
                <a:cubicBezTo>
                  <a:pt x="6803" y="18086"/>
                  <a:pt x="6799" y="18092"/>
                  <a:pt x="6796" y="18100"/>
                </a:cubicBezTo>
                <a:cubicBezTo>
                  <a:pt x="6776" y="18163"/>
                  <a:pt x="6769" y="18232"/>
                  <a:pt x="6755" y="18302"/>
                </a:cubicBezTo>
                <a:cubicBezTo>
                  <a:pt x="6786" y="18305"/>
                  <a:pt x="6812" y="18295"/>
                  <a:pt x="6840" y="18286"/>
                </a:cubicBezTo>
                <a:cubicBezTo>
                  <a:pt x="6867" y="18277"/>
                  <a:pt x="6891" y="18263"/>
                  <a:pt x="6916" y="18250"/>
                </a:cubicBezTo>
                <a:cubicBezTo>
                  <a:pt x="7042" y="18455"/>
                  <a:pt x="7174" y="18652"/>
                  <a:pt x="7310" y="18842"/>
                </a:cubicBezTo>
                <a:cubicBezTo>
                  <a:pt x="7447" y="19033"/>
                  <a:pt x="7588" y="19216"/>
                  <a:pt x="7733" y="19392"/>
                </a:cubicBezTo>
                <a:cubicBezTo>
                  <a:pt x="7741" y="19403"/>
                  <a:pt x="7747" y="19419"/>
                  <a:pt x="7755" y="19430"/>
                </a:cubicBezTo>
                <a:cubicBezTo>
                  <a:pt x="7764" y="19441"/>
                  <a:pt x="7776" y="19450"/>
                  <a:pt x="7785" y="19461"/>
                </a:cubicBezTo>
                <a:cubicBezTo>
                  <a:pt x="8275" y="19943"/>
                  <a:pt x="8790" y="20336"/>
                  <a:pt x="9321" y="20645"/>
                </a:cubicBezTo>
                <a:cubicBezTo>
                  <a:pt x="9847" y="20950"/>
                  <a:pt x="10390" y="21161"/>
                  <a:pt x="10935" y="21318"/>
                </a:cubicBezTo>
                <a:cubicBezTo>
                  <a:pt x="10941" y="21319"/>
                  <a:pt x="10947" y="21322"/>
                  <a:pt x="10953" y="21324"/>
                </a:cubicBezTo>
                <a:cubicBezTo>
                  <a:pt x="11493" y="21499"/>
                  <a:pt x="12055" y="21599"/>
                  <a:pt x="12632" y="21599"/>
                </a:cubicBezTo>
                <a:cubicBezTo>
                  <a:pt x="14651" y="21600"/>
                  <a:pt x="16488" y="20474"/>
                  <a:pt x="17845" y="18632"/>
                </a:cubicBezTo>
                <a:cubicBezTo>
                  <a:pt x="18194" y="18195"/>
                  <a:pt x="18525" y="17717"/>
                  <a:pt x="18826" y="17185"/>
                </a:cubicBezTo>
                <a:cubicBezTo>
                  <a:pt x="19472" y="16044"/>
                  <a:pt x="19945" y="14720"/>
                  <a:pt x="20222" y="13301"/>
                </a:cubicBezTo>
                <a:lnTo>
                  <a:pt x="20228" y="13030"/>
                </a:lnTo>
                <a:lnTo>
                  <a:pt x="18097" y="15091"/>
                </a:lnTo>
                <a:cubicBezTo>
                  <a:pt x="17035" y="17835"/>
                  <a:pt x="14985" y="19701"/>
                  <a:pt x="12632" y="19701"/>
                </a:cubicBezTo>
                <a:cubicBezTo>
                  <a:pt x="9195" y="19701"/>
                  <a:pt x="6398" y="15721"/>
                  <a:pt x="6398" y="10830"/>
                </a:cubicBezTo>
                <a:cubicBezTo>
                  <a:pt x="6398" y="10364"/>
                  <a:pt x="6424" y="9905"/>
                  <a:pt x="6473" y="9459"/>
                </a:cubicBezTo>
                <a:lnTo>
                  <a:pt x="6178" y="9738"/>
                </a:lnTo>
                <a:cubicBezTo>
                  <a:pt x="6132" y="9787"/>
                  <a:pt x="5989" y="9923"/>
                  <a:pt x="5813" y="9923"/>
                </a:cubicBezTo>
                <a:cubicBezTo>
                  <a:pt x="5658" y="9923"/>
                  <a:pt x="5521" y="9820"/>
                  <a:pt x="5428" y="9632"/>
                </a:cubicBezTo>
                <a:cubicBezTo>
                  <a:pt x="5349" y="9471"/>
                  <a:pt x="5321" y="9289"/>
                  <a:pt x="5348" y="9108"/>
                </a:cubicBezTo>
                <a:cubicBezTo>
                  <a:pt x="5390" y="8819"/>
                  <a:pt x="5559" y="8643"/>
                  <a:pt x="5614" y="8592"/>
                </a:cubicBezTo>
                <a:lnTo>
                  <a:pt x="6938" y="7216"/>
                </a:lnTo>
                <a:cubicBezTo>
                  <a:pt x="7381" y="5809"/>
                  <a:pt x="8074" y="4595"/>
                  <a:pt x="8936" y="3688"/>
                </a:cubicBezTo>
                <a:cubicBezTo>
                  <a:pt x="9798" y="2782"/>
                  <a:pt x="10830" y="2185"/>
                  <a:pt x="11950" y="2011"/>
                </a:cubicBezTo>
                <a:lnTo>
                  <a:pt x="12022" y="1936"/>
                </a:lnTo>
                <a:lnTo>
                  <a:pt x="11883" y="1267"/>
                </a:lnTo>
                <a:lnTo>
                  <a:pt x="11836" y="1040"/>
                </a:lnTo>
                <a:lnTo>
                  <a:pt x="11957" y="879"/>
                </a:lnTo>
                <a:lnTo>
                  <a:pt x="12590" y="58"/>
                </a:lnTo>
                <a:cubicBezTo>
                  <a:pt x="12591" y="58"/>
                  <a:pt x="12593" y="58"/>
                  <a:pt x="12594" y="58"/>
                </a:cubicBezTo>
                <a:cubicBezTo>
                  <a:pt x="12595" y="58"/>
                  <a:pt x="12596" y="58"/>
                  <a:pt x="12597" y="58"/>
                </a:cubicBezTo>
                <a:lnTo>
                  <a:pt x="12643" y="0"/>
                </a:lnTo>
                <a:close/>
                <a:moveTo>
                  <a:pt x="18264" y="552"/>
                </a:moveTo>
                <a:cubicBezTo>
                  <a:pt x="18218" y="556"/>
                  <a:pt x="18172" y="573"/>
                  <a:pt x="18129" y="598"/>
                </a:cubicBezTo>
                <a:cubicBezTo>
                  <a:pt x="18023" y="661"/>
                  <a:pt x="17918" y="724"/>
                  <a:pt x="17821" y="817"/>
                </a:cubicBezTo>
                <a:cubicBezTo>
                  <a:pt x="17594" y="1035"/>
                  <a:pt x="17360" y="1241"/>
                  <a:pt x="17129" y="1450"/>
                </a:cubicBezTo>
                <a:cubicBezTo>
                  <a:pt x="17081" y="1493"/>
                  <a:pt x="17037" y="1533"/>
                  <a:pt x="16979" y="1477"/>
                </a:cubicBezTo>
                <a:cubicBezTo>
                  <a:pt x="16963" y="1462"/>
                  <a:pt x="16934" y="1462"/>
                  <a:pt x="16913" y="1467"/>
                </a:cubicBezTo>
                <a:cubicBezTo>
                  <a:pt x="16852" y="1482"/>
                  <a:pt x="16815" y="1430"/>
                  <a:pt x="16781" y="1373"/>
                </a:cubicBezTo>
                <a:lnTo>
                  <a:pt x="15147" y="2624"/>
                </a:lnTo>
                <a:lnTo>
                  <a:pt x="15105" y="2655"/>
                </a:lnTo>
                <a:cubicBezTo>
                  <a:pt x="15549" y="2926"/>
                  <a:pt x="15967" y="3268"/>
                  <a:pt x="16351" y="3672"/>
                </a:cubicBezTo>
                <a:cubicBezTo>
                  <a:pt x="16731" y="4072"/>
                  <a:pt x="17079" y="4532"/>
                  <a:pt x="17386" y="5043"/>
                </a:cubicBezTo>
                <a:lnTo>
                  <a:pt x="18918" y="3480"/>
                </a:lnTo>
                <a:lnTo>
                  <a:pt x="18757" y="2688"/>
                </a:lnTo>
                <a:lnTo>
                  <a:pt x="19271" y="1996"/>
                </a:lnTo>
                <a:cubicBezTo>
                  <a:pt x="19270" y="1989"/>
                  <a:pt x="19268" y="1983"/>
                  <a:pt x="19267" y="1975"/>
                </a:cubicBezTo>
                <a:cubicBezTo>
                  <a:pt x="19243" y="1788"/>
                  <a:pt x="19181" y="1626"/>
                  <a:pt x="19136" y="1450"/>
                </a:cubicBezTo>
                <a:cubicBezTo>
                  <a:pt x="19128" y="1416"/>
                  <a:pt x="19106" y="1387"/>
                  <a:pt x="19085" y="1363"/>
                </a:cubicBezTo>
                <a:cubicBezTo>
                  <a:pt x="19000" y="1262"/>
                  <a:pt x="18935" y="1139"/>
                  <a:pt x="18877" y="1004"/>
                </a:cubicBezTo>
                <a:cubicBezTo>
                  <a:pt x="18800" y="826"/>
                  <a:pt x="18691" y="695"/>
                  <a:pt x="18545" y="640"/>
                </a:cubicBezTo>
                <a:cubicBezTo>
                  <a:pt x="18497" y="622"/>
                  <a:pt x="18448" y="609"/>
                  <a:pt x="18403" y="583"/>
                </a:cubicBezTo>
                <a:cubicBezTo>
                  <a:pt x="18356" y="558"/>
                  <a:pt x="18310" y="548"/>
                  <a:pt x="18264" y="552"/>
                </a:cubicBezTo>
                <a:close/>
                <a:moveTo>
                  <a:pt x="12981" y="4409"/>
                </a:moveTo>
                <a:cubicBezTo>
                  <a:pt x="12777" y="4407"/>
                  <a:pt x="12575" y="4428"/>
                  <a:pt x="12373" y="4466"/>
                </a:cubicBezTo>
                <a:cubicBezTo>
                  <a:pt x="12093" y="4518"/>
                  <a:pt x="11818" y="4607"/>
                  <a:pt x="11552" y="4743"/>
                </a:cubicBezTo>
                <a:cubicBezTo>
                  <a:pt x="11349" y="4846"/>
                  <a:pt x="11148" y="4962"/>
                  <a:pt x="10966" y="5124"/>
                </a:cubicBezTo>
                <a:cubicBezTo>
                  <a:pt x="10766" y="5302"/>
                  <a:pt x="10560" y="5474"/>
                  <a:pt x="10373" y="5681"/>
                </a:cubicBezTo>
                <a:lnTo>
                  <a:pt x="8687" y="7289"/>
                </a:lnTo>
                <a:cubicBezTo>
                  <a:pt x="8665" y="7327"/>
                  <a:pt x="8645" y="7367"/>
                  <a:pt x="8624" y="7406"/>
                </a:cubicBezTo>
                <a:cubicBezTo>
                  <a:pt x="8605" y="7442"/>
                  <a:pt x="8592" y="7479"/>
                  <a:pt x="8590" y="7525"/>
                </a:cubicBezTo>
                <a:cubicBezTo>
                  <a:pt x="8590" y="7542"/>
                  <a:pt x="8586" y="7560"/>
                  <a:pt x="8583" y="7577"/>
                </a:cubicBezTo>
                <a:cubicBezTo>
                  <a:pt x="8552" y="7755"/>
                  <a:pt x="8657" y="7912"/>
                  <a:pt x="8762" y="8023"/>
                </a:cubicBezTo>
                <a:cubicBezTo>
                  <a:pt x="8775" y="8036"/>
                  <a:pt x="8788" y="8050"/>
                  <a:pt x="8801" y="8062"/>
                </a:cubicBezTo>
                <a:cubicBezTo>
                  <a:pt x="8796" y="8082"/>
                  <a:pt x="8791" y="8101"/>
                  <a:pt x="8786" y="8121"/>
                </a:cubicBezTo>
                <a:cubicBezTo>
                  <a:pt x="8782" y="8141"/>
                  <a:pt x="8779" y="8162"/>
                  <a:pt x="8773" y="8181"/>
                </a:cubicBezTo>
                <a:cubicBezTo>
                  <a:pt x="8767" y="8185"/>
                  <a:pt x="8761" y="8185"/>
                  <a:pt x="8754" y="8192"/>
                </a:cubicBezTo>
                <a:cubicBezTo>
                  <a:pt x="8733" y="8213"/>
                  <a:pt x="8706" y="8211"/>
                  <a:pt x="8681" y="8206"/>
                </a:cubicBezTo>
                <a:cubicBezTo>
                  <a:pt x="8641" y="8199"/>
                  <a:pt x="8604" y="8202"/>
                  <a:pt x="8564" y="8215"/>
                </a:cubicBezTo>
                <a:cubicBezTo>
                  <a:pt x="8538" y="8223"/>
                  <a:pt x="8509" y="8220"/>
                  <a:pt x="8482" y="8219"/>
                </a:cubicBezTo>
                <a:cubicBezTo>
                  <a:pt x="8446" y="8216"/>
                  <a:pt x="8414" y="8226"/>
                  <a:pt x="8390" y="8265"/>
                </a:cubicBezTo>
                <a:cubicBezTo>
                  <a:pt x="8370" y="8295"/>
                  <a:pt x="8346" y="8310"/>
                  <a:pt x="8318" y="8319"/>
                </a:cubicBezTo>
                <a:cubicBezTo>
                  <a:pt x="8297" y="8326"/>
                  <a:pt x="8273" y="8332"/>
                  <a:pt x="8258" y="8350"/>
                </a:cubicBezTo>
                <a:cubicBezTo>
                  <a:pt x="8215" y="8402"/>
                  <a:pt x="8164" y="8431"/>
                  <a:pt x="8114" y="8465"/>
                </a:cubicBezTo>
                <a:cubicBezTo>
                  <a:pt x="8063" y="8499"/>
                  <a:pt x="8025" y="8551"/>
                  <a:pt x="7991" y="8617"/>
                </a:cubicBezTo>
                <a:cubicBezTo>
                  <a:pt x="7948" y="8700"/>
                  <a:pt x="7896" y="8776"/>
                  <a:pt x="7843" y="8848"/>
                </a:cubicBezTo>
                <a:cubicBezTo>
                  <a:pt x="7789" y="8922"/>
                  <a:pt x="7755" y="9014"/>
                  <a:pt x="7712" y="9098"/>
                </a:cubicBezTo>
                <a:cubicBezTo>
                  <a:pt x="7703" y="9114"/>
                  <a:pt x="7700" y="9139"/>
                  <a:pt x="7698" y="9161"/>
                </a:cubicBezTo>
                <a:cubicBezTo>
                  <a:pt x="7692" y="9248"/>
                  <a:pt x="7673" y="9329"/>
                  <a:pt x="7647" y="9409"/>
                </a:cubicBezTo>
                <a:cubicBezTo>
                  <a:pt x="7613" y="9515"/>
                  <a:pt x="7603" y="9626"/>
                  <a:pt x="7630" y="9740"/>
                </a:cubicBezTo>
                <a:cubicBezTo>
                  <a:pt x="7638" y="9777"/>
                  <a:pt x="7650" y="9814"/>
                  <a:pt x="7656" y="9852"/>
                </a:cubicBezTo>
                <a:cubicBezTo>
                  <a:pt x="7668" y="9931"/>
                  <a:pt x="7702" y="9986"/>
                  <a:pt x="7745" y="10027"/>
                </a:cubicBezTo>
                <a:cubicBezTo>
                  <a:pt x="7798" y="10078"/>
                  <a:pt x="7852" y="10129"/>
                  <a:pt x="7912" y="10165"/>
                </a:cubicBezTo>
                <a:cubicBezTo>
                  <a:pt x="8054" y="10248"/>
                  <a:pt x="8192" y="10339"/>
                  <a:pt x="8332" y="10428"/>
                </a:cubicBezTo>
                <a:cubicBezTo>
                  <a:pt x="8361" y="10446"/>
                  <a:pt x="8389" y="10464"/>
                  <a:pt x="8388" y="10519"/>
                </a:cubicBezTo>
                <a:cubicBezTo>
                  <a:pt x="8388" y="10535"/>
                  <a:pt x="8396" y="10553"/>
                  <a:pt x="8404" y="10565"/>
                </a:cubicBezTo>
                <a:cubicBezTo>
                  <a:pt x="8430" y="10603"/>
                  <a:pt x="8422" y="10646"/>
                  <a:pt x="8413" y="10688"/>
                </a:cubicBezTo>
                <a:cubicBezTo>
                  <a:pt x="8397" y="10767"/>
                  <a:pt x="8375" y="10846"/>
                  <a:pt x="8371" y="10930"/>
                </a:cubicBezTo>
                <a:cubicBezTo>
                  <a:pt x="8368" y="10969"/>
                  <a:pt x="8366" y="11004"/>
                  <a:pt x="8371" y="11044"/>
                </a:cubicBezTo>
                <a:cubicBezTo>
                  <a:pt x="8380" y="11130"/>
                  <a:pt x="8379" y="11220"/>
                  <a:pt x="8372" y="11307"/>
                </a:cubicBezTo>
                <a:cubicBezTo>
                  <a:pt x="8370" y="11332"/>
                  <a:pt x="8362" y="11359"/>
                  <a:pt x="8379" y="11380"/>
                </a:cubicBezTo>
                <a:cubicBezTo>
                  <a:pt x="8383" y="11380"/>
                  <a:pt x="8387" y="11381"/>
                  <a:pt x="8390" y="11380"/>
                </a:cubicBezTo>
                <a:cubicBezTo>
                  <a:pt x="8454" y="11339"/>
                  <a:pt x="8455" y="11338"/>
                  <a:pt x="8464" y="11428"/>
                </a:cubicBezTo>
                <a:cubicBezTo>
                  <a:pt x="8471" y="11492"/>
                  <a:pt x="8471" y="11557"/>
                  <a:pt x="8473" y="11622"/>
                </a:cubicBezTo>
                <a:cubicBezTo>
                  <a:pt x="8474" y="11652"/>
                  <a:pt x="8472" y="11683"/>
                  <a:pt x="8472" y="11713"/>
                </a:cubicBezTo>
                <a:cubicBezTo>
                  <a:pt x="8471" y="11742"/>
                  <a:pt x="8480" y="11763"/>
                  <a:pt x="8495" y="11780"/>
                </a:cubicBezTo>
                <a:cubicBezTo>
                  <a:pt x="8540" y="11828"/>
                  <a:pt x="8585" y="11875"/>
                  <a:pt x="8630" y="11924"/>
                </a:cubicBezTo>
                <a:cubicBezTo>
                  <a:pt x="8644" y="12034"/>
                  <a:pt x="8662" y="12143"/>
                  <a:pt x="8681" y="12251"/>
                </a:cubicBezTo>
                <a:cubicBezTo>
                  <a:pt x="8688" y="12291"/>
                  <a:pt x="8696" y="12330"/>
                  <a:pt x="8703" y="12370"/>
                </a:cubicBezTo>
                <a:cubicBezTo>
                  <a:pt x="9210" y="15092"/>
                  <a:pt x="10931" y="17111"/>
                  <a:pt x="12981" y="17017"/>
                </a:cubicBezTo>
                <a:cubicBezTo>
                  <a:pt x="13440" y="16996"/>
                  <a:pt x="13873" y="16881"/>
                  <a:pt x="14274" y="16692"/>
                </a:cubicBezTo>
                <a:lnTo>
                  <a:pt x="15416" y="16054"/>
                </a:lnTo>
                <a:cubicBezTo>
                  <a:pt x="15418" y="16040"/>
                  <a:pt x="15422" y="16029"/>
                  <a:pt x="15422" y="16014"/>
                </a:cubicBezTo>
                <a:cubicBezTo>
                  <a:pt x="15425" y="15929"/>
                  <a:pt x="15470" y="15877"/>
                  <a:pt x="15515" y="15829"/>
                </a:cubicBezTo>
                <a:cubicBezTo>
                  <a:pt x="15523" y="15820"/>
                  <a:pt x="15539" y="15821"/>
                  <a:pt x="15550" y="15825"/>
                </a:cubicBezTo>
                <a:cubicBezTo>
                  <a:pt x="15584" y="15838"/>
                  <a:pt x="15615" y="15822"/>
                  <a:pt x="15633" y="15787"/>
                </a:cubicBezTo>
                <a:cubicBezTo>
                  <a:pt x="15661" y="15735"/>
                  <a:pt x="15695" y="15722"/>
                  <a:pt x="15731" y="15718"/>
                </a:cubicBezTo>
                <a:lnTo>
                  <a:pt x="16727" y="14664"/>
                </a:lnTo>
                <a:cubicBezTo>
                  <a:pt x="16727" y="14657"/>
                  <a:pt x="16725" y="14650"/>
                  <a:pt x="16726" y="14643"/>
                </a:cubicBezTo>
                <a:cubicBezTo>
                  <a:pt x="16727" y="14632"/>
                  <a:pt x="16732" y="14617"/>
                  <a:pt x="16739" y="14612"/>
                </a:cubicBezTo>
                <a:cubicBezTo>
                  <a:pt x="16755" y="14599"/>
                  <a:pt x="16774" y="14594"/>
                  <a:pt x="16790" y="14583"/>
                </a:cubicBezTo>
                <a:cubicBezTo>
                  <a:pt x="16811" y="14569"/>
                  <a:pt x="16821" y="14540"/>
                  <a:pt x="16817" y="14508"/>
                </a:cubicBezTo>
                <a:cubicBezTo>
                  <a:pt x="16810" y="14461"/>
                  <a:pt x="16804" y="14411"/>
                  <a:pt x="16790" y="14368"/>
                </a:cubicBezTo>
                <a:cubicBezTo>
                  <a:pt x="16776" y="14323"/>
                  <a:pt x="16777" y="14286"/>
                  <a:pt x="16795" y="14245"/>
                </a:cubicBezTo>
                <a:cubicBezTo>
                  <a:pt x="16814" y="14200"/>
                  <a:pt x="16805" y="14161"/>
                  <a:pt x="16776" y="14131"/>
                </a:cubicBezTo>
                <a:cubicBezTo>
                  <a:pt x="16742" y="14096"/>
                  <a:pt x="16728" y="14041"/>
                  <a:pt x="16708" y="13993"/>
                </a:cubicBezTo>
                <a:cubicBezTo>
                  <a:pt x="16700" y="13973"/>
                  <a:pt x="16703" y="13943"/>
                  <a:pt x="16705" y="13918"/>
                </a:cubicBezTo>
                <a:cubicBezTo>
                  <a:pt x="16707" y="13897"/>
                  <a:pt x="16714" y="13878"/>
                  <a:pt x="16720" y="13858"/>
                </a:cubicBezTo>
                <a:cubicBezTo>
                  <a:pt x="16723" y="13848"/>
                  <a:pt x="16717" y="13838"/>
                  <a:pt x="16718" y="13828"/>
                </a:cubicBezTo>
                <a:cubicBezTo>
                  <a:pt x="16756" y="13735"/>
                  <a:pt x="16794" y="13642"/>
                  <a:pt x="16830" y="13547"/>
                </a:cubicBezTo>
                <a:cubicBezTo>
                  <a:pt x="16865" y="13452"/>
                  <a:pt x="16899" y="13356"/>
                  <a:pt x="16931" y="13257"/>
                </a:cubicBezTo>
                <a:cubicBezTo>
                  <a:pt x="16940" y="13253"/>
                  <a:pt x="16950" y="13247"/>
                  <a:pt x="16959" y="13241"/>
                </a:cubicBezTo>
                <a:cubicBezTo>
                  <a:pt x="16968" y="13234"/>
                  <a:pt x="16977" y="13226"/>
                  <a:pt x="16985" y="13218"/>
                </a:cubicBezTo>
                <a:cubicBezTo>
                  <a:pt x="17001" y="13228"/>
                  <a:pt x="17020" y="13236"/>
                  <a:pt x="17035" y="13249"/>
                </a:cubicBezTo>
                <a:cubicBezTo>
                  <a:pt x="17074" y="13285"/>
                  <a:pt x="17110" y="13275"/>
                  <a:pt x="17146" y="13243"/>
                </a:cubicBezTo>
                <a:cubicBezTo>
                  <a:pt x="17162" y="13229"/>
                  <a:pt x="17175" y="13210"/>
                  <a:pt x="17193" y="13191"/>
                </a:cubicBezTo>
                <a:cubicBezTo>
                  <a:pt x="17235" y="13211"/>
                  <a:pt x="17277" y="13231"/>
                  <a:pt x="17320" y="13249"/>
                </a:cubicBezTo>
                <a:cubicBezTo>
                  <a:pt x="17328" y="13252"/>
                  <a:pt x="17340" y="13249"/>
                  <a:pt x="17347" y="13243"/>
                </a:cubicBezTo>
                <a:cubicBezTo>
                  <a:pt x="17359" y="13231"/>
                  <a:pt x="17356" y="13213"/>
                  <a:pt x="17351" y="13197"/>
                </a:cubicBezTo>
                <a:cubicBezTo>
                  <a:pt x="17349" y="13189"/>
                  <a:pt x="17345" y="13181"/>
                  <a:pt x="17341" y="13174"/>
                </a:cubicBezTo>
                <a:cubicBezTo>
                  <a:pt x="17326" y="13146"/>
                  <a:pt x="17313" y="13116"/>
                  <a:pt x="17300" y="13087"/>
                </a:cubicBezTo>
                <a:cubicBezTo>
                  <a:pt x="17272" y="13024"/>
                  <a:pt x="17240" y="12965"/>
                  <a:pt x="17213" y="12901"/>
                </a:cubicBezTo>
                <a:cubicBezTo>
                  <a:pt x="17187" y="12837"/>
                  <a:pt x="17156" y="12778"/>
                  <a:pt x="17121" y="12724"/>
                </a:cubicBezTo>
                <a:cubicBezTo>
                  <a:pt x="17112" y="12709"/>
                  <a:pt x="17101" y="12696"/>
                  <a:pt x="17092" y="12682"/>
                </a:cubicBezTo>
                <a:cubicBezTo>
                  <a:pt x="17321" y="11736"/>
                  <a:pt x="17398" y="10713"/>
                  <a:pt x="17295" y="9696"/>
                </a:cubicBezTo>
                <a:cubicBezTo>
                  <a:pt x="17228" y="9030"/>
                  <a:pt x="17076" y="8368"/>
                  <a:pt x="16846" y="7731"/>
                </a:cubicBezTo>
                <a:cubicBezTo>
                  <a:pt x="16682" y="7887"/>
                  <a:pt x="16519" y="8042"/>
                  <a:pt x="16355" y="8198"/>
                </a:cubicBezTo>
                <a:cubicBezTo>
                  <a:pt x="15956" y="8577"/>
                  <a:pt x="15558" y="8956"/>
                  <a:pt x="15159" y="9336"/>
                </a:cubicBezTo>
                <a:cubicBezTo>
                  <a:pt x="15172" y="9339"/>
                  <a:pt x="15186" y="9343"/>
                  <a:pt x="15200" y="9346"/>
                </a:cubicBezTo>
                <a:cubicBezTo>
                  <a:pt x="15242" y="9355"/>
                  <a:pt x="15282" y="9385"/>
                  <a:pt x="15324" y="9394"/>
                </a:cubicBezTo>
                <a:cubicBezTo>
                  <a:pt x="15333" y="9396"/>
                  <a:pt x="15342" y="9401"/>
                  <a:pt x="15351" y="9400"/>
                </a:cubicBezTo>
                <a:cubicBezTo>
                  <a:pt x="15366" y="9398"/>
                  <a:pt x="15376" y="9408"/>
                  <a:pt x="15387" y="9423"/>
                </a:cubicBezTo>
                <a:cubicBezTo>
                  <a:pt x="15395" y="9433"/>
                  <a:pt x="15407" y="9434"/>
                  <a:pt x="15416" y="9440"/>
                </a:cubicBezTo>
                <a:cubicBezTo>
                  <a:pt x="15431" y="9448"/>
                  <a:pt x="15448" y="9456"/>
                  <a:pt x="15462" y="9467"/>
                </a:cubicBezTo>
                <a:cubicBezTo>
                  <a:pt x="15483" y="9483"/>
                  <a:pt x="15485" y="9500"/>
                  <a:pt x="15472" y="9527"/>
                </a:cubicBezTo>
                <a:cubicBezTo>
                  <a:pt x="15457" y="9559"/>
                  <a:pt x="15441" y="9589"/>
                  <a:pt x="15428" y="9623"/>
                </a:cubicBezTo>
                <a:cubicBezTo>
                  <a:pt x="15415" y="9659"/>
                  <a:pt x="15408" y="9701"/>
                  <a:pt x="15396" y="9738"/>
                </a:cubicBezTo>
                <a:cubicBezTo>
                  <a:pt x="15389" y="9758"/>
                  <a:pt x="15391" y="9769"/>
                  <a:pt x="15403" y="9782"/>
                </a:cubicBezTo>
                <a:cubicBezTo>
                  <a:pt x="15406" y="9785"/>
                  <a:pt x="15408" y="9796"/>
                  <a:pt x="15406" y="9800"/>
                </a:cubicBezTo>
                <a:cubicBezTo>
                  <a:pt x="15393" y="9834"/>
                  <a:pt x="15406" y="9872"/>
                  <a:pt x="15402" y="9907"/>
                </a:cubicBezTo>
                <a:cubicBezTo>
                  <a:pt x="15398" y="9940"/>
                  <a:pt x="15406" y="9970"/>
                  <a:pt x="15412" y="10002"/>
                </a:cubicBezTo>
                <a:cubicBezTo>
                  <a:pt x="15418" y="10036"/>
                  <a:pt x="15424" y="10075"/>
                  <a:pt x="15409" y="10109"/>
                </a:cubicBezTo>
                <a:cubicBezTo>
                  <a:pt x="15406" y="10116"/>
                  <a:pt x="15407" y="10128"/>
                  <a:pt x="15408" y="10138"/>
                </a:cubicBezTo>
                <a:cubicBezTo>
                  <a:pt x="15411" y="10170"/>
                  <a:pt x="15417" y="10201"/>
                  <a:pt x="15419" y="10234"/>
                </a:cubicBezTo>
                <a:cubicBezTo>
                  <a:pt x="15422" y="10272"/>
                  <a:pt x="15431" y="10298"/>
                  <a:pt x="15455" y="10321"/>
                </a:cubicBezTo>
                <a:cubicBezTo>
                  <a:pt x="15488" y="10354"/>
                  <a:pt x="15506" y="10404"/>
                  <a:pt x="15507" y="10469"/>
                </a:cubicBezTo>
                <a:cubicBezTo>
                  <a:pt x="15493" y="10479"/>
                  <a:pt x="15480" y="10476"/>
                  <a:pt x="15468" y="10471"/>
                </a:cubicBezTo>
                <a:cubicBezTo>
                  <a:pt x="15461" y="10469"/>
                  <a:pt x="15454" y="10479"/>
                  <a:pt x="15453" y="10488"/>
                </a:cubicBezTo>
                <a:cubicBezTo>
                  <a:pt x="15450" y="10530"/>
                  <a:pt x="15453" y="10570"/>
                  <a:pt x="15477" y="10601"/>
                </a:cubicBezTo>
                <a:cubicBezTo>
                  <a:pt x="15483" y="10610"/>
                  <a:pt x="15489" y="10625"/>
                  <a:pt x="15484" y="10636"/>
                </a:cubicBezTo>
                <a:cubicBezTo>
                  <a:pt x="15470" y="10666"/>
                  <a:pt x="15478" y="10697"/>
                  <a:pt x="15484" y="10723"/>
                </a:cubicBezTo>
                <a:cubicBezTo>
                  <a:pt x="15501" y="10797"/>
                  <a:pt x="15503" y="10873"/>
                  <a:pt x="15507" y="10949"/>
                </a:cubicBezTo>
                <a:cubicBezTo>
                  <a:pt x="15509" y="10975"/>
                  <a:pt x="15507" y="10999"/>
                  <a:pt x="15497" y="11021"/>
                </a:cubicBezTo>
                <a:cubicBezTo>
                  <a:pt x="15493" y="11030"/>
                  <a:pt x="15491" y="11041"/>
                  <a:pt x="15490" y="11051"/>
                </a:cubicBezTo>
                <a:cubicBezTo>
                  <a:pt x="15482" y="11112"/>
                  <a:pt x="15463" y="11166"/>
                  <a:pt x="15444" y="11222"/>
                </a:cubicBezTo>
                <a:cubicBezTo>
                  <a:pt x="15441" y="11230"/>
                  <a:pt x="15440" y="11239"/>
                  <a:pt x="15437" y="11249"/>
                </a:cubicBezTo>
                <a:cubicBezTo>
                  <a:pt x="15426" y="11280"/>
                  <a:pt x="15427" y="11308"/>
                  <a:pt x="15449" y="11330"/>
                </a:cubicBezTo>
                <a:cubicBezTo>
                  <a:pt x="15451" y="11332"/>
                  <a:pt x="15449" y="11340"/>
                  <a:pt x="15450" y="11349"/>
                </a:cubicBezTo>
                <a:cubicBezTo>
                  <a:pt x="15440" y="11360"/>
                  <a:pt x="15430" y="11373"/>
                  <a:pt x="15418" y="11384"/>
                </a:cubicBezTo>
                <a:cubicBezTo>
                  <a:pt x="15405" y="11395"/>
                  <a:pt x="15391" y="11398"/>
                  <a:pt x="15377" y="11392"/>
                </a:cubicBezTo>
                <a:cubicBezTo>
                  <a:pt x="15322" y="11371"/>
                  <a:pt x="15267" y="11381"/>
                  <a:pt x="15211" y="11382"/>
                </a:cubicBezTo>
                <a:cubicBezTo>
                  <a:pt x="15202" y="11382"/>
                  <a:pt x="15192" y="11384"/>
                  <a:pt x="15182" y="11384"/>
                </a:cubicBezTo>
                <a:cubicBezTo>
                  <a:pt x="15180" y="11396"/>
                  <a:pt x="15178" y="11408"/>
                  <a:pt x="15176" y="11419"/>
                </a:cubicBezTo>
                <a:cubicBezTo>
                  <a:pt x="15174" y="11431"/>
                  <a:pt x="15172" y="11443"/>
                  <a:pt x="15170" y="11455"/>
                </a:cubicBezTo>
                <a:cubicBezTo>
                  <a:pt x="15173" y="11459"/>
                  <a:pt x="15176" y="11461"/>
                  <a:pt x="15178" y="11467"/>
                </a:cubicBezTo>
                <a:cubicBezTo>
                  <a:pt x="15183" y="11488"/>
                  <a:pt x="15196" y="11500"/>
                  <a:pt x="15209" y="11509"/>
                </a:cubicBezTo>
                <a:cubicBezTo>
                  <a:pt x="15230" y="11524"/>
                  <a:pt x="15248" y="11543"/>
                  <a:pt x="15264" y="11567"/>
                </a:cubicBezTo>
                <a:cubicBezTo>
                  <a:pt x="15275" y="11584"/>
                  <a:pt x="15290" y="11593"/>
                  <a:pt x="15304" y="11605"/>
                </a:cubicBezTo>
                <a:cubicBezTo>
                  <a:pt x="15322" y="11620"/>
                  <a:pt x="15336" y="11640"/>
                  <a:pt x="15339" y="11670"/>
                </a:cubicBezTo>
                <a:cubicBezTo>
                  <a:pt x="15342" y="11693"/>
                  <a:pt x="15351" y="11713"/>
                  <a:pt x="15362" y="11730"/>
                </a:cubicBezTo>
                <a:cubicBezTo>
                  <a:pt x="15371" y="11743"/>
                  <a:pt x="15381" y="11756"/>
                  <a:pt x="15384" y="11772"/>
                </a:cubicBezTo>
                <a:cubicBezTo>
                  <a:pt x="15393" y="11817"/>
                  <a:pt x="15412" y="11856"/>
                  <a:pt x="15428" y="11895"/>
                </a:cubicBezTo>
                <a:cubicBezTo>
                  <a:pt x="15445" y="11935"/>
                  <a:pt x="15453" y="11976"/>
                  <a:pt x="15455" y="12024"/>
                </a:cubicBezTo>
                <a:cubicBezTo>
                  <a:pt x="15457" y="12084"/>
                  <a:pt x="15465" y="12146"/>
                  <a:pt x="15475" y="12205"/>
                </a:cubicBezTo>
                <a:cubicBezTo>
                  <a:pt x="15485" y="12266"/>
                  <a:pt x="15480" y="12326"/>
                  <a:pt x="15482" y="12386"/>
                </a:cubicBezTo>
                <a:cubicBezTo>
                  <a:pt x="15483" y="12398"/>
                  <a:pt x="15479" y="12413"/>
                  <a:pt x="15475" y="12424"/>
                </a:cubicBezTo>
                <a:cubicBezTo>
                  <a:pt x="15458" y="12470"/>
                  <a:pt x="15450" y="12517"/>
                  <a:pt x="15444" y="12568"/>
                </a:cubicBezTo>
                <a:cubicBezTo>
                  <a:pt x="15437" y="12635"/>
                  <a:pt x="15417" y="12695"/>
                  <a:pt x="15378" y="12739"/>
                </a:cubicBezTo>
                <a:cubicBezTo>
                  <a:pt x="15366" y="12753"/>
                  <a:pt x="15352" y="12764"/>
                  <a:pt x="15340" y="12780"/>
                </a:cubicBezTo>
                <a:cubicBezTo>
                  <a:pt x="15317" y="12813"/>
                  <a:pt x="15287" y="12826"/>
                  <a:pt x="15257" y="12826"/>
                </a:cubicBezTo>
                <a:cubicBezTo>
                  <a:pt x="15219" y="12827"/>
                  <a:pt x="15182" y="12828"/>
                  <a:pt x="15144" y="12818"/>
                </a:cubicBezTo>
                <a:cubicBezTo>
                  <a:pt x="15056" y="12794"/>
                  <a:pt x="14969" y="12774"/>
                  <a:pt x="14880" y="12753"/>
                </a:cubicBezTo>
                <a:cubicBezTo>
                  <a:pt x="14862" y="12749"/>
                  <a:pt x="14844" y="12747"/>
                  <a:pt x="14832" y="12774"/>
                </a:cubicBezTo>
                <a:cubicBezTo>
                  <a:pt x="14829" y="12782"/>
                  <a:pt x="14821" y="12786"/>
                  <a:pt x="14815" y="12789"/>
                </a:cubicBezTo>
                <a:cubicBezTo>
                  <a:pt x="14794" y="12796"/>
                  <a:pt x="14788" y="12820"/>
                  <a:pt x="14782" y="12845"/>
                </a:cubicBezTo>
                <a:cubicBezTo>
                  <a:pt x="14773" y="12891"/>
                  <a:pt x="14764" y="12936"/>
                  <a:pt x="14749" y="12980"/>
                </a:cubicBezTo>
                <a:cubicBezTo>
                  <a:pt x="14741" y="13001"/>
                  <a:pt x="14733" y="13021"/>
                  <a:pt x="14722" y="13039"/>
                </a:cubicBezTo>
                <a:cubicBezTo>
                  <a:pt x="14698" y="13076"/>
                  <a:pt x="14678" y="13120"/>
                  <a:pt x="14662" y="13166"/>
                </a:cubicBezTo>
                <a:cubicBezTo>
                  <a:pt x="14658" y="13179"/>
                  <a:pt x="14656" y="13194"/>
                  <a:pt x="14643" y="13197"/>
                </a:cubicBezTo>
                <a:cubicBezTo>
                  <a:pt x="14641" y="13196"/>
                  <a:pt x="14638" y="13195"/>
                  <a:pt x="14637" y="13193"/>
                </a:cubicBezTo>
                <a:cubicBezTo>
                  <a:pt x="14615" y="13143"/>
                  <a:pt x="14615" y="13143"/>
                  <a:pt x="14590" y="13182"/>
                </a:cubicBezTo>
                <a:cubicBezTo>
                  <a:pt x="14573" y="13211"/>
                  <a:pt x="14558" y="13243"/>
                  <a:pt x="14542" y="13274"/>
                </a:cubicBezTo>
                <a:cubicBezTo>
                  <a:pt x="14535" y="13288"/>
                  <a:pt x="14530" y="13303"/>
                  <a:pt x="14523" y="13318"/>
                </a:cubicBezTo>
                <a:cubicBezTo>
                  <a:pt x="14517" y="13332"/>
                  <a:pt x="14508" y="13340"/>
                  <a:pt x="14497" y="13341"/>
                </a:cubicBezTo>
                <a:cubicBezTo>
                  <a:pt x="14463" y="13344"/>
                  <a:pt x="14429" y="13348"/>
                  <a:pt x="14396" y="13351"/>
                </a:cubicBezTo>
                <a:cubicBezTo>
                  <a:pt x="14094" y="13810"/>
                  <a:pt x="13685" y="14124"/>
                  <a:pt x="13218" y="14206"/>
                </a:cubicBezTo>
                <a:cubicBezTo>
                  <a:pt x="12783" y="14282"/>
                  <a:pt x="12364" y="14148"/>
                  <a:pt x="11978" y="13951"/>
                </a:cubicBezTo>
                <a:cubicBezTo>
                  <a:pt x="11575" y="13747"/>
                  <a:pt x="11193" y="13467"/>
                  <a:pt x="10843" y="13118"/>
                </a:cubicBezTo>
                <a:cubicBezTo>
                  <a:pt x="10797" y="13117"/>
                  <a:pt x="10752" y="13118"/>
                  <a:pt x="10707" y="13118"/>
                </a:cubicBezTo>
                <a:cubicBezTo>
                  <a:pt x="10661" y="13117"/>
                  <a:pt x="10616" y="13114"/>
                  <a:pt x="10570" y="13107"/>
                </a:cubicBezTo>
                <a:cubicBezTo>
                  <a:pt x="10511" y="13115"/>
                  <a:pt x="10452" y="13100"/>
                  <a:pt x="10393" y="13089"/>
                </a:cubicBezTo>
                <a:cubicBezTo>
                  <a:pt x="10375" y="13085"/>
                  <a:pt x="10358" y="13083"/>
                  <a:pt x="10342" y="13072"/>
                </a:cubicBezTo>
                <a:cubicBezTo>
                  <a:pt x="10334" y="13067"/>
                  <a:pt x="10324" y="13062"/>
                  <a:pt x="10315" y="13062"/>
                </a:cubicBezTo>
                <a:cubicBezTo>
                  <a:pt x="10284" y="13060"/>
                  <a:pt x="10259" y="13036"/>
                  <a:pt x="10229" y="13026"/>
                </a:cubicBezTo>
                <a:cubicBezTo>
                  <a:pt x="10227" y="13026"/>
                  <a:pt x="10225" y="13026"/>
                  <a:pt x="10223" y="13024"/>
                </a:cubicBezTo>
                <a:cubicBezTo>
                  <a:pt x="10188" y="12982"/>
                  <a:pt x="10142" y="12959"/>
                  <a:pt x="10119" y="12895"/>
                </a:cubicBezTo>
                <a:cubicBezTo>
                  <a:pt x="10123" y="12850"/>
                  <a:pt x="10126" y="12805"/>
                  <a:pt x="10112" y="12761"/>
                </a:cubicBezTo>
                <a:cubicBezTo>
                  <a:pt x="10110" y="12755"/>
                  <a:pt x="10109" y="12744"/>
                  <a:pt x="10110" y="12739"/>
                </a:cubicBezTo>
                <a:cubicBezTo>
                  <a:pt x="10123" y="12699"/>
                  <a:pt x="10116" y="12652"/>
                  <a:pt x="10131" y="12614"/>
                </a:cubicBezTo>
                <a:cubicBezTo>
                  <a:pt x="10139" y="12594"/>
                  <a:pt x="10138" y="12575"/>
                  <a:pt x="10127" y="12557"/>
                </a:cubicBezTo>
                <a:cubicBezTo>
                  <a:pt x="10124" y="12554"/>
                  <a:pt x="10122" y="12549"/>
                  <a:pt x="10121" y="12545"/>
                </a:cubicBezTo>
                <a:cubicBezTo>
                  <a:pt x="10113" y="12525"/>
                  <a:pt x="10111" y="12506"/>
                  <a:pt x="10124" y="12491"/>
                </a:cubicBezTo>
                <a:cubicBezTo>
                  <a:pt x="10141" y="12469"/>
                  <a:pt x="10143" y="12444"/>
                  <a:pt x="10138" y="12416"/>
                </a:cubicBezTo>
                <a:cubicBezTo>
                  <a:pt x="10129" y="12358"/>
                  <a:pt x="10136" y="12305"/>
                  <a:pt x="10157" y="12253"/>
                </a:cubicBezTo>
                <a:cubicBezTo>
                  <a:pt x="10175" y="12210"/>
                  <a:pt x="10165" y="12163"/>
                  <a:pt x="10154" y="12120"/>
                </a:cubicBezTo>
                <a:cubicBezTo>
                  <a:pt x="10152" y="12112"/>
                  <a:pt x="10144" y="12106"/>
                  <a:pt x="10138" y="12103"/>
                </a:cubicBezTo>
                <a:cubicBezTo>
                  <a:pt x="10119" y="12094"/>
                  <a:pt x="10106" y="12072"/>
                  <a:pt x="10105" y="12047"/>
                </a:cubicBezTo>
                <a:cubicBezTo>
                  <a:pt x="10102" y="11985"/>
                  <a:pt x="10071" y="11959"/>
                  <a:pt x="10039" y="11936"/>
                </a:cubicBezTo>
                <a:cubicBezTo>
                  <a:pt x="9993" y="11904"/>
                  <a:pt x="9946" y="11883"/>
                  <a:pt x="9895" y="11882"/>
                </a:cubicBezTo>
                <a:cubicBezTo>
                  <a:pt x="9888" y="11882"/>
                  <a:pt x="9880" y="11882"/>
                  <a:pt x="9873" y="11880"/>
                </a:cubicBezTo>
                <a:cubicBezTo>
                  <a:pt x="9853" y="11874"/>
                  <a:pt x="9837" y="11858"/>
                  <a:pt x="9831" y="11828"/>
                </a:cubicBezTo>
                <a:cubicBezTo>
                  <a:pt x="9826" y="11806"/>
                  <a:pt x="9821" y="11784"/>
                  <a:pt x="9820" y="11761"/>
                </a:cubicBezTo>
                <a:cubicBezTo>
                  <a:pt x="9819" y="11720"/>
                  <a:pt x="9813" y="11680"/>
                  <a:pt x="9801" y="11642"/>
                </a:cubicBezTo>
                <a:cubicBezTo>
                  <a:pt x="9790" y="11603"/>
                  <a:pt x="9785" y="11564"/>
                  <a:pt x="9797" y="11524"/>
                </a:cubicBezTo>
                <a:cubicBezTo>
                  <a:pt x="9802" y="11508"/>
                  <a:pt x="9801" y="11495"/>
                  <a:pt x="9798" y="11480"/>
                </a:cubicBezTo>
                <a:cubicBezTo>
                  <a:pt x="9795" y="11460"/>
                  <a:pt x="9795" y="11438"/>
                  <a:pt x="9794" y="11417"/>
                </a:cubicBezTo>
                <a:cubicBezTo>
                  <a:pt x="9794" y="11407"/>
                  <a:pt x="9796" y="11398"/>
                  <a:pt x="9796" y="11388"/>
                </a:cubicBezTo>
                <a:cubicBezTo>
                  <a:pt x="9796" y="11361"/>
                  <a:pt x="9781" y="11337"/>
                  <a:pt x="9785" y="11307"/>
                </a:cubicBezTo>
                <a:cubicBezTo>
                  <a:pt x="9789" y="11280"/>
                  <a:pt x="9795" y="11252"/>
                  <a:pt x="9793" y="11224"/>
                </a:cubicBezTo>
                <a:cubicBezTo>
                  <a:pt x="9790" y="11188"/>
                  <a:pt x="9790" y="11151"/>
                  <a:pt x="9788" y="11115"/>
                </a:cubicBezTo>
                <a:cubicBezTo>
                  <a:pt x="9786" y="11078"/>
                  <a:pt x="9792" y="11045"/>
                  <a:pt x="9813" y="11019"/>
                </a:cubicBezTo>
                <a:cubicBezTo>
                  <a:pt x="9820" y="11011"/>
                  <a:pt x="9825" y="10999"/>
                  <a:pt x="9829" y="10988"/>
                </a:cubicBezTo>
                <a:cubicBezTo>
                  <a:pt x="9831" y="10982"/>
                  <a:pt x="9831" y="10973"/>
                  <a:pt x="9829" y="10967"/>
                </a:cubicBezTo>
                <a:cubicBezTo>
                  <a:pt x="9824" y="10954"/>
                  <a:pt x="9817" y="10943"/>
                  <a:pt x="9812" y="10930"/>
                </a:cubicBezTo>
                <a:cubicBezTo>
                  <a:pt x="9805" y="10914"/>
                  <a:pt x="9805" y="10893"/>
                  <a:pt x="9815" y="10880"/>
                </a:cubicBezTo>
                <a:cubicBezTo>
                  <a:pt x="9828" y="10860"/>
                  <a:pt x="9842" y="10840"/>
                  <a:pt x="9859" y="10826"/>
                </a:cubicBezTo>
                <a:cubicBezTo>
                  <a:pt x="9876" y="10810"/>
                  <a:pt x="9884" y="10791"/>
                  <a:pt x="9885" y="10763"/>
                </a:cubicBezTo>
                <a:cubicBezTo>
                  <a:pt x="9886" y="10732"/>
                  <a:pt x="9899" y="10719"/>
                  <a:pt x="9920" y="10717"/>
                </a:cubicBezTo>
                <a:cubicBezTo>
                  <a:pt x="9944" y="10716"/>
                  <a:pt x="9964" y="10694"/>
                  <a:pt x="9984" y="10680"/>
                </a:cubicBezTo>
                <a:cubicBezTo>
                  <a:pt x="9993" y="10674"/>
                  <a:pt x="9997" y="10657"/>
                  <a:pt x="10002" y="10644"/>
                </a:cubicBezTo>
                <a:cubicBezTo>
                  <a:pt x="10006" y="10633"/>
                  <a:pt x="10006" y="10619"/>
                  <a:pt x="10008" y="10607"/>
                </a:cubicBezTo>
                <a:cubicBezTo>
                  <a:pt x="10011" y="10583"/>
                  <a:pt x="10020" y="10567"/>
                  <a:pt x="10036" y="10555"/>
                </a:cubicBezTo>
                <a:cubicBezTo>
                  <a:pt x="10047" y="10546"/>
                  <a:pt x="10057" y="10533"/>
                  <a:pt x="10067" y="10521"/>
                </a:cubicBezTo>
                <a:cubicBezTo>
                  <a:pt x="10099" y="10482"/>
                  <a:pt x="10106" y="10425"/>
                  <a:pt x="10109" y="10369"/>
                </a:cubicBezTo>
                <a:cubicBezTo>
                  <a:pt x="10111" y="10330"/>
                  <a:pt x="10100" y="10295"/>
                  <a:pt x="10077" y="10269"/>
                </a:cubicBezTo>
                <a:cubicBezTo>
                  <a:pt x="10054" y="10244"/>
                  <a:pt x="10034" y="10217"/>
                  <a:pt x="10023" y="10175"/>
                </a:cubicBezTo>
                <a:cubicBezTo>
                  <a:pt x="10012" y="10173"/>
                  <a:pt x="10002" y="10167"/>
                  <a:pt x="9992" y="10167"/>
                </a:cubicBezTo>
                <a:cubicBezTo>
                  <a:pt x="9965" y="10167"/>
                  <a:pt x="9949" y="10145"/>
                  <a:pt x="9939" y="10113"/>
                </a:cubicBezTo>
                <a:cubicBezTo>
                  <a:pt x="9935" y="10099"/>
                  <a:pt x="9932" y="10083"/>
                  <a:pt x="9927" y="10065"/>
                </a:cubicBezTo>
                <a:cubicBezTo>
                  <a:pt x="9902" y="10055"/>
                  <a:pt x="9877" y="10046"/>
                  <a:pt x="9851" y="10036"/>
                </a:cubicBezTo>
                <a:cubicBezTo>
                  <a:pt x="9847" y="10034"/>
                  <a:pt x="9843" y="10028"/>
                  <a:pt x="9841" y="10021"/>
                </a:cubicBezTo>
                <a:cubicBezTo>
                  <a:pt x="9838" y="10010"/>
                  <a:pt x="9842" y="10002"/>
                  <a:pt x="9848" y="9996"/>
                </a:cubicBezTo>
                <a:cubicBezTo>
                  <a:pt x="9851" y="9993"/>
                  <a:pt x="9855" y="9992"/>
                  <a:pt x="9859" y="9990"/>
                </a:cubicBezTo>
                <a:cubicBezTo>
                  <a:pt x="9872" y="9983"/>
                  <a:pt x="9885" y="9973"/>
                  <a:pt x="9898" y="9965"/>
                </a:cubicBezTo>
                <a:cubicBezTo>
                  <a:pt x="9926" y="9948"/>
                  <a:pt x="9954" y="9934"/>
                  <a:pt x="9982" y="9915"/>
                </a:cubicBezTo>
                <a:cubicBezTo>
                  <a:pt x="10009" y="9896"/>
                  <a:pt x="10038" y="9880"/>
                  <a:pt x="10068" y="9871"/>
                </a:cubicBezTo>
                <a:cubicBezTo>
                  <a:pt x="10128" y="9853"/>
                  <a:pt x="10188" y="9828"/>
                  <a:pt x="10250" y="9821"/>
                </a:cubicBezTo>
                <a:cubicBezTo>
                  <a:pt x="10255" y="9793"/>
                  <a:pt x="10258" y="9764"/>
                  <a:pt x="10263" y="9736"/>
                </a:cubicBezTo>
                <a:cubicBezTo>
                  <a:pt x="10268" y="9708"/>
                  <a:pt x="10273" y="9680"/>
                  <a:pt x="10279" y="9652"/>
                </a:cubicBezTo>
                <a:cubicBezTo>
                  <a:pt x="10277" y="9650"/>
                  <a:pt x="10274" y="9648"/>
                  <a:pt x="10273" y="9646"/>
                </a:cubicBezTo>
                <a:cubicBezTo>
                  <a:pt x="10262" y="9630"/>
                  <a:pt x="10254" y="9613"/>
                  <a:pt x="10244" y="9594"/>
                </a:cubicBezTo>
                <a:cubicBezTo>
                  <a:pt x="10253" y="9588"/>
                  <a:pt x="10261" y="9584"/>
                  <a:pt x="10270" y="9582"/>
                </a:cubicBezTo>
                <a:cubicBezTo>
                  <a:pt x="10279" y="9579"/>
                  <a:pt x="10288" y="9580"/>
                  <a:pt x="10296" y="9579"/>
                </a:cubicBezTo>
                <a:cubicBezTo>
                  <a:pt x="10316" y="9495"/>
                  <a:pt x="10337" y="9412"/>
                  <a:pt x="10361" y="9329"/>
                </a:cubicBezTo>
                <a:cubicBezTo>
                  <a:pt x="10385" y="9247"/>
                  <a:pt x="10410" y="9167"/>
                  <a:pt x="10439" y="9088"/>
                </a:cubicBezTo>
                <a:cubicBezTo>
                  <a:pt x="10440" y="9083"/>
                  <a:pt x="10440" y="9076"/>
                  <a:pt x="10441" y="9071"/>
                </a:cubicBezTo>
                <a:cubicBezTo>
                  <a:pt x="10443" y="9066"/>
                  <a:pt x="10446" y="9063"/>
                  <a:pt x="10447" y="9058"/>
                </a:cubicBezTo>
                <a:cubicBezTo>
                  <a:pt x="10564" y="8522"/>
                  <a:pt x="10807" y="8052"/>
                  <a:pt x="11137" y="7735"/>
                </a:cubicBezTo>
                <a:cubicBezTo>
                  <a:pt x="11443" y="7442"/>
                  <a:pt x="11811" y="7294"/>
                  <a:pt x="12197" y="7237"/>
                </a:cubicBezTo>
                <a:cubicBezTo>
                  <a:pt x="12356" y="7214"/>
                  <a:pt x="12514" y="7208"/>
                  <a:pt x="12669" y="7216"/>
                </a:cubicBezTo>
                <a:cubicBezTo>
                  <a:pt x="13134" y="7243"/>
                  <a:pt x="13576" y="7410"/>
                  <a:pt x="13967" y="7721"/>
                </a:cubicBezTo>
                <a:cubicBezTo>
                  <a:pt x="14124" y="7846"/>
                  <a:pt x="14268" y="8002"/>
                  <a:pt x="14404" y="8171"/>
                </a:cubicBezTo>
                <a:lnTo>
                  <a:pt x="16141" y="6358"/>
                </a:lnTo>
                <a:cubicBezTo>
                  <a:pt x="16040" y="6225"/>
                  <a:pt x="15934" y="6099"/>
                  <a:pt x="15825" y="5979"/>
                </a:cubicBezTo>
                <a:cubicBezTo>
                  <a:pt x="15515" y="5638"/>
                  <a:pt x="15180" y="5351"/>
                  <a:pt x="14839" y="5076"/>
                </a:cubicBezTo>
                <a:cubicBezTo>
                  <a:pt x="14651" y="4924"/>
                  <a:pt x="14458" y="4779"/>
                  <a:pt x="14254" y="4674"/>
                </a:cubicBezTo>
                <a:cubicBezTo>
                  <a:pt x="13987" y="4538"/>
                  <a:pt x="13702" y="4473"/>
                  <a:pt x="13413" y="4439"/>
                </a:cubicBezTo>
                <a:cubicBezTo>
                  <a:pt x="13270" y="4422"/>
                  <a:pt x="13126" y="4411"/>
                  <a:pt x="12981" y="4409"/>
                </a:cubicBezTo>
                <a:close/>
                <a:moveTo>
                  <a:pt x="19658" y="5030"/>
                </a:moveTo>
                <a:lnTo>
                  <a:pt x="18098" y="6525"/>
                </a:lnTo>
                <a:cubicBezTo>
                  <a:pt x="18600" y="7802"/>
                  <a:pt x="18886" y="9271"/>
                  <a:pt x="18886" y="10836"/>
                </a:cubicBezTo>
                <a:cubicBezTo>
                  <a:pt x="18886" y="11396"/>
                  <a:pt x="18851" y="11947"/>
                  <a:pt x="18781" y="12478"/>
                </a:cubicBezTo>
                <a:lnTo>
                  <a:pt x="20128" y="11074"/>
                </a:lnTo>
                <a:cubicBezTo>
                  <a:pt x="20316" y="10883"/>
                  <a:pt x="20499" y="10684"/>
                  <a:pt x="20679" y="10478"/>
                </a:cubicBezTo>
                <a:cubicBezTo>
                  <a:pt x="20858" y="10271"/>
                  <a:pt x="21033" y="10057"/>
                  <a:pt x="21228" y="9882"/>
                </a:cubicBezTo>
                <a:cubicBezTo>
                  <a:pt x="21251" y="9860"/>
                  <a:pt x="21272" y="9832"/>
                  <a:pt x="21297" y="9815"/>
                </a:cubicBezTo>
                <a:cubicBezTo>
                  <a:pt x="21340" y="9784"/>
                  <a:pt x="21361" y="9751"/>
                  <a:pt x="21380" y="9690"/>
                </a:cubicBezTo>
                <a:cubicBezTo>
                  <a:pt x="21393" y="9651"/>
                  <a:pt x="21427" y="9618"/>
                  <a:pt x="21450" y="9586"/>
                </a:cubicBezTo>
                <a:cubicBezTo>
                  <a:pt x="21485" y="9536"/>
                  <a:pt x="21522" y="9498"/>
                  <a:pt x="21551" y="9442"/>
                </a:cubicBezTo>
                <a:cubicBezTo>
                  <a:pt x="21593" y="9363"/>
                  <a:pt x="21577" y="9316"/>
                  <a:pt x="21529" y="9248"/>
                </a:cubicBezTo>
                <a:cubicBezTo>
                  <a:pt x="21467" y="9158"/>
                  <a:pt x="21413" y="9053"/>
                  <a:pt x="21326" y="9052"/>
                </a:cubicBezTo>
                <a:cubicBezTo>
                  <a:pt x="21259" y="9052"/>
                  <a:pt x="21192" y="9110"/>
                  <a:pt x="21136" y="9058"/>
                </a:cubicBezTo>
                <a:cubicBezTo>
                  <a:pt x="21097" y="9023"/>
                  <a:pt x="21101" y="8972"/>
                  <a:pt x="21121" y="8919"/>
                </a:cubicBezTo>
                <a:cubicBezTo>
                  <a:pt x="21127" y="8904"/>
                  <a:pt x="21122" y="8866"/>
                  <a:pt x="21114" y="8856"/>
                </a:cubicBezTo>
                <a:cubicBezTo>
                  <a:pt x="21046" y="8785"/>
                  <a:pt x="21052" y="8662"/>
                  <a:pt x="21011" y="8571"/>
                </a:cubicBezTo>
                <a:cubicBezTo>
                  <a:pt x="20972" y="8484"/>
                  <a:pt x="20972" y="8380"/>
                  <a:pt x="20961" y="8279"/>
                </a:cubicBezTo>
                <a:cubicBezTo>
                  <a:pt x="20950" y="8175"/>
                  <a:pt x="20934" y="8060"/>
                  <a:pt x="20862" y="7989"/>
                </a:cubicBezTo>
                <a:cubicBezTo>
                  <a:pt x="20846" y="7974"/>
                  <a:pt x="20838" y="7939"/>
                  <a:pt x="20832" y="7910"/>
                </a:cubicBezTo>
                <a:cubicBezTo>
                  <a:pt x="20814" y="7813"/>
                  <a:pt x="20803" y="7710"/>
                  <a:pt x="20781" y="7614"/>
                </a:cubicBezTo>
                <a:cubicBezTo>
                  <a:pt x="20755" y="7504"/>
                  <a:pt x="20760" y="7420"/>
                  <a:pt x="20807" y="7314"/>
                </a:cubicBezTo>
                <a:cubicBezTo>
                  <a:pt x="20875" y="7165"/>
                  <a:pt x="20881" y="6989"/>
                  <a:pt x="20829" y="6804"/>
                </a:cubicBezTo>
                <a:cubicBezTo>
                  <a:pt x="20780" y="6801"/>
                  <a:pt x="20751" y="6827"/>
                  <a:pt x="20720" y="6862"/>
                </a:cubicBezTo>
                <a:cubicBezTo>
                  <a:pt x="20702" y="6882"/>
                  <a:pt x="20671" y="6867"/>
                  <a:pt x="20661" y="6841"/>
                </a:cubicBezTo>
                <a:cubicBezTo>
                  <a:pt x="20618" y="6728"/>
                  <a:pt x="20593" y="6614"/>
                  <a:pt x="20632" y="6487"/>
                </a:cubicBezTo>
                <a:cubicBezTo>
                  <a:pt x="20643" y="6449"/>
                  <a:pt x="20648" y="6397"/>
                  <a:pt x="20624" y="6374"/>
                </a:cubicBezTo>
                <a:cubicBezTo>
                  <a:pt x="20559" y="6313"/>
                  <a:pt x="20556" y="6217"/>
                  <a:pt x="20551" y="6131"/>
                </a:cubicBezTo>
                <a:cubicBezTo>
                  <a:pt x="20538" y="5894"/>
                  <a:pt x="20477" y="5676"/>
                  <a:pt x="20424" y="5456"/>
                </a:cubicBezTo>
                <a:cubicBezTo>
                  <a:pt x="20414" y="5414"/>
                  <a:pt x="20402" y="5376"/>
                  <a:pt x="20387" y="5343"/>
                </a:cubicBezTo>
                <a:lnTo>
                  <a:pt x="20143" y="5493"/>
                </a:lnTo>
                <a:lnTo>
                  <a:pt x="19658" y="5030"/>
                </a:lnTo>
                <a:close/>
                <a:moveTo>
                  <a:pt x="12770" y="9292"/>
                </a:moveTo>
                <a:cubicBezTo>
                  <a:pt x="12707" y="9288"/>
                  <a:pt x="12643" y="9291"/>
                  <a:pt x="12578" y="9300"/>
                </a:cubicBezTo>
                <a:cubicBezTo>
                  <a:pt x="12420" y="9323"/>
                  <a:pt x="12271" y="9383"/>
                  <a:pt x="12146" y="9502"/>
                </a:cubicBezTo>
                <a:cubicBezTo>
                  <a:pt x="12011" y="9632"/>
                  <a:pt x="11913" y="9823"/>
                  <a:pt x="11865" y="10042"/>
                </a:cubicBezTo>
                <a:cubicBezTo>
                  <a:pt x="11864" y="10044"/>
                  <a:pt x="11863" y="10046"/>
                  <a:pt x="11862" y="10048"/>
                </a:cubicBezTo>
                <a:cubicBezTo>
                  <a:pt x="11861" y="10050"/>
                  <a:pt x="11861" y="10053"/>
                  <a:pt x="11861" y="10055"/>
                </a:cubicBezTo>
                <a:cubicBezTo>
                  <a:pt x="11849" y="10087"/>
                  <a:pt x="11839" y="10119"/>
                  <a:pt x="11830" y="10153"/>
                </a:cubicBezTo>
                <a:cubicBezTo>
                  <a:pt x="11820" y="10186"/>
                  <a:pt x="11811" y="10220"/>
                  <a:pt x="11803" y="10255"/>
                </a:cubicBezTo>
                <a:cubicBezTo>
                  <a:pt x="11800" y="10255"/>
                  <a:pt x="11795" y="10256"/>
                  <a:pt x="11792" y="10257"/>
                </a:cubicBezTo>
                <a:cubicBezTo>
                  <a:pt x="11788" y="10257"/>
                  <a:pt x="11785" y="10258"/>
                  <a:pt x="11781" y="10261"/>
                </a:cubicBezTo>
                <a:cubicBezTo>
                  <a:pt x="11786" y="10269"/>
                  <a:pt x="11789" y="10275"/>
                  <a:pt x="11793" y="10282"/>
                </a:cubicBezTo>
                <a:cubicBezTo>
                  <a:pt x="11794" y="10283"/>
                  <a:pt x="11795" y="10283"/>
                  <a:pt x="11796" y="10284"/>
                </a:cubicBezTo>
                <a:cubicBezTo>
                  <a:pt x="11794" y="10295"/>
                  <a:pt x="11791" y="10308"/>
                  <a:pt x="11789" y="10319"/>
                </a:cubicBezTo>
                <a:cubicBezTo>
                  <a:pt x="11787" y="10331"/>
                  <a:pt x="11785" y="10341"/>
                  <a:pt x="11783" y="10353"/>
                </a:cubicBezTo>
                <a:cubicBezTo>
                  <a:pt x="11758" y="10356"/>
                  <a:pt x="11734" y="10366"/>
                  <a:pt x="11710" y="10373"/>
                </a:cubicBezTo>
                <a:cubicBezTo>
                  <a:pt x="11698" y="10377"/>
                  <a:pt x="11686" y="10384"/>
                  <a:pt x="11675" y="10392"/>
                </a:cubicBezTo>
                <a:cubicBezTo>
                  <a:pt x="11663" y="10400"/>
                  <a:pt x="11652" y="10406"/>
                  <a:pt x="11641" y="10413"/>
                </a:cubicBezTo>
                <a:cubicBezTo>
                  <a:pt x="11636" y="10416"/>
                  <a:pt x="11630" y="10418"/>
                  <a:pt x="11625" y="10421"/>
                </a:cubicBezTo>
                <a:cubicBezTo>
                  <a:pt x="11623" y="10422"/>
                  <a:pt x="11622" y="10424"/>
                  <a:pt x="11620" y="10425"/>
                </a:cubicBezTo>
                <a:cubicBezTo>
                  <a:pt x="11618" y="10428"/>
                  <a:pt x="11616" y="10431"/>
                  <a:pt x="11617" y="10436"/>
                </a:cubicBezTo>
                <a:cubicBezTo>
                  <a:pt x="11618" y="10438"/>
                  <a:pt x="11620" y="10439"/>
                  <a:pt x="11622" y="10440"/>
                </a:cubicBezTo>
                <a:cubicBezTo>
                  <a:pt x="11632" y="10444"/>
                  <a:pt x="11642" y="10449"/>
                  <a:pt x="11653" y="10453"/>
                </a:cubicBezTo>
                <a:cubicBezTo>
                  <a:pt x="11654" y="10460"/>
                  <a:pt x="11655" y="10466"/>
                  <a:pt x="11657" y="10471"/>
                </a:cubicBezTo>
                <a:cubicBezTo>
                  <a:pt x="11661" y="10484"/>
                  <a:pt x="11668" y="10494"/>
                  <a:pt x="11679" y="10494"/>
                </a:cubicBezTo>
                <a:cubicBezTo>
                  <a:pt x="11683" y="10494"/>
                  <a:pt x="11688" y="10495"/>
                  <a:pt x="11692" y="10496"/>
                </a:cubicBezTo>
                <a:cubicBezTo>
                  <a:pt x="11697" y="10513"/>
                  <a:pt x="11705" y="10526"/>
                  <a:pt x="11714" y="10536"/>
                </a:cubicBezTo>
                <a:cubicBezTo>
                  <a:pt x="11723" y="10546"/>
                  <a:pt x="11728" y="10562"/>
                  <a:pt x="11727" y="10578"/>
                </a:cubicBezTo>
                <a:cubicBezTo>
                  <a:pt x="11726" y="10600"/>
                  <a:pt x="11723" y="10622"/>
                  <a:pt x="11710" y="10638"/>
                </a:cubicBezTo>
                <a:cubicBezTo>
                  <a:pt x="11706" y="10643"/>
                  <a:pt x="11701" y="10649"/>
                  <a:pt x="11697" y="10653"/>
                </a:cubicBezTo>
                <a:cubicBezTo>
                  <a:pt x="11690" y="10658"/>
                  <a:pt x="11688" y="10664"/>
                  <a:pt x="11686" y="10673"/>
                </a:cubicBezTo>
                <a:cubicBezTo>
                  <a:pt x="11686" y="10679"/>
                  <a:pt x="11685" y="10684"/>
                  <a:pt x="11683" y="10688"/>
                </a:cubicBezTo>
                <a:cubicBezTo>
                  <a:pt x="11681" y="10693"/>
                  <a:pt x="11679" y="10700"/>
                  <a:pt x="11676" y="10703"/>
                </a:cubicBezTo>
                <a:cubicBezTo>
                  <a:pt x="11668" y="10708"/>
                  <a:pt x="11660" y="10717"/>
                  <a:pt x="11650" y="10717"/>
                </a:cubicBezTo>
                <a:cubicBezTo>
                  <a:pt x="11641" y="10718"/>
                  <a:pt x="11635" y="10726"/>
                  <a:pt x="11635" y="10738"/>
                </a:cubicBezTo>
                <a:cubicBezTo>
                  <a:pt x="11635" y="10750"/>
                  <a:pt x="11632" y="10757"/>
                  <a:pt x="11625" y="10763"/>
                </a:cubicBezTo>
                <a:cubicBezTo>
                  <a:pt x="11618" y="10769"/>
                  <a:pt x="11613" y="10778"/>
                  <a:pt x="11607" y="10786"/>
                </a:cubicBezTo>
                <a:cubicBezTo>
                  <a:pt x="11603" y="10792"/>
                  <a:pt x="11603" y="10798"/>
                  <a:pt x="11606" y="10805"/>
                </a:cubicBezTo>
                <a:cubicBezTo>
                  <a:pt x="11608" y="10810"/>
                  <a:pt x="11611" y="10816"/>
                  <a:pt x="11613" y="10821"/>
                </a:cubicBezTo>
                <a:cubicBezTo>
                  <a:pt x="11614" y="10824"/>
                  <a:pt x="11612" y="10827"/>
                  <a:pt x="11612" y="10830"/>
                </a:cubicBezTo>
                <a:cubicBezTo>
                  <a:pt x="11610" y="10834"/>
                  <a:pt x="11608" y="10839"/>
                  <a:pt x="11606" y="10842"/>
                </a:cubicBezTo>
                <a:cubicBezTo>
                  <a:pt x="11597" y="10853"/>
                  <a:pt x="11595" y="10867"/>
                  <a:pt x="11595" y="10882"/>
                </a:cubicBezTo>
                <a:cubicBezTo>
                  <a:pt x="11596" y="10896"/>
                  <a:pt x="11596" y="10911"/>
                  <a:pt x="11597" y="10926"/>
                </a:cubicBezTo>
                <a:cubicBezTo>
                  <a:pt x="11598" y="10937"/>
                  <a:pt x="11596" y="10948"/>
                  <a:pt x="11594" y="10959"/>
                </a:cubicBezTo>
                <a:cubicBezTo>
                  <a:pt x="11592" y="10971"/>
                  <a:pt x="11599" y="10981"/>
                  <a:pt x="11598" y="10992"/>
                </a:cubicBezTo>
                <a:cubicBezTo>
                  <a:pt x="11598" y="10996"/>
                  <a:pt x="11598" y="11001"/>
                  <a:pt x="11598" y="11005"/>
                </a:cubicBezTo>
                <a:cubicBezTo>
                  <a:pt x="11599" y="11013"/>
                  <a:pt x="11599" y="11022"/>
                  <a:pt x="11600" y="11030"/>
                </a:cubicBezTo>
                <a:cubicBezTo>
                  <a:pt x="11601" y="11036"/>
                  <a:pt x="11602" y="11040"/>
                  <a:pt x="11600" y="11046"/>
                </a:cubicBezTo>
                <a:cubicBezTo>
                  <a:pt x="11595" y="11063"/>
                  <a:pt x="11597" y="11081"/>
                  <a:pt x="11601" y="11096"/>
                </a:cubicBezTo>
                <a:cubicBezTo>
                  <a:pt x="11606" y="11112"/>
                  <a:pt x="11608" y="11128"/>
                  <a:pt x="11609" y="11144"/>
                </a:cubicBezTo>
                <a:cubicBezTo>
                  <a:pt x="11609" y="11154"/>
                  <a:pt x="11611" y="11163"/>
                  <a:pt x="11613" y="11172"/>
                </a:cubicBezTo>
                <a:cubicBezTo>
                  <a:pt x="11616" y="11184"/>
                  <a:pt x="11623" y="11189"/>
                  <a:pt x="11631" y="11192"/>
                </a:cubicBezTo>
                <a:cubicBezTo>
                  <a:pt x="11633" y="11193"/>
                  <a:pt x="11637" y="11194"/>
                  <a:pt x="11639" y="11194"/>
                </a:cubicBezTo>
                <a:cubicBezTo>
                  <a:pt x="11660" y="11196"/>
                  <a:pt x="11680" y="11202"/>
                  <a:pt x="11698" y="11215"/>
                </a:cubicBezTo>
                <a:cubicBezTo>
                  <a:pt x="11711" y="11225"/>
                  <a:pt x="11723" y="11236"/>
                  <a:pt x="11724" y="11261"/>
                </a:cubicBezTo>
                <a:cubicBezTo>
                  <a:pt x="11725" y="11272"/>
                  <a:pt x="11731" y="11280"/>
                  <a:pt x="11739" y="11284"/>
                </a:cubicBezTo>
                <a:cubicBezTo>
                  <a:pt x="11742" y="11285"/>
                  <a:pt x="11744" y="11287"/>
                  <a:pt x="11745" y="11290"/>
                </a:cubicBezTo>
                <a:cubicBezTo>
                  <a:pt x="11749" y="11308"/>
                  <a:pt x="11754" y="11327"/>
                  <a:pt x="11746" y="11344"/>
                </a:cubicBezTo>
                <a:cubicBezTo>
                  <a:pt x="11738" y="11365"/>
                  <a:pt x="11735" y="11388"/>
                  <a:pt x="11739" y="11411"/>
                </a:cubicBezTo>
                <a:cubicBezTo>
                  <a:pt x="11741" y="11423"/>
                  <a:pt x="11739" y="11434"/>
                  <a:pt x="11732" y="11442"/>
                </a:cubicBezTo>
                <a:cubicBezTo>
                  <a:pt x="11726" y="11449"/>
                  <a:pt x="11728" y="11455"/>
                  <a:pt x="11732" y="11463"/>
                </a:cubicBezTo>
                <a:cubicBezTo>
                  <a:pt x="11732" y="11465"/>
                  <a:pt x="11734" y="11468"/>
                  <a:pt x="11735" y="11469"/>
                </a:cubicBezTo>
                <a:cubicBezTo>
                  <a:pt x="11739" y="11477"/>
                  <a:pt x="11739" y="11484"/>
                  <a:pt x="11736" y="11492"/>
                </a:cubicBezTo>
                <a:cubicBezTo>
                  <a:pt x="11730" y="11508"/>
                  <a:pt x="11733" y="11526"/>
                  <a:pt x="11727" y="11542"/>
                </a:cubicBezTo>
                <a:cubicBezTo>
                  <a:pt x="11727" y="11545"/>
                  <a:pt x="11726" y="11548"/>
                  <a:pt x="11727" y="11551"/>
                </a:cubicBezTo>
                <a:cubicBezTo>
                  <a:pt x="11733" y="11569"/>
                  <a:pt x="11732" y="11589"/>
                  <a:pt x="11730" y="11607"/>
                </a:cubicBezTo>
                <a:cubicBezTo>
                  <a:pt x="11740" y="11633"/>
                  <a:pt x="11758" y="11642"/>
                  <a:pt x="11773" y="11659"/>
                </a:cubicBezTo>
                <a:cubicBezTo>
                  <a:pt x="11773" y="11660"/>
                  <a:pt x="11775" y="11659"/>
                  <a:pt x="11776" y="11659"/>
                </a:cubicBezTo>
                <a:cubicBezTo>
                  <a:pt x="11788" y="11662"/>
                  <a:pt x="11798" y="11673"/>
                  <a:pt x="11811" y="11674"/>
                </a:cubicBezTo>
                <a:cubicBezTo>
                  <a:pt x="11814" y="11674"/>
                  <a:pt x="11818" y="11676"/>
                  <a:pt x="11821" y="11678"/>
                </a:cubicBezTo>
                <a:cubicBezTo>
                  <a:pt x="11828" y="11683"/>
                  <a:pt x="11836" y="11685"/>
                  <a:pt x="11843" y="11686"/>
                </a:cubicBezTo>
                <a:cubicBezTo>
                  <a:pt x="11867" y="11691"/>
                  <a:pt x="11890" y="11695"/>
                  <a:pt x="11915" y="11692"/>
                </a:cubicBezTo>
                <a:cubicBezTo>
                  <a:pt x="11933" y="11695"/>
                  <a:pt x="11952" y="11696"/>
                  <a:pt x="11970" y="11697"/>
                </a:cubicBezTo>
                <a:cubicBezTo>
                  <a:pt x="11989" y="11697"/>
                  <a:pt x="12008" y="11696"/>
                  <a:pt x="12026" y="11697"/>
                </a:cubicBezTo>
                <a:cubicBezTo>
                  <a:pt x="12169" y="11839"/>
                  <a:pt x="12325" y="11953"/>
                  <a:pt x="12489" y="12036"/>
                </a:cubicBezTo>
                <a:cubicBezTo>
                  <a:pt x="12647" y="12116"/>
                  <a:pt x="12817" y="12172"/>
                  <a:pt x="12994" y="12140"/>
                </a:cubicBezTo>
                <a:cubicBezTo>
                  <a:pt x="13184" y="12107"/>
                  <a:pt x="13352" y="11980"/>
                  <a:pt x="13474" y="11792"/>
                </a:cubicBezTo>
                <a:cubicBezTo>
                  <a:pt x="13488" y="11791"/>
                  <a:pt x="13502" y="11790"/>
                  <a:pt x="13516" y="11788"/>
                </a:cubicBezTo>
                <a:cubicBezTo>
                  <a:pt x="13520" y="11788"/>
                  <a:pt x="13523" y="11784"/>
                  <a:pt x="13526" y="11778"/>
                </a:cubicBezTo>
                <a:cubicBezTo>
                  <a:pt x="13528" y="11772"/>
                  <a:pt x="13532" y="11767"/>
                  <a:pt x="13535" y="11761"/>
                </a:cubicBezTo>
                <a:cubicBezTo>
                  <a:pt x="13541" y="11749"/>
                  <a:pt x="13546" y="11735"/>
                  <a:pt x="13554" y="11724"/>
                </a:cubicBezTo>
                <a:cubicBezTo>
                  <a:pt x="13564" y="11708"/>
                  <a:pt x="13564" y="11708"/>
                  <a:pt x="13573" y="11728"/>
                </a:cubicBezTo>
                <a:cubicBezTo>
                  <a:pt x="13573" y="11729"/>
                  <a:pt x="13573" y="11729"/>
                  <a:pt x="13574" y="11730"/>
                </a:cubicBezTo>
                <a:cubicBezTo>
                  <a:pt x="13579" y="11729"/>
                  <a:pt x="13581" y="11721"/>
                  <a:pt x="13583" y="11715"/>
                </a:cubicBezTo>
                <a:cubicBezTo>
                  <a:pt x="13589" y="11697"/>
                  <a:pt x="13598" y="11681"/>
                  <a:pt x="13608" y="11665"/>
                </a:cubicBezTo>
                <a:cubicBezTo>
                  <a:pt x="13612" y="11658"/>
                  <a:pt x="13615" y="11649"/>
                  <a:pt x="13618" y="11640"/>
                </a:cubicBezTo>
                <a:cubicBezTo>
                  <a:pt x="13625" y="11623"/>
                  <a:pt x="13627" y="11605"/>
                  <a:pt x="13631" y="11586"/>
                </a:cubicBezTo>
                <a:cubicBezTo>
                  <a:pt x="13633" y="11576"/>
                  <a:pt x="13636" y="11566"/>
                  <a:pt x="13644" y="11563"/>
                </a:cubicBezTo>
                <a:cubicBezTo>
                  <a:pt x="13647" y="11562"/>
                  <a:pt x="13650" y="11560"/>
                  <a:pt x="13652" y="11557"/>
                </a:cubicBezTo>
                <a:cubicBezTo>
                  <a:pt x="13657" y="11546"/>
                  <a:pt x="13663" y="11547"/>
                  <a:pt x="13671" y="11549"/>
                </a:cubicBezTo>
                <a:cubicBezTo>
                  <a:pt x="13707" y="11557"/>
                  <a:pt x="13743" y="11564"/>
                  <a:pt x="13779" y="11574"/>
                </a:cubicBezTo>
                <a:cubicBezTo>
                  <a:pt x="13794" y="11578"/>
                  <a:pt x="13809" y="11578"/>
                  <a:pt x="13825" y="11578"/>
                </a:cubicBezTo>
                <a:cubicBezTo>
                  <a:pt x="13837" y="11578"/>
                  <a:pt x="13850" y="11572"/>
                  <a:pt x="13860" y="11559"/>
                </a:cubicBezTo>
                <a:cubicBezTo>
                  <a:pt x="13864" y="11553"/>
                  <a:pt x="13869" y="11548"/>
                  <a:pt x="13874" y="11542"/>
                </a:cubicBezTo>
                <a:cubicBezTo>
                  <a:pt x="13890" y="11525"/>
                  <a:pt x="13899" y="11501"/>
                  <a:pt x="13902" y="11474"/>
                </a:cubicBezTo>
                <a:cubicBezTo>
                  <a:pt x="13904" y="11453"/>
                  <a:pt x="13907" y="11432"/>
                  <a:pt x="13914" y="11413"/>
                </a:cubicBezTo>
                <a:cubicBezTo>
                  <a:pt x="13915" y="11409"/>
                  <a:pt x="13917" y="11403"/>
                  <a:pt x="13917" y="11399"/>
                </a:cubicBezTo>
                <a:cubicBezTo>
                  <a:pt x="13916" y="11374"/>
                  <a:pt x="13918" y="11350"/>
                  <a:pt x="13914" y="11326"/>
                </a:cubicBezTo>
                <a:cubicBezTo>
                  <a:pt x="13910" y="11302"/>
                  <a:pt x="13906" y="11275"/>
                  <a:pt x="13905" y="11251"/>
                </a:cubicBezTo>
                <a:cubicBezTo>
                  <a:pt x="13904" y="11231"/>
                  <a:pt x="13902" y="11215"/>
                  <a:pt x="13895" y="11199"/>
                </a:cubicBezTo>
                <a:cubicBezTo>
                  <a:pt x="13888" y="11183"/>
                  <a:pt x="13881" y="11167"/>
                  <a:pt x="13877" y="11149"/>
                </a:cubicBezTo>
                <a:cubicBezTo>
                  <a:pt x="13876" y="11142"/>
                  <a:pt x="13872" y="11137"/>
                  <a:pt x="13868" y="11132"/>
                </a:cubicBezTo>
                <a:cubicBezTo>
                  <a:pt x="13864" y="11125"/>
                  <a:pt x="13859" y="11117"/>
                  <a:pt x="13858" y="11107"/>
                </a:cubicBezTo>
                <a:cubicBezTo>
                  <a:pt x="13857" y="11095"/>
                  <a:pt x="13852" y="11086"/>
                  <a:pt x="13845" y="11080"/>
                </a:cubicBezTo>
                <a:cubicBezTo>
                  <a:pt x="13839" y="11075"/>
                  <a:pt x="13833" y="11072"/>
                  <a:pt x="13829" y="11065"/>
                </a:cubicBezTo>
                <a:cubicBezTo>
                  <a:pt x="13822" y="11055"/>
                  <a:pt x="13814" y="11046"/>
                  <a:pt x="13805" y="11040"/>
                </a:cubicBezTo>
                <a:cubicBezTo>
                  <a:pt x="13800" y="11037"/>
                  <a:pt x="13795" y="11034"/>
                  <a:pt x="13792" y="11026"/>
                </a:cubicBezTo>
                <a:cubicBezTo>
                  <a:pt x="13792" y="11023"/>
                  <a:pt x="13790" y="11021"/>
                  <a:pt x="13789" y="11019"/>
                </a:cubicBezTo>
                <a:cubicBezTo>
                  <a:pt x="13790" y="11015"/>
                  <a:pt x="13791" y="11010"/>
                  <a:pt x="13792" y="11005"/>
                </a:cubicBezTo>
                <a:cubicBezTo>
                  <a:pt x="13793" y="11000"/>
                  <a:pt x="13795" y="10995"/>
                  <a:pt x="13795" y="10990"/>
                </a:cubicBezTo>
                <a:cubicBezTo>
                  <a:pt x="13799" y="10990"/>
                  <a:pt x="13803" y="10990"/>
                  <a:pt x="13807" y="10990"/>
                </a:cubicBezTo>
                <a:cubicBezTo>
                  <a:pt x="13829" y="10989"/>
                  <a:pt x="13852" y="10986"/>
                  <a:pt x="13874" y="10994"/>
                </a:cubicBezTo>
                <a:cubicBezTo>
                  <a:pt x="13880" y="10997"/>
                  <a:pt x="13885" y="10995"/>
                  <a:pt x="13890" y="10990"/>
                </a:cubicBezTo>
                <a:cubicBezTo>
                  <a:pt x="13895" y="10986"/>
                  <a:pt x="13899" y="10980"/>
                  <a:pt x="13904" y="10976"/>
                </a:cubicBezTo>
                <a:cubicBezTo>
                  <a:pt x="13903" y="10972"/>
                  <a:pt x="13904" y="10968"/>
                  <a:pt x="13904" y="10967"/>
                </a:cubicBezTo>
                <a:cubicBezTo>
                  <a:pt x="13895" y="10958"/>
                  <a:pt x="13895" y="10949"/>
                  <a:pt x="13899" y="10936"/>
                </a:cubicBezTo>
                <a:cubicBezTo>
                  <a:pt x="13900" y="10932"/>
                  <a:pt x="13901" y="10927"/>
                  <a:pt x="13902" y="10924"/>
                </a:cubicBezTo>
                <a:cubicBezTo>
                  <a:pt x="13910" y="10901"/>
                  <a:pt x="13917" y="10880"/>
                  <a:pt x="13920" y="10855"/>
                </a:cubicBezTo>
                <a:cubicBezTo>
                  <a:pt x="13920" y="10851"/>
                  <a:pt x="13921" y="10846"/>
                  <a:pt x="13923" y="10842"/>
                </a:cubicBezTo>
                <a:cubicBezTo>
                  <a:pt x="13927" y="10833"/>
                  <a:pt x="13928" y="10824"/>
                  <a:pt x="13927" y="10813"/>
                </a:cubicBezTo>
                <a:cubicBezTo>
                  <a:pt x="13925" y="10782"/>
                  <a:pt x="13925" y="10751"/>
                  <a:pt x="13918" y="10721"/>
                </a:cubicBezTo>
                <a:cubicBezTo>
                  <a:pt x="13916" y="10711"/>
                  <a:pt x="13913" y="10698"/>
                  <a:pt x="13918" y="10686"/>
                </a:cubicBezTo>
                <a:cubicBezTo>
                  <a:pt x="13920" y="10682"/>
                  <a:pt x="13918" y="10675"/>
                  <a:pt x="13915" y="10671"/>
                </a:cubicBezTo>
                <a:cubicBezTo>
                  <a:pt x="13906" y="10659"/>
                  <a:pt x="13904" y="10643"/>
                  <a:pt x="13905" y="10626"/>
                </a:cubicBezTo>
                <a:cubicBezTo>
                  <a:pt x="13905" y="10622"/>
                  <a:pt x="13908" y="10618"/>
                  <a:pt x="13911" y="10619"/>
                </a:cubicBezTo>
                <a:cubicBezTo>
                  <a:pt x="13916" y="10621"/>
                  <a:pt x="13921" y="10621"/>
                  <a:pt x="13927" y="10617"/>
                </a:cubicBezTo>
                <a:cubicBezTo>
                  <a:pt x="13927" y="10591"/>
                  <a:pt x="13919" y="10570"/>
                  <a:pt x="13905" y="10557"/>
                </a:cubicBezTo>
                <a:cubicBezTo>
                  <a:pt x="13899" y="10551"/>
                  <a:pt x="13900" y="10543"/>
                  <a:pt x="13898" y="10536"/>
                </a:cubicBezTo>
                <a:cubicBezTo>
                  <a:pt x="13571" y="10847"/>
                  <a:pt x="13243" y="11156"/>
                  <a:pt x="12917" y="11467"/>
                </a:cubicBezTo>
                <a:cubicBezTo>
                  <a:pt x="12712" y="11618"/>
                  <a:pt x="12461" y="11546"/>
                  <a:pt x="12315" y="11292"/>
                </a:cubicBezTo>
                <a:cubicBezTo>
                  <a:pt x="12129" y="10971"/>
                  <a:pt x="12172" y="10494"/>
                  <a:pt x="12408" y="10250"/>
                </a:cubicBezTo>
                <a:lnTo>
                  <a:pt x="13195" y="9429"/>
                </a:lnTo>
                <a:cubicBezTo>
                  <a:pt x="13062" y="9349"/>
                  <a:pt x="12920" y="9300"/>
                  <a:pt x="12770" y="9292"/>
                </a:cubicBezTo>
                <a:close/>
              </a:path>
            </a:pathLst>
          </a:custGeom>
          <a:blipFill>
            <a:blip r:embed="rId5">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78" name="Shape 78"/>
          <p:cNvSpPr>
            <a:spLocks noGrp="1"/>
          </p:cNvSpPr>
          <p:nvPr>
            <p:ph type="body" sz="quarter" idx="17" hasCustomPrompt="1"/>
          </p:nvPr>
        </p:nvSpPr>
        <p:spPr>
          <a:xfrm>
            <a:off x="7285133" y="3302000"/>
            <a:ext cx="1016001" cy="923919"/>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2">
              <a:alphaModFix amt="90000"/>
            </a:blip>
            <a:stretch>
              <a:fillRect/>
            </a:stretch>
          </a:blipFill>
        </p:spPr>
        <p:txBody>
          <a:bodyPr lIns="0" tIns="0" rIns="0" bIns="0" anchor="ctr">
            <a:noAutofit/>
          </a:bodyPr>
          <a:lstStyle/>
          <a:p>
            <a:pPr defTabSz="457200">
              <a:lnSpc>
                <a:spcPct val="100000"/>
              </a:lnSpc>
              <a:spcBef>
                <a:spcPts val="0"/>
              </a:spcBef>
              <a:defRPr sz="4500" cap="all">
                <a:solidFill>
                  <a:srgbClr val="FFFFFF"/>
                </a:solidFill>
              </a:defRPr>
            </a:pPr>
            <a:r>
              <a:rPr lang="en-US"/>
              <a:t> </a:t>
            </a:r>
            <a:endParaRPr/>
          </a:p>
        </p:txBody>
      </p:sp>
      <p:sp>
        <p:nvSpPr>
          <p:cNvPr id="79" name="Shape 79"/>
          <p:cNvSpPr>
            <a:spLocks noGrp="1"/>
          </p:cNvSpPr>
          <p:nvPr>
            <p:ph type="body" sz="quarter" idx="18" hasCustomPrompt="1"/>
          </p:nvPr>
        </p:nvSpPr>
        <p:spPr>
          <a:xfrm>
            <a:off x="7285133" y="4808540"/>
            <a:ext cx="1016001" cy="923920"/>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0" tIns="0" rIns="0" bIns="0" anchor="ctr">
            <a:noAutofit/>
          </a:bodyPr>
          <a:lstStyle/>
          <a:p>
            <a:pPr defTabSz="457200">
              <a:lnSpc>
                <a:spcPct val="100000"/>
              </a:lnSpc>
              <a:spcBef>
                <a:spcPts val="0"/>
              </a:spcBef>
              <a:defRPr sz="5000" cap="all">
                <a:solidFill>
                  <a:srgbClr val="FFFFFF"/>
                </a:solidFill>
              </a:defRPr>
            </a:pPr>
            <a:r>
              <a:rPr lang="en-US"/>
              <a:t> </a:t>
            </a:r>
            <a:endParaRPr/>
          </a:p>
        </p:txBody>
      </p:sp>
      <p:sp>
        <p:nvSpPr>
          <p:cNvPr id="80" name="Shape 80"/>
          <p:cNvSpPr>
            <a:spLocks noGrp="1"/>
          </p:cNvSpPr>
          <p:nvPr>
            <p:ph type="body" sz="quarter" idx="19" hasCustomPrompt="1"/>
          </p:nvPr>
        </p:nvSpPr>
        <p:spPr>
          <a:xfrm>
            <a:off x="7285133" y="6315081"/>
            <a:ext cx="1016001" cy="923919"/>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81" name="Shape 81"/>
          <p:cNvSpPr>
            <a:spLocks noGrp="1"/>
          </p:cNvSpPr>
          <p:nvPr>
            <p:ph type="body" sz="quarter" idx="20"/>
          </p:nvPr>
        </p:nvSpPr>
        <p:spPr>
          <a:xfrm>
            <a:off x="8559800" y="3646921"/>
            <a:ext cx="3175000" cy="949319"/>
          </a:xfrm>
          <a:prstGeom prst="rect">
            <a:avLst/>
          </a:prstGeom>
        </p:spPr>
        <p:txBody>
          <a:bodyPr lIns="0" tIns="0" rIns="0" bIns="0">
            <a:noAutofit/>
          </a:bodyPr>
          <a:lstStyle>
            <a:lvl1pPr algn="l"/>
          </a:lstStyle>
          <a:p>
            <a:r>
              <a:t>Fusce dapibus, condimentum. Cras justo odio, facilisis sit in lorem, egestas eget quam.</a:t>
            </a:r>
          </a:p>
        </p:txBody>
      </p:sp>
      <p:sp>
        <p:nvSpPr>
          <p:cNvPr id="82" name="Shape 82"/>
          <p:cNvSpPr>
            <a:spLocks noGrp="1"/>
          </p:cNvSpPr>
          <p:nvPr>
            <p:ph type="body" sz="quarter" idx="21"/>
          </p:nvPr>
        </p:nvSpPr>
        <p:spPr>
          <a:xfrm>
            <a:off x="8559800" y="3302000"/>
            <a:ext cx="3175000" cy="323950"/>
          </a:xfrm>
          <a:prstGeom prst="rect">
            <a:avLst/>
          </a:prstGeom>
        </p:spPr>
        <p:txBody>
          <a:bodyPr lIns="0" tIns="0" rIns="0" bIns="0" anchor="ctr">
            <a:noAutofit/>
          </a:bodyPr>
          <a:lstStyle>
            <a:lvl1pPr algn="l">
              <a:spcBef>
                <a:spcPts val="0"/>
              </a:spcBef>
              <a:defRPr sz="2000" cap="all" spc="100">
                <a:solidFill>
                  <a:srgbClr val="B16AD7"/>
                </a:solidFill>
              </a:defRPr>
            </a:lvl1pPr>
          </a:lstStyle>
          <a:p>
            <a:r>
              <a:t>Condimentum Cras</a:t>
            </a:r>
          </a:p>
        </p:txBody>
      </p:sp>
      <p:sp>
        <p:nvSpPr>
          <p:cNvPr id="83" name="Shape 83"/>
          <p:cNvSpPr>
            <a:spLocks noGrp="1"/>
          </p:cNvSpPr>
          <p:nvPr>
            <p:ph type="body" sz="quarter" idx="22"/>
          </p:nvPr>
        </p:nvSpPr>
        <p:spPr>
          <a:xfrm>
            <a:off x="8559800" y="5153462"/>
            <a:ext cx="3175000" cy="949319"/>
          </a:xfrm>
          <a:prstGeom prst="rect">
            <a:avLst/>
          </a:prstGeom>
        </p:spPr>
        <p:txBody>
          <a:bodyPr lIns="0" tIns="0" rIns="0" bIns="0">
            <a:noAutofit/>
          </a:bodyPr>
          <a:lstStyle>
            <a:lvl1pPr algn="l"/>
          </a:lstStyle>
          <a:p>
            <a:r>
              <a:t>Cras mattis consectetur purus sit amet fermentum. Curabitur blandit tempus porttitor.</a:t>
            </a:r>
          </a:p>
        </p:txBody>
      </p:sp>
      <p:sp>
        <p:nvSpPr>
          <p:cNvPr id="84" name="Shape 84"/>
          <p:cNvSpPr>
            <a:spLocks noGrp="1"/>
          </p:cNvSpPr>
          <p:nvPr>
            <p:ph type="body" sz="quarter" idx="23"/>
          </p:nvPr>
        </p:nvSpPr>
        <p:spPr>
          <a:xfrm>
            <a:off x="8559800" y="4808540"/>
            <a:ext cx="3175000" cy="323951"/>
          </a:xfrm>
          <a:prstGeom prst="rect">
            <a:avLst/>
          </a:prstGeom>
        </p:spPr>
        <p:txBody>
          <a:bodyPr lIns="0" tIns="0" rIns="0" bIns="0" anchor="ctr">
            <a:noAutofit/>
          </a:bodyPr>
          <a:lstStyle>
            <a:lvl1pPr algn="l">
              <a:spcBef>
                <a:spcPts val="0"/>
              </a:spcBef>
              <a:defRPr sz="2000" cap="all" spc="100">
                <a:solidFill>
                  <a:srgbClr val="B16AD7"/>
                </a:solidFill>
              </a:defRPr>
            </a:lvl1pPr>
          </a:lstStyle>
          <a:p>
            <a:r>
              <a:t>Risus Fusce Sit</a:t>
            </a:r>
          </a:p>
        </p:txBody>
      </p:sp>
      <p:sp>
        <p:nvSpPr>
          <p:cNvPr id="85" name="Shape 85"/>
          <p:cNvSpPr>
            <a:spLocks noGrp="1"/>
          </p:cNvSpPr>
          <p:nvPr>
            <p:ph type="body" sz="quarter" idx="24"/>
          </p:nvPr>
        </p:nvSpPr>
        <p:spPr>
          <a:xfrm>
            <a:off x="8559800" y="6660003"/>
            <a:ext cx="3175000" cy="949319"/>
          </a:xfrm>
          <a:prstGeom prst="rect">
            <a:avLst/>
          </a:prstGeom>
        </p:spPr>
        <p:txBody>
          <a:bodyPr lIns="0" tIns="0" rIns="0" bIns="0">
            <a:noAutofit/>
          </a:bodyPr>
          <a:lstStyle>
            <a:lvl1pPr algn="l"/>
          </a:lstStyle>
          <a:p>
            <a:r>
              <a:t>Duis mollis, est non commodo. Nulla vitae elit libero, a lorem sit pharetra augue.</a:t>
            </a:r>
          </a:p>
        </p:txBody>
      </p:sp>
      <p:sp>
        <p:nvSpPr>
          <p:cNvPr id="86" name="Shape 86"/>
          <p:cNvSpPr>
            <a:spLocks noGrp="1"/>
          </p:cNvSpPr>
          <p:nvPr>
            <p:ph type="body" sz="quarter" idx="25"/>
          </p:nvPr>
        </p:nvSpPr>
        <p:spPr>
          <a:xfrm>
            <a:off x="8559800" y="6315081"/>
            <a:ext cx="3175000" cy="323950"/>
          </a:xfrm>
          <a:prstGeom prst="rect">
            <a:avLst/>
          </a:prstGeom>
        </p:spPr>
        <p:txBody>
          <a:bodyPr lIns="0" tIns="0" rIns="0" bIns="0" anchor="ctr">
            <a:noAutofit/>
          </a:bodyPr>
          <a:lstStyle>
            <a:lvl1pPr algn="l">
              <a:spcBef>
                <a:spcPts val="0"/>
              </a:spcBef>
              <a:defRPr sz="2000" cap="all" spc="100">
                <a:solidFill>
                  <a:srgbClr val="B16AD7"/>
                </a:solidFill>
              </a:defRPr>
            </a:lvl1pPr>
          </a:lstStyle>
          <a:p>
            <a:r>
              <a:t>Ornare Quam</a:t>
            </a:r>
          </a:p>
        </p:txBody>
      </p:sp>
    </p:spTree>
  </p:cSld>
  <p:clrMapOvr>
    <a:masterClrMapping/>
  </p:clrMapOvr>
  <p:transition xmlns:p14="http://schemas.microsoft.com/office/powerpoint/2010/mai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6">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93" name="Shape 93"/>
          <p:cNvSpPr>
            <a:spLocks noGrp="1"/>
          </p:cNvSpPr>
          <p:nvPr>
            <p:ph type="sldNum" sz="quarter" idx="2"/>
          </p:nvPr>
        </p:nvSpPr>
        <p:spPr>
          <a:prstGeom prst="rect">
            <a:avLst/>
          </a:prstGeom>
        </p:spPr>
        <p:txBody>
          <a:bodyPr/>
          <a:lstStyle/>
          <a:p>
            <a:fld id="{86CB4B4D-7CA3-9044-876B-883B54F8677D}" type="slidenum">
              <a:t>‹#›</a:t>
            </a:fld>
            <a:endParaRPr/>
          </a:p>
        </p:txBody>
      </p:sp>
      <p:sp>
        <p:nvSpPr>
          <p:cNvPr id="94" name="Shape 94"/>
          <p:cNvSpPr>
            <a:spLocks noGrp="1"/>
          </p:cNvSpPr>
          <p:nvPr>
            <p:ph type="title"/>
          </p:nvPr>
        </p:nvSpPr>
        <p:spPr>
          <a:prstGeom prst="rect">
            <a:avLst/>
          </a:prstGeom>
        </p:spPr>
        <p:txBody>
          <a:bodyPr/>
          <a:lstStyle/>
          <a:p>
            <a:r>
              <a:t>Title Text</a:t>
            </a:r>
          </a:p>
        </p:txBody>
      </p:sp>
      <p:sp>
        <p:nvSpPr>
          <p:cNvPr id="95" name="Shape 95"/>
          <p:cNvSpPr>
            <a:spLocks noGrp="1"/>
          </p:cNvSpPr>
          <p:nvPr>
            <p:ph type="body" sz="quarter" idx="1"/>
          </p:nvPr>
        </p:nvSpPr>
        <p:spPr>
          <a:xfrm>
            <a:off x="6020789" y="4058594"/>
            <a:ext cx="5714011" cy="3053406"/>
          </a:xfrm>
          <a:prstGeom prst="rect">
            <a:avLst/>
          </a:prstGeom>
        </p:spPr>
        <p:txBody>
          <a:bodyPr lIns="0" tIns="0" rIns="0" bIns="0">
            <a:noAutofit/>
          </a:bodyPr>
          <a:lstStyle>
            <a:lvl1pPr algn="l"/>
            <a:lvl2pPr algn="l"/>
            <a:lvl3pPr algn="l"/>
            <a:lvl4pPr algn="l"/>
            <a:lvl5pPr algn="l"/>
          </a:lstStyle>
          <a:p>
            <a:r>
              <a:t>Body Level One</a:t>
            </a:r>
          </a:p>
          <a:p>
            <a:pPr lvl="1"/>
            <a:r>
              <a:t>Body Level Two</a:t>
            </a:r>
          </a:p>
          <a:p>
            <a:pPr lvl="2"/>
            <a:r>
              <a:t>Body Level Three</a:t>
            </a:r>
          </a:p>
          <a:p>
            <a:pPr lvl="3"/>
            <a:r>
              <a:t>Body Level Four</a:t>
            </a:r>
          </a:p>
          <a:p>
            <a:pPr lvl="4"/>
            <a:r>
              <a:t>Body Level Five</a:t>
            </a:r>
          </a:p>
        </p:txBody>
      </p:sp>
      <p:sp>
        <p:nvSpPr>
          <p:cNvPr id="96" name="Shape 96"/>
          <p:cNvSpPr>
            <a:spLocks noGrp="1"/>
          </p:cNvSpPr>
          <p:nvPr>
            <p:ph type="body" sz="quarter" idx="13" hasCustomPrompt="1"/>
          </p:nvPr>
        </p:nvSpPr>
        <p:spPr>
          <a:xfrm>
            <a:off x="1269999" y="3302000"/>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97" name="Shape 97"/>
          <p:cNvSpPr>
            <a:spLocks noGrp="1"/>
          </p:cNvSpPr>
          <p:nvPr>
            <p:ph type="body" sz="quarter" idx="14" hasCustomPrompt="1"/>
          </p:nvPr>
        </p:nvSpPr>
        <p:spPr>
          <a:xfrm>
            <a:off x="2063749" y="3302000"/>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98" name="Shape 98"/>
          <p:cNvSpPr>
            <a:spLocks noGrp="1"/>
          </p:cNvSpPr>
          <p:nvPr>
            <p:ph type="body" sz="quarter" idx="15" hasCustomPrompt="1"/>
          </p:nvPr>
        </p:nvSpPr>
        <p:spPr>
          <a:xfrm>
            <a:off x="2857499" y="3302000"/>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99" name="Shape 99"/>
          <p:cNvSpPr>
            <a:spLocks noGrp="1"/>
          </p:cNvSpPr>
          <p:nvPr>
            <p:ph type="body" sz="quarter" idx="16" hasCustomPrompt="1"/>
          </p:nvPr>
        </p:nvSpPr>
        <p:spPr>
          <a:xfrm>
            <a:off x="3651249" y="3302000"/>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00" name="Shape 100"/>
          <p:cNvSpPr>
            <a:spLocks noGrp="1"/>
          </p:cNvSpPr>
          <p:nvPr>
            <p:ph type="body" sz="quarter" idx="17" hasCustomPrompt="1"/>
          </p:nvPr>
        </p:nvSpPr>
        <p:spPr>
          <a:xfrm>
            <a:off x="4444999" y="3302000"/>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101" name="Shape 101"/>
          <p:cNvSpPr>
            <a:spLocks noGrp="1"/>
          </p:cNvSpPr>
          <p:nvPr>
            <p:ph type="body" sz="quarter" idx="18" hasCustomPrompt="1"/>
          </p:nvPr>
        </p:nvSpPr>
        <p:spPr>
          <a:xfrm>
            <a:off x="1269999" y="4109394"/>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102" name="Shape 102"/>
          <p:cNvSpPr>
            <a:spLocks noGrp="1"/>
          </p:cNvSpPr>
          <p:nvPr>
            <p:ph type="body" sz="quarter" idx="19" hasCustomPrompt="1"/>
          </p:nvPr>
        </p:nvSpPr>
        <p:spPr>
          <a:xfrm>
            <a:off x="2063749" y="4109394"/>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03" name="Shape 103"/>
          <p:cNvSpPr>
            <a:spLocks noGrp="1"/>
          </p:cNvSpPr>
          <p:nvPr>
            <p:ph type="body" sz="quarter" idx="20" hasCustomPrompt="1"/>
          </p:nvPr>
        </p:nvSpPr>
        <p:spPr>
          <a:xfrm>
            <a:off x="2857499" y="4109394"/>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104" name="Shape 104"/>
          <p:cNvSpPr>
            <a:spLocks noGrp="1"/>
          </p:cNvSpPr>
          <p:nvPr>
            <p:ph type="body" sz="quarter" idx="21" hasCustomPrompt="1"/>
          </p:nvPr>
        </p:nvSpPr>
        <p:spPr>
          <a:xfrm>
            <a:off x="3651249" y="4109394"/>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05" name="Shape 105"/>
          <p:cNvSpPr>
            <a:spLocks noGrp="1"/>
          </p:cNvSpPr>
          <p:nvPr>
            <p:ph type="body" sz="quarter" idx="22" hasCustomPrompt="1"/>
          </p:nvPr>
        </p:nvSpPr>
        <p:spPr>
          <a:xfrm>
            <a:off x="4444999" y="4109394"/>
            <a:ext cx="631555" cy="574315"/>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106" name="Shape 106"/>
          <p:cNvSpPr>
            <a:spLocks noGrp="1"/>
          </p:cNvSpPr>
          <p:nvPr>
            <p:ph type="body" sz="quarter" idx="23" hasCustomPrompt="1"/>
          </p:nvPr>
        </p:nvSpPr>
        <p:spPr>
          <a:xfrm>
            <a:off x="1269999" y="4916788"/>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07" name="Shape 107"/>
          <p:cNvSpPr>
            <a:spLocks noGrp="1"/>
          </p:cNvSpPr>
          <p:nvPr>
            <p:ph type="body" sz="quarter" idx="24" hasCustomPrompt="1"/>
          </p:nvPr>
        </p:nvSpPr>
        <p:spPr>
          <a:xfrm>
            <a:off x="2063749" y="4916788"/>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08" name="Shape 108"/>
          <p:cNvSpPr>
            <a:spLocks noGrp="1"/>
          </p:cNvSpPr>
          <p:nvPr>
            <p:ph type="body" sz="quarter" idx="25" hasCustomPrompt="1"/>
          </p:nvPr>
        </p:nvSpPr>
        <p:spPr>
          <a:xfrm>
            <a:off x="2857499" y="4916788"/>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109" name="Shape 109"/>
          <p:cNvSpPr>
            <a:spLocks noGrp="1"/>
          </p:cNvSpPr>
          <p:nvPr>
            <p:ph type="body" sz="quarter" idx="26" hasCustomPrompt="1"/>
          </p:nvPr>
        </p:nvSpPr>
        <p:spPr>
          <a:xfrm>
            <a:off x="3651249" y="4916788"/>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10" name="Shape 110"/>
          <p:cNvSpPr>
            <a:spLocks noGrp="1"/>
          </p:cNvSpPr>
          <p:nvPr>
            <p:ph type="body" sz="quarter" idx="27" hasCustomPrompt="1"/>
          </p:nvPr>
        </p:nvSpPr>
        <p:spPr>
          <a:xfrm>
            <a:off x="4444999" y="4916788"/>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111" name="Shape 111"/>
          <p:cNvSpPr>
            <a:spLocks noGrp="1"/>
          </p:cNvSpPr>
          <p:nvPr>
            <p:ph type="body" sz="quarter" idx="28" hasCustomPrompt="1"/>
          </p:nvPr>
        </p:nvSpPr>
        <p:spPr>
          <a:xfrm>
            <a:off x="1269999" y="5724182"/>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12" name="Shape 112"/>
          <p:cNvSpPr>
            <a:spLocks noGrp="1"/>
          </p:cNvSpPr>
          <p:nvPr>
            <p:ph type="body" sz="quarter" idx="29" hasCustomPrompt="1"/>
          </p:nvPr>
        </p:nvSpPr>
        <p:spPr>
          <a:xfrm>
            <a:off x="2063749" y="5724182"/>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13" name="Shape 113"/>
          <p:cNvSpPr>
            <a:spLocks noGrp="1"/>
          </p:cNvSpPr>
          <p:nvPr>
            <p:ph type="body" sz="quarter" idx="30" hasCustomPrompt="1"/>
          </p:nvPr>
        </p:nvSpPr>
        <p:spPr>
          <a:xfrm>
            <a:off x="2857499" y="5724182"/>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14" name="Shape 114"/>
          <p:cNvSpPr>
            <a:spLocks noGrp="1"/>
          </p:cNvSpPr>
          <p:nvPr>
            <p:ph type="body" sz="quarter" idx="31" hasCustomPrompt="1"/>
          </p:nvPr>
        </p:nvSpPr>
        <p:spPr>
          <a:xfrm>
            <a:off x="3651249" y="5724182"/>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15" name="Shape 115"/>
          <p:cNvSpPr>
            <a:spLocks noGrp="1"/>
          </p:cNvSpPr>
          <p:nvPr>
            <p:ph type="body" sz="quarter" idx="32" hasCustomPrompt="1"/>
          </p:nvPr>
        </p:nvSpPr>
        <p:spPr>
          <a:xfrm>
            <a:off x="4444999" y="5724182"/>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16" name="Shape 116"/>
          <p:cNvSpPr>
            <a:spLocks noGrp="1"/>
          </p:cNvSpPr>
          <p:nvPr>
            <p:ph type="body" sz="quarter" idx="33" hasCustomPrompt="1"/>
          </p:nvPr>
        </p:nvSpPr>
        <p:spPr>
          <a:xfrm>
            <a:off x="1269999" y="6531576"/>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17" name="Shape 117"/>
          <p:cNvSpPr>
            <a:spLocks noGrp="1"/>
          </p:cNvSpPr>
          <p:nvPr>
            <p:ph type="body" sz="quarter" idx="34" hasCustomPrompt="1"/>
          </p:nvPr>
        </p:nvSpPr>
        <p:spPr>
          <a:xfrm>
            <a:off x="2063749" y="6531576"/>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18" name="Shape 118"/>
          <p:cNvSpPr>
            <a:spLocks noGrp="1"/>
          </p:cNvSpPr>
          <p:nvPr>
            <p:ph type="body" sz="quarter" idx="35" hasCustomPrompt="1"/>
          </p:nvPr>
        </p:nvSpPr>
        <p:spPr>
          <a:xfrm>
            <a:off x="2857499" y="6531576"/>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19" name="Shape 119"/>
          <p:cNvSpPr>
            <a:spLocks noGrp="1"/>
          </p:cNvSpPr>
          <p:nvPr>
            <p:ph type="body" sz="quarter" idx="36" hasCustomPrompt="1"/>
          </p:nvPr>
        </p:nvSpPr>
        <p:spPr>
          <a:xfrm>
            <a:off x="3651249" y="6531576"/>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20" name="Shape 120"/>
          <p:cNvSpPr>
            <a:spLocks noGrp="1"/>
          </p:cNvSpPr>
          <p:nvPr>
            <p:ph type="body" sz="quarter" idx="37" hasCustomPrompt="1"/>
          </p:nvPr>
        </p:nvSpPr>
        <p:spPr>
          <a:xfrm>
            <a:off x="4444999" y="6531576"/>
            <a:ext cx="631555" cy="57431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21" name="Shape 121"/>
          <p:cNvSpPr>
            <a:spLocks noGrp="1"/>
          </p:cNvSpPr>
          <p:nvPr>
            <p:ph type="body" sz="quarter" idx="38"/>
          </p:nvPr>
        </p:nvSpPr>
        <p:spPr>
          <a:xfrm>
            <a:off x="6020789" y="3133445"/>
            <a:ext cx="5714011" cy="759025"/>
          </a:xfrm>
          <a:prstGeom prst="rect">
            <a:avLst/>
          </a:prstGeom>
        </p:spPr>
        <p:txBody>
          <a:bodyPr lIns="0" tIns="0" rIns="0" bIns="0" anchor="ctr">
            <a:noAutofit/>
          </a:bodyPr>
          <a:lstStyle>
            <a:lvl1pPr algn="l" defTabSz="457200">
              <a:lnSpc>
                <a:spcPct val="100000"/>
              </a:lnSpc>
              <a:spcBef>
                <a:spcPts val="0"/>
              </a:spcBef>
              <a:defRPr sz="5000" cap="all">
                <a:solidFill>
                  <a:srgbClr val="B16AD7"/>
                </a:solidFill>
              </a:defRPr>
            </a:lvl1pPr>
          </a:lstStyle>
          <a:p>
            <a:r>
              <a:t>32% Quam</a:t>
            </a:r>
          </a:p>
        </p:txBody>
      </p:sp>
    </p:spTree>
  </p:cSld>
  <p:clrMapOvr>
    <a:masterClrMapping/>
  </p:clrMapOvr>
  <p:transition xmlns:p14="http://schemas.microsoft.com/office/powerpoint/2010/mai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7">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8" name="Shape 128"/>
          <p:cNvSpPr>
            <a:spLocks noGrp="1"/>
          </p:cNvSpPr>
          <p:nvPr>
            <p:ph type="body" sz="quarter" idx="13" hasCustomPrompt="1"/>
          </p:nvPr>
        </p:nvSpPr>
        <p:spPr>
          <a:xfrm>
            <a:off x="1270073" y="3009827"/>
            <a:ext cx="4044963" cy="4565723"/>
          </a:xfrm>
          <a:custGeom>
            <a:avLst/>
            <a:gdLst/>
            <a:ahLst/>
            <a:cxnLst>
              <a:cxn ang="0">
                <a:pos x="wd2" y="hd2"/>
              </a:cxn>
              <a:cxn ang="5400000">
                <a:pos x="wd2" y="hd2"/>
              </a:cxn>
              <a:cxn ang="10800000">
                <a:pos x="wd2" y="hd2"/>
              </a:cxn>
              <a:cxn ang="16200000">
                <a:pos x="wd2" y="hd2"/>
              </a:cxn>
            </a:cxnLst>
            <a:rect l="0" t="0" r="r" b="b"/>
            <a:pathLst>
              <a:path w="21447" h="21595" extrusionOk="0">
                <a:moveTo>
                  <a:pt x="10094" y="14"/>
                </a:moveTo>
                <a:cubicBezTo>
                  <a:pt x="9775" y="-5"/>
                  <a:pt x="9457" y="-4"/>
                  <a:pt x="9143" y="16"/>
                </a:cubicBezTo>
                <a:cubicBezTo>
                  <a:pt x="8514" y="55"/>
                  <a:pt x="7897" y="169"/>
                  <a:pt x="7306" y="354"/>
                </a:cubicBezTo>
                <a:cubicBezTo>
                  <a:pt x="7216" y="325"/>
                  <a:pt x="7127" y="297"/>
                  <a:pt x="7037" y="269"/>
                </a:cubicBezTo>
                <a:cubicBezTo>
                  <a:pt x="7006" y="260"/>
                  <a:pt x="6975" y="263"/>
                  <a:pt x="6948" y="280"/>
                </a:cubicBezTo>
                <a:cubicBezTo>
                  <a:pt x="6919" y="299"/>
                  <a:pt x="6894" y="319"/>
                  <a:pt x="6864" y="335"/>
                </a:cubicBezTo>
                <a:cubicBezTo>
                  <a:pt x="6799" y="370"/>
                  <a:pt x="6737" y="406"/>
                  <a:pt x="6668" y="434"/>
                </a:cubicBezTo>
                <a:cubicBezTo>
                  <a:pt x="6573" y="474"/>
                  <a:pt x="6567" y="475"/>
                  <a:pt x="6548" y="372"/>
                </a:cubicBezTo>
                <a:cubicBezTo>
                  <a:pt x="6548" y="369"/>
                  <a:pt x="6545" y="363"/>
                  <a:pt x="6542" y="359"/>
                </a:cubicBezTo>
                <a:cubicBezTo>
                  <a:pt x="6506" y="350"/>
                  <a:pt x="6486" y="376"/>
                  <a:pt x="6464" y="393"/>
                </a:cubicBezTo>
                <a:cubicBezTo>
                  <a:pt x="6387" y="452"/>
                  <a:pt x="6304" y="504"/>
                  <a:pt x="6212" y="541"/>
                </a:cubicBezTo>
                <a:cubicBezTo>
                  <a:pt x="6169" y="559"/>
                  <a:pt x="6132" y="582"/>
                  <a:pt x="6096" y="607"/>
                </a:cubicBezTo>
                <a:cubicBezTo>
                  <a:pt x="6019" y="661"/>
                  <a:pt x="5964" y="731"/>
                  <a:pt x="5902" y="797"/>
                </a:cubicBezTo>
                <a:cubicBezTo>
                  <a:pt x="5869" y="832"/>
                  <a:pt x="5834" y="866"/>
                  <a:pt x="5774" y="857"/>
                </a:cubicBezTo>
                <a:cubicBezTo>
                  <a:pt x="5755" y="854"/>
                  <a:pt x="5728" y="855"/>
                  <a:pt x="5713" y="864"/>
                </a:cubicBezTo>
                <a:cubicBezTo>
                  <a:pt x="5660" y="897"/>
                  <a:pt x="5618" y="874"/>
                  <a:pt x="5574" y="849"/>
                </a:cubicBezTo>
                <a:cubicBezTo>
                  <a:pt x="5360" y="727"/>
                  <a:pt x="5143" y="606"/>
                  <a:pt x="4932" y="479"/>
                </a:cubicBezTo>
                <a:cubicBezTo>
                  <a:pt x="4842" y="425"/>
                  <a:pt x="4746" y="390"/>
                  <a:pt x="4648" y="354"/>
                </a:cubicBezTo>
                <a:cubicBezTo>
                  <a:pt x="4568" y="324"/>
                  <a:pt x="4483" y="314"/>
                  <a:pt x="4396" y="344"/>
                </a:cubicBezTo>
                <a:cubicBezTo>
                  <a:pt x="4353" y="359"/>
                  <a:pt x="4307" y="367"/>
                  <a:pt x="4263" y="378"/>
                </a:cubicBezTo>
                <a:cubicBezTo>
                  <a:pt x="4128" y="410"/>
                  <a:pt x="4028" y="484"/>
                  <a:pt x="3956" y="588"/>
                </a:cubicBezTo>
                <a:cubicBezTo>
                  <a:pt x="3902" y="666"/>
                  <a:pt x="3842" y="738"/>
                  <a:pt x="3762" y="797"/>
                </a:cubicBezTo>
                <a:cubicBezTo>
                  <a:pt x="3743" y="811"/>
                  <a:pt x="3722" y="829"/>
                  <a:pt x="3714" y="849"/>
                </a:cubicBezTo>
                <a:cubicBezTo>
                  <a:pt x="3672" y="951"/>
                  <a:pt x="3616" y="1044"/>
                  <a:pt x="3594" y="1153"/>
                </a:cubicBezTo>
                <a:cubicBezTo>
                  <a:pt x="3573" y="1260"/>
                  <a:pt x="3542" y="1369"/>
                  <a:pt x="3501" y="1470"/>
                </a:cubicBezTo>
                <a:cubicBezTo>
                  <a:pt x="3469" y="1550"/>
                  <a:pt x="3455" y="1626"/>
                  <a:pt x="3468" y="1709"/>
                </a:cubicBezTo>
                <a:cubicBezTo>
                  <a:pt x="3481" y="1789"/>
                  <a:pt x="3501" y="1870"/>
                  <a:pt x="3489" y="1953"/>
                </a:cubicBezTo>
                <a:cubicBezTo>
                  <a:pt x="3485" y="1982"/>
                  <a:pt x="3500" y="2014"/>
                  <a:pt x="3512" y="2043"/>
                </a:cubicBezTo>
                <a:cubicBezTo>
                  <a:pt x="3528" y="2082"/>
                  <a:pt x="3536" y="2119"/>
                  <a:pt x="3525" y="2161"/>
                </a:cubicBezTo>
                <a:cubicBezTo>
                  <a:pt x="3510" y="2214"/>
                  <a:pt x="3532" y="2260"/>
                  <a:pt x="3567" y="2302"/>
                </a:cubicBezTo>
                <a:cubicBezTo>
                  <a:pt x="3594" y="2335"/>
                  <a:pt x="3620" y="2368"/>
                  <a:pt x="3636" y="2405"/>
                </a:cubicBezTo>
                <a:cubicBezTo>
                  <a:pt x="3660" y="2461"/>
                  <a:pt x="3696" y="2510"/>
                  <a:pt x="3739" y="2555"/>
                </a:cubicBezTo>
                <a:cubicBezTo>
                  <a:pt x="3745" y="2561"/>
                  <a:pt x="3744" y="2570"/>
                  <a:pt x="3750" y="2576"/>
                </a:cubicBezTo>
                <a:cubicBezTo>
                  <a:pt x="3681" y="2628"/>
                  <a:pt x="3618" y="2681"/>
                  <a:pt x="3556" y="2734"/>
                </a:cubicBezTo>
                <a:cubicBezTo>
                  <a:pt x="3436" y="2692"/>
                  <a:pt x="3314" y="2652"/>
                  <a:pt x="3211" y="2578"/>
                </a:cubicBezTo>
                <a:cubicBezTo>
                  <a:pt x="3178" y="2554"/>
                  <a:pt x="3137" y="2548"/>
                  <a:pt x="3095" y="2554"/>
                </a:cubicBezTo>
                <a:cubicBezTo>
                  <a:pt x="3056" y="2559"/>
                  <a:pt x="3017" y="2570"/>
                  <a:pt x="2982" y="2578"/>
                </a:cubicBezTo>
                <a:cubicBezTo>
                  <a:pt x="2978" y="2593"/>
                  <a:pt x="2970" y="2605"/>
                  <a:pt x="2973" y="2610"/>
                </a:cubicBezTo>
                <a:cubicBezTo>
                  <a:pt x="3013" y="2668"/>
                  <a:pt x="2992" y="2712"/>
                  <a:pt x="2940" y="2753"/>
                </a:cubicBezTo>
                <a:cubicBezTo>
                  <a:pt x="2924" y="2764"/>
                  <a:pt x="2911" y="2780"/>
                  <a:pt x="2895" y="2792"/>
                </a:cubicBezTo>
                <a:cubicBezTo>
                  <a:pt x="2804" y="2863"/>
                  <a:pt x="2715" y="2935"/>
                  <a:pt x="2647" y="3027"/>
                </a:cubicBezTo>
                <a:cubicBezTo>
                  <a:pt x="2636" y="3041"/>
                  <a:pt x="2619" y="3056"/>
                  <a:pt x="2603" y="3066"/>
                </a:cubicBezTo>
                <a:cubicBezTo>
                  <a:pt x="2558" y="3093"/>
                  <a:pt x="2538" y="3130"/>
                  <a:pt x="2521" y="3175"/>
                </a:cubicBezTo>
                <a:cubicBezTo>
                  <a:pt x="2472" y="3303"/>
                  <a:pt x="2415" y="3430"/>
                  <a:pt x="2403" y="3567"/>
                </a:cubicBezTo>
                <a:cubicBezTo>
                  <a:pt x="2399" y="3617"/>
                  <a:pt x="2396" y="3673"/>
                  <a:pt x="2336" y="3708"/>
                </a:cubicBezTo>
                <a:cubicBezTo>
                  <a:pt x="2314" y="3721"/>
                  <a:pt x="2317" y="3754"/>
                  <a:pt x="2327" y="3776"/>
                </a:cubicBezTo>
                <a:cubicBezTo>
                  <a:pt x="2363" y="3849"/>
                  <a:pt x="2342" y="3914"/>
                  <a:pt x="2302" y="3980"/>
                </a:cubicBezTo>
                <a:cubicBezTo>
                  <a:pt x="2293" y="3995"/>
                  <a:pt x="2264" y="4003"/>
                  <a:pt x="2247" y="3991"/>
                </a:cubicBezTo>
                <a:cubicBezTo>
                  <a:pt x="2218" y="3971"/>
                  <a:pt x="2192" y="3958"/>
                  <a:pt x="2146" y="3960"/>
                </a:cubicBezTo>
                <a:cubicBezTo>
                  <a:pt x="2099" y="4067"/>
                  <a:pt x="2103" y="4167"/>
                  <a:pt x="2165" y="4254"/>
                </a:cubicBezTo>
                <a:cubicBezTo>
                  <a:pt x="2209" y="4316"/>
                  <a:pt x="2214" y="4365"/>
                  <a:pt x="2190" y="4429"/>
                </a:cubicBezTo>
                <a:cubicBezTo>
                  <a:pt x="2170" y="4484"/>
                  <a:pt x="2159" y="4545"/>
                  <a:pt x="2142" y="4602"/>
                </a:cubicBezTo>
                <a:cubicBezTo>
                  <a:pt x="2137" y="4618"/>
                  <a:pt x="2129" y="4638"/>
                  <a:pt x="2115" y="4647"/>
                </a:cubicBezTo>
                <a:cubicBezTo>
                  <a:pt x="2048" y="4687"/>
                  <a:pt x="2034" y="4755"/>
                  <a:pt x="2024" y="4815"/>
                </a:cubicBezTo>
                <a:cubicBezTo>
                  <a:pt x="2015" y="4874"/>
                  <a:pt x="2013" y="4934"/>
                  <a:pt x="1976" y="4984"/>
                </a:cubicBezTo>
                <a:cubicBezTo>
                  <a:pt x="1937" y="5037"/>
                  <a:pt x="1943" y="5107"/>
                  <a:pt x="1881" y="5150"/>
                </a:cubicBezTo>
                <a:cubicBezTo>
                  <a:pt x="1873" y="5155"/>
                  <a:pt x="1869" y="5179"/>
                  <a:pt x="1875" y="5187"/>
                </a:cubicBezTo>
                <a:cubicBezTo>
                  <a:pt x="1896" y="5220"/>
                  <a:pt x="1896" y="5241"/>
                  <a:pt x="1862" y="5268"/>
                </a:cubicBezTo>
                <a:cubicBezTo>
                  <a:pt x="1801" y="5315"/>
                  <a:pt x="1748" y="5374"/>
                  <a:pt x="1685" y="5420"/>
                </a:cubicBezTo>
                <a:cubicBezTo>
                  <a:pt x="1627" y="5463"/>
                  <a:pt x="1560" y="5497"/>
                  <a:pt x="1496" y="5534"/>
                </a:cubicBezTo>
                <a:cubicBezTo>
                  <a:pt x="1442" y="5567"/>
                  <a:pt x="1432" y="5598"/>
                  <a:pt x="1475" y="5645"/>
                </a:cubicBezTo>
                <a:cubicBezTo>
                  <a:pt x="1504" y="5676"/>
                  <a:pt x="1538" y="5701"/>
                  <a:pt x="1570" y="5730"/>
                </a:cubicBezTo>
                <a:cubicBezTo>
                  <a:pt x="1591" y="5749"/>
                  <a:pt x="1623" y="5767"/>
                  <a:pt x="1635" y="5790"/>
                </a:cubicBezTo>
                <a:cubicBezTo>
                  <a:pt x="1653" y="5825"/>
                  <a:pt x="1670" y="5850"/>
                  <a:pt x="1713" y="5863"/>
                </a:cubicBezTo>
                <a:cubicBezTo>
                  <a:pt x="1731" y="5868"/>
                  <a:pt x="1748" y="5883"/>
                  <a:pt x="1765" y="5895"/>
                </a:cubicBezTo>
                <a:cubicBezTo>
                  <a:pt x="1534" y="6867"/>
                  <a:pt x="1521" y="7788"/>
                  <a:pt x="1728" y="8125"/>
                </a:cubicBezTo>
                <a:cubicBezTo>
                  <a:pt x="2052" y="8654"/>
                  <a:pt x="1728" y="9135"/>
                  <a:pt x="1728" y="9135"/>
                </a:cubicBezTo>
                <a:cubicBezTo>
                  <a:pt x="1728" y="9135"/>
                  <a:pt x="381" y="10927"/>
                  <a:pt x="118" y="11342"/>
                </a:cubicBezTo>
                <a:cubicBezTo>
                  <a:pt x="-146" y="11757"/>
                  <a:pt x="78" y="12009"/>
                  <a:pt x="362" y="12153"/>
                </a:cubicBezTo>
                <a:cubicBezTo>
                  <a:pt x="646" y="12297"/>
                  <a:pt x="970" y="12479"/>
                  <a:pt x="1153" y="12551"/>
                </a:cubicBezTo>
                <a:cubicBezTo>
                  <a:pt x="1336" y="12623"/>
                  <a:pt x="1173" y="13037"/>
                  <a:pt x="1092" y="13217"/>
                </a:cubicBezTo>
                <a:cubicBezTo>
                  <a:pt x="1011" y="13398"/>
                  <a:pt x="949" y="13633"/>
                  <a:pt x="1233" y="13796"/>
                </a:cubicBezTo>
                <a:cubicBezTo>
                  <a:pt x="1517" y="13958"/>
                  <a:pt x="1700" y="14066"/>
                  <a:pt x="1700" y="14066"/>
                </a:cubicBezTo>
                <a:cubicBezTo>
                  <a:pt x="1700" y="14066"/>
                  <a:pt x="1699" y="14066"/>
                  <a:pt x="1456" y="14246"/>
                </a:cubicBezTo>
                <a:cubicBezTo>
                  <a:pt x="1213" y="14427"/>
                  <a:pt x="1335" y="14770"/>
                  <a:pt x="1639" y="14950"/>
                </a:cubicBezTo>
                <a:cubicBezTo>
                  <a:pt x="1943" y="15130"/>
                  <a:pt x="2004" y="15275"/>
                  <a:pt x="1963" y="16123"/>
                </a:cubicBezTo>
                <a:cubicBezTo>
                  <a:pt x="1923" y="16971"/>
                  <a:pt x="2451" y="17132"/>
                  <a:pt x="2999" y="17204"/>
                </a:cubicBezTo>
                <a:cubicBezTo>
                  <a:pt x="3546" y="17277"/>
                  <a:pt x="5574" y="17079"/>
                  <a:pt x="6243" y="17043"/>
                </a:cubicBezTo>
                <a:cubicBezTo>
                  <a:pt x="6913" y="17007"/>
                  <a:pt x="7786" y="18757"/>
                  <a:pt x="7786" y="18757"/>
                </a:cubicBezTo>
                <a:cubicBezTo>
                  <a:pt x="8354" y="20128"/>
                  <a:pt x="7893" y="21595"/>
                  <a:pt x="7893" y="21595"/>
                </a:cubicBezTo>
                <a:lnTo>
                  <a:pt x="18614" y="21595"/>
                </a:lnTo>
                <a:cubicBezTo>
                  <a:pt x="18614" y="21595"/>
                  <a:pt x="15576" y="16495"/>
                  <a:pt x="15414" y="14041"/>
                </a:cubicBezTo>
                <a:cubicBezTo>
                  <a:pt x="15252" y="11588"/>
                  <a:pt x="17361" y="11251"/>
                  <a:pt x="17956" y="8846"/>
                </a:cubicBezTo>
                <a:cubicBezTo>
                  <a:pt x="18225" y="7758"/>
                  <a:pt x="18225" y="6675"/>
                  <a:pt x="17981" y="5655"/>
                </a:cubicBezTo>
                <a:cubicBezTo>
                  <a:pt x="17990" y="5645"/>
                  <a:pt x="17994" y="5633"/>
                  <a:pt x="18004" y="5625"/>
                </a:cubicBezTo>
                <a:cubicBezTo>
                  <a:pt x="18014" y="5617"/>
                  <a:pt x="18017" y="5601"/>
                  <a:pt x="18017" y="5589"/>
                </a:cubicBezTo>
                <a:cubicBezTo>
                  <a:pt x="18014" y="5503"/>
                  <a:pt x="18060" y="5434"/>
                  <a:pt x="18105" y="5365"/>
                </a:cubicBezTo>
                <a:cubicBezTo>
                  <a:pt x="18095" y="5238"/>
                  <a:pt x="17991" y="5152"/>
                  <a:pt x="17933" y="5048"/>
                </a:cubicBezTo>
                <a:cubicBezTo>
                  <a:pt x="17931" y="5044"/>
                  <a:pt x="17927" y="5042"/>
                  <a:pt x="17922" y="5039"/>
                </a:cubicBezTo>
                <a:cubicBezTo>
                  <a:pt x="17861" y="5001"/>
                  <a:pt x="17814" y="4951"/>
                  <a:pt x="17752" y="4915"/>
                </a:cubicBezTo>
                <a:cubicBezTo>
                  <a:pt x="17728" y="4853"/>
                  <a:pt x="17708" y="4789"/>
                  <a:pt x="17682" y="4727"/>
                </a:cubicBezTo>
                <a:cubicBezTo>
                  <a:pt x="17688" y="4723"/>
                  <a:pt x="17691" y="4717"/>
                  <a:pt x="17697" y="4712"/>
                </a:cubicBezTo>
                <a:cubicBezTo>
                  <a:pt x="17802" y="4628"/>
                  <a:pt x="17880" y="4522"/>
                  <a:pt x="17905" y="4399"/>
                </a:cubicBezTo>
                <a:cubicBezTo>
                  <a:pt x="17921" y="4324"/>
                  <a:pt x="17954" y="4269"/>
                  <a:pt x="18011" y="4220"/>
                </a:cubicBezTo>
                <a:cubicBezTo>
                  <a:pt x="18123" y="4125"/>
                  <a:pt x="18239" y="4033"/>
                  <a:pt x="18356" y="3941"/>
                </a:cubicBezTo>
                <a:cubicBezTo>
                  <a:pt x="18544" y="3792"/>
                  <a:pt x="18573" y="3755"/>
                  <a:pt x="18697" y="3522"/>
                </a:cubicBezTo>
                <a:cubicBezTo>
                  <a:pt x="18711" y="3494"/>
                  <a:pt x="18729" y="3468"/>
                  <a:pt x="18751" y="3445"/>
                </a:cubicBezTo>
                <a:cubicBezTo>
                  <a:pt x="18779" y="3416"/>
                  <a:pt x="18816" y="3392"/>
                  <a:pt x="18846" y="3364"/>
                </a:cubicBezTo>
                <a:cubicBezTo>
                  <a:pt x="18870" y="3342"/>
                  <a:pt x="18893" y="3317"/>
                  <a:pt x="18911" y="3291"/>
                </a:cubicBezTo>
                <a:cubicBezTo>
                  <a:pt x="18918" y="3282"/>
                  <a:pt x="18913" y="3264"/>
                  <a:pt x="18905" y="3254"/>
                </a:cubicBezTo>
                <a:cubicBezTo>
                  <a:pt x="18897" y="3244"/>
                  <a:pt x="18874" y="3231"/>
                  <a:pt x="18863" y="3235"/>
                </a:cubicBezTo>
                <a:cubicBezTo>
                  <a:pt x="18823" y="3248"/>
                  <a:pt x="18783" y="3262"/>
                  <a:pt x="18749" y="3284"/>
                </a:cubicBezTo>
                <a:cubicBezTo>
                  <a:pt x="18665" y="3338"/>
                  <a:pt x="18585" y="3399"/>
                  <a:pt x="18501" y="3453"/>
                </a:cubicBezTo>
                <a:cubicBezTo>
                  <a:pt x="18467" y="3474"/>
                  <a:pt x="18423" y="3486"/>
                  <a:pt x="18383" y="3498"/>
                </a:cubicBezTo>
                <a:cubicBezTo>
                  <a:pt x="18370" y="3501"/>
                  <a:pt x="18342" y="3493"/>
                  <a:pt x="18339" y="3485"/>
                </a:cubicBezTo>
                <a:cubicBezTo>
                  <a:pt x="18331" y="3466"/>
                  <a:pt x="18323" y="3435"/>
                  <a:pt x="18335" y="3425"/>
                </a:cubicBezTo>
                <a:cubicBezTo>
                  <a:pt x="18437" y="3331"/>
                  <a:pt x="18543" y="3240"/>
                  <a:pt x="18650" y="3150"/>
                </a:cubicBezTo>
                <a:cubicBezTo>
                  <a:pt x="18739" y="3077"/>
                  <a:pt x="18842" y="3015"/>
                  <a:pt x="18917" y="2933"/>
                </a:cubicBezTo>
                <a:cubicBezTo>
                  <a:pt x="19028" y="2812"/>
                  <a:pt x="19155" y="2707"/>
                  <a:pt x="19290" y="2610"/>
                </a:cubicBezTo>
                <a:cubicBezTo>
                  <a:pt x="19532" y="2436"/>
                  <a:pt x="19774" y="2266"/>
                  <a:pt x="20016" y="2092"/>
                </a:cubicBezTo>
                <a:cubicBezTo>
                  <a:pt x="20097" y="2034"/>
                  <a:pt x="20164" y="1956"/>
                  <a:pt x="20254" y="1913"/>
                </a:cubicBezTo>
                <a:cubicBezTo>
                  <a:pt x="20385" y="1851"/>
                  <a:pt x="20498" y="1767"/>
                  <a:pt x="20611" y="1686"/>
                </a:cubicBezTo>
                <a:cubicBezTo>
                  <a:pt x="20848" y="1518"/>
                  <a:pt x="21082" y="1347"/>
                  <a:pt x="21312" y="1172"/>
                </a:cubicBezTo>
                <a:cubicBezTo>
                  <a:pt x="21375" y="1124"/>
                  <a:pt x="21454" y="1081"/>
                  <a:pt x="21447" y="988"/>
                </a:cubicBezTo>
                <a:cubicBezTo>
                  <a:pt x="21341" y="948"/>
                  <a:pt x="21293" y="1025"/>
                  <a:pt x="21230" y="1069"/>
                </a:cubicBezTo>
                <a:cubicBezTo>
                  <a:pt x="20869" y="1320"/>
                  <a:pt x="20510" y="1578"/>
                  <a:pt x="20148" y="1829"/>
                </a:cubicBezTo>
                <a:cubicBezTo>
                  <a:pt x="19937" y="1976"/>
                  <a:pt x="19723" y="2117"/>
                  <a:pt x="19509" y="2261"/>
                </a:cubicBezTo>
                <a:cubicBezTo>
                  <a:pt x="19468" y="2288"/>
                  <a:pt x="19423" y="2310"/>
                  <a:pt x="19378" y="2332"/>
                </a:cubicBezTo>
                <a:cubicBezTo>
                  <a:pt x="19348" y="2347"/>
                  <a:pt x="19290" y="2338"/>
                  <a:pt x="19286" y="2317"/>
                </a:cubicBezTo>
                <a:cubicBezTo>
                  <a:pt x="19281" y="2296"/>
                  <a:pt x="19275" y="2270"/>
                  <a:pt x="19286" y="2255"/>
                </a:cubicBezTo>
                <a:cubicBezTo>
                  <a:pt x="19332" y="2191"/>
                  <a:pt x="19385" y="2129"/>
                  <a:pt x="19435" y="2067"/>
                </a:cubicBezTo>
                <a:cubicBezTo>
                  <a:pt x="19581" y="2021"/>
                  <a:pt x="19627" y="1896"/>
                  <a:pt x="19702" y="1795"/>
                </a:cubicBezTo>
                <a:cubicBezTo>
                  <a:pt x="19713" y="1781"/>
                  <a:pt x="19706" y="1756"/>
                  <a:pt x="19709" y="1735"/>
                </a:cubicBezTo>
                <a:cubicBezTo>
                  <a:pt x="19623" y="1727"/>
                  <a:pt x="19569" y="1772"/>
                  <a:pt x="19515" y="1808"/>
                </a:cubicBezTo>
                <a:cubicBezTo>
                  <a:pt x="19328" y="1933"/>
                  <a:pt x="19144" y="2062"/>
                  <a:pt x="18957" y="2188"/>
                </a:cubicBezTo>
                <a:cubicBezTo>
                  <a:pt x="18917" y="2214"/>
                  <a:pt x="18875" y="2241"/>
                  <a:pt x="18827" y="2251"/>
                </a:cubicBezTo>
                <a:cubicBezTo>
                  <a:pt x="18763" y="2266"/>
                  <a:pt x="18759" y="2189"/>
                  <a:pt x="18711" y="2173"/>
                </a:cubicBezTo>
                <a:cubicBezTo>
                  <a:pt x="18703" y="2170"/>
                  <a:pt x="18696" y="2169"/>
                  <a:pt x="18678" y="2163"/>
                </a:cubicBezTo>
                <a:cubicBezTo>
                  <a:pt x="18617" y="2194"/>
                  <a:pt x="18548" y="2224"/>
                  <a:pt x="18484" y="2263"/>
                </a:cubicBezTo>
                <a:cubicBezTo>
                  <a:pt x="18341" y="2350"/>
                  <a:pt x="18202" y="2441"/>
                  <a:pt x="18061" y="2531"/>
                </a:cubicBezTo>
                <a:cubicBezTo>
                  <a:pt x="18005" y="2567"/>
                  <a:pt x="17950" y="2603"/>
                  <a:pt x="17893" y="2638"/>
                </a:cubicBezTo>
                <a:cubicBezTo>
                  <a:pt x="17864" y="2655"/>
                  <a:pt x="17826" y="2645"/>
                  <a:pt x="17815" y="2610"/>
                </a:cubicBezTo>
                <a:cubicBezTo>
                  <a:pt x="17804" y="2577"/>
                  <a:pt x="17790" y="2550"/>
                  <a:pt x="17750" y="2554"/>
                </a:cubicBezTo>
                <a:cubicBezTo>
                  <a:pt x="17629" y="2563"/>
                  <a:pt x="17513" y="2583"/>
                  <a:pt x="17407" y="2638"/>
                </a:cubicBezTo>
                <a:cubicBezTo>
                  <a:pt x="17295" y="2696"/>
                  <a:pt x="17185" y="2757"/>
                  <a:pt x="17078" y="2822"/>
                </a:cubicBezTo>
                <a:cubicBezTo>
                  <a:pt x="17021" y="2857"/>
                  <a:pt x="16963" y="2859"/>
                  <a:pt x="16906" y="2833"/>
                </a:cubicBezTo>
                <a:cubicBezTo>
                  <a:pt x="16852" y="2809"/>
                  <a:pt x="16802" y="2786"/>
                  <a:pt x="16740" y="2779"/>
                </a:cubicBezTo>
                <a:cubicBezTo>
                  <a:pt x="16690" y="2773"/>
                  <a:pt x="16641" y="2750"/>
                  <a:pt x="16596" y="2728"/>
                </a:cubicBezTo>
                <a:cubicBezTo>
                  <a:pt x="16518" y="2690"/>
                  <a:pt x="16497" y="2621"/>
                  <a:pt x="16544" y="2550"/>
                </a:cubicBezTo>
                <a:cubicBezTo>
                  <a:pt x="16570" y="2510"/>
                  <a:pt x="16605" y="2477"/>
                  <a:pt x="16634" y="2439"/>
                </a:cubicBezTo>
                <a:cubicBezTo>
                  <a:pt x="16660" y="2406"/>
                  <a:pt x="16650" y="2366"/>
                  <a:pt x="16611" y="2336"/>
                </a:cubicBezTo>
                <a:cubicBezTo>
                  <a:pt x="16576" y="2308"/>
                  <a:pt x="16535" y="2293"/>
                  <a:pt x="16493" y="2315"/>
                </a:cubicBezTo>
                <a:cubicBezTo>
                  <a:pt x="16427" y="2350"/>
                  <a:pt x="16364" y="2392"/>
                  <a:pt x="16300" y="2430"/>
                </a:cubicBezTo>
                <a:cubicBezTo>
                  <a:pt x="16257" y="2455"/>
                  <a:pt x="16212" y="2480"/>
                  <a:pt x="16167" y="2501"/>
                </a:cubicBezTo>
                <a:cubicBezTo>
                  <a:pt x="16154" y="2507"/>
                  <a:pt x="16130" y="2507"/>
                  <a:pt x="16121" y="2499"/>
                </a:cubicBezTo>
                <a:cubicBezTo>
                  <a:pt x="16105" y="2485"/>
                  <a:pt x="16089" y="2464"/>
                  <a:pt x="16087" y="2445"/>
                </a:cubicBezTo>
                <a:cubicBezTo>
                  <a:pt x="16080" y="2369"/>
                  <a:pt x="16136" y="2311"/>
                  <a:pt x="16182" y="2257"/>
                </a:cubicBezTo>
                <a:cubicBezTo>
                  <a:pt x="16244" y="2184"/>
                  <a:pt x="16264" y="2103"/>
                  <a:pt x="16243" y="2019"/>
                </a:cubicBezTo>
                <a:cubicBezTo>
                  <a:pt x="16211" y="1890"/>
                  <a:pt x="16232" y="1781"/>
                  <a:pt x="16344" y="1690"/>
                </a:cubicBezTo>
                <a:cubicBezTo>
                  <a:pt x="16350" y="1685"/>
                  <a:pt x="16354" y="1675"/>
                  <a:pt x="16371" y="1651"/>
                </a:cubicBezTo>
                <a:cubicBezTo>
                  <a:pt x="16355" y="1601"/>
                  <a:pt x="16343" y="1559"/>
                  <a:pt x="16327" y="1516"/>
                </a:cubicBezTo>
                <a:cubicBezTo>
                  <a:pt x="16306" y="1461"/>
                  <a:pt x="16276" y="1441"/>
                  <a:pt x="16211" y="1440"/>
                </a:cubicBezTo>
                <a:cubicBezTo>
                  <a:pt x="16177" y="1440"/>
                  <a:pt x="16141" y="1436"/>
                  <a:pt x="16110" y="1446"/>
                </a:cubicBezTo>
                <a:cubicBezTo>
                  <a:pt x="15933" y="1504"/>
                  <a:pt x="15753" y="1551"/>
                  <a:pt x="15605" y="1671"/>
                </a:cubicBezTo>
                <a:cubicBezTo>
                  <a:pt x="15520" y="1741"/>
                  <a:pt x="15430" y="1807"/>
                  <a:pt x="15342" y="1874"/>
                </a:cubicBezTo>
                <a:cubicBezTo>
                  <a:pt x="14637" y="1362"/>
                  <a:pt x="13890" y="988"/>
                  <a:pt x="13021" y="778"/>
                </a:cubicBezTo>
                <a:cubicBezTo>
                  <a:pt x="12410" y="483"/>
                  <a:pt x="11751" y="260"/>
                  <a:pt x="11052" y="130"/>
                </a:cubicBezTo>
                <a:cubicBezTo>
                  <a:pt x="10733" y="71"/>
                  <a:pt x="10413" y="33"/>
                  <a:pt x="10094" y="14"/>
                </a:cubicBezTo>
                <a:close/>
              </a:path>
            </a:pathLst>
          </a:custGeom>
          <a:blipFill>
            <a:blip r:embed="rId3">
              <a:alphaModFix amt="90000"/>
            </a:blip>
            <a:stretch>
              <a:fillRect/>
            </a:stretch>
          </a:blipFill>
        </p:spPr>
        <p:txBody>
          <a:bodyPr anchor="ctr">
            <a:noAutofit/>
          </a:bodyPr>
          <a:lstStyle/>
          <a:p>
            <a:pPr defTabSz="457200">
              <a:lnSpc>
                <a:spcPct val="100000"/>
              </a:lnSpc>
              <a:spcBef>
                <a:spcPts val="0"/>
              </a:spcBef>
              <a:defRPr sz="5000" cap="all">
                <a:solidFill>
                  <a:srgbClr val="FFFFFF"/>
                </a:solidFill>
              </a:defRPr>
            </a:pPr>
            <a:r>
              <a:rPr lang="en-US"/>
              <a:t> </a:t>
            </a:r>
            <a:endParaRPr/>
          </a:p>
        </p:txBody>
      </p:sp>
      <p:sp>
        <p:nvSpPr>
          <p:cNvPr id="129" name="Shape 129"/>
          <p:cNvSpPr>
            <a:spLocks noGrp="1"/>
          </p:cNvSpPr>
          <p:nvPr>
            <p:ph type="sldNum" sz="quarter" idx="2"/>
          </p:nvPr>
        </p:nvSpPr>
        <p:spPr>
          <a:prstGeom prst="rect">
            <a:avLst/>
          </a:prstGeom>
        </p:spPr>
        <p:txBody>
          <a:bodyPr/>
          <a:lstStyle/>
          <a:p>
            <a:fld id="{86CB4B4D-7CA3-9044-876B-883B54F8677D}" type="slidenum">
              <a:t>‹#›</a:t>
            </a:fld>
            <a:endParaRPr/>
          </a:p>
        </p:txBody>
      </p:sp>
      <p:sp>
        <p:nvSpPr>
          <p:cNvPr id="130" name="Shape 130"/>
          <p:cNvSpPr>
            <a:spLocks noGrp="1"/>
          </p:cNvSpPr>
          <p:nvPr>
            <p:ph type="title"/>
          </p:nvPr>
        </p:nvSpPr>
        <p:spPr>
          <a:prstGeom prst="rect">
            <a:avLst/>
          </a:prstGeom>
        </p:spPr>
        <p:txBody>
          <a:bodyPr/>
          <a:lstStyle/>
          <a:p>
            <a:r>
              <a:t>Title Text</a:t>
            </a:r>
          </a:p>
        </p:txBody>
      </p:sp>
      <p:sp>
        <p:nvSpPr>
          <p:cNvPr id="131" name="Shape 131"/>
          <p:cNvSpPr>
            <a:spLocks noGrp="1"/>
          </p:cNvSpPr>
          <p:nvPr>
            <p:ph type="body" sz="quarter" idx="14" hasCustomPrompt="1"/>
          </p:nvPr>
        </p:nvSpPr>
        <p:spPr>
          <a:xfrm>
            <a:off x="1919259" y="3313905"/>
            <a:ext cx="2478939" cy="2037479"/>
          </a:xfrm>
          <a:custGeom>
            <a:avLst/>
            <a:gdLst/>
            <a:ahLst/>
            <a:cxnLst>
              <a:cxn ang="0">
                <a:pos x="wd2" y="hd2"/>
              </a:cxn>
              <a:cxn ang="5400000">
                <a:pos x="wd2" y="hd2"/>
              </a:cxn>
              <a:cxn ang="10800000">
                <a:pos x="wd2" y="hd2"/>
              </a:cxn>
              <a:cxn ang="16200000">
                <a:pos x="wd2" y="hd2"/>
              </a:cxn>
            </a:cxnLst>
            <a:rect l="0" t="0" r="r" b="b"/>
            <a:pathLst>
              <a:path w="21591" h="21566" extrusionOk="0">
                <a:moveTo>
                  <a:pt x="13288" y="0"/>
                </a:moveTo>
                <a:cubicBezTo>
                  <a:pt x="12963" y="1"/>
                  <a:pt x="12636" y="85"/>
                  <a:pt x="12331" y="231"/>
                </a:cubicBezTo>
                <a:cubicBezTo>
                  <a:pt x="12257" y="267"/>
                  <a:pt x="12175" y="315"/>
                  <a:pt x="12103" y="353"/>
                </a:cubicBezTo>
                <a:cubicBezTo>
                  <a:pt x="11668" y="111"/>
                  <a:pt x="11176" y="76"/>
                  <a:pt x="10720" y="248"/>
                </a:cubicBezTo>
                <a:cubicBezTo>
                  <a:pt x="10439" y="354"/>
                  <a:pt x="10174" y="539"/>
                  <a:pt x="9880" y="571"/>
                </a:cubicBezTo>
                <a:cubicBezTo>
                  <a:pt x="9535" y="610"/>
                  <a:pt x="9205" y="433"/>
                  <a:pt x="8860" y="416"/>
                </a:cubicBezTo>
                <a:cubicBezTo>
                  <a:pt x="8410" y="394"/>
                  <a:pt x="7978" y="638"/>
                  <a:pt x="7702" y="1071"/>
                </a:cubicBezTo>
                <a:cubicBezTo>
                  <a:pt x="7640" y="1090"/>
                  <a:pt x="7588" y="1095"/>
                  <a:pt x="7536" y="1097"/>
                </a:cubicBezTo>
                <a:cubicBezTo>
                  <a:pt x="7485" y="1098"/>
                  <a:pt x="7433" y="1095"/>
                  <a:pt x="7370" y="1101"/>
                </a:cubicBezTo>
                <a:cubicBezTo>
                  <a:pt x="7291" y="1102"/>
                  <a:pt x="7214" y="1108"/>
                  <a:pt x="7135" y="1118"/>
                </a:cubicBezTo>
                <a:cubicBezTo>
                  <a:pt x="6826" y="1156"/>
                  <a:pt x="6525" y="1269"/>
                  <a:pt x="6264" y="1475"/>
                </a:cubicBezTo>
                <a:cubicBezTo>
                  <a:pt x="6154" y="1562"/>
                  <a:pt x="6000" y="1751"/>
                  <a:pt x="5929" y="1886"/>
                </a:cubicBezTo>
                <a:cubicBezTo>
                  <a:pt x="5890" y="1960"/>
                  <a:pt x="5874" y="2062"/>
                  <a:pt x="5849" y="2155"/>
                </a:cubicBezTo>
                <a:cubicBezTo>
                  <a:pt x="5830" y="2226"/>
                  <a:pt x="5802" y="2292"/>
                  <a:pt x="5791" y="2357"/>
                </a:cubicBezTo>
                <a:cubicBezTo>
                  <a:pt x="5329" y="2240"/>
                  <a:pt x="4848" y="2320"/>
                  <a:pt x="4429" y="2584"/>
                </a:cubicBezTo>
                <a:cubicBezTo>
                  <a:pt x="4065" y="2812"/>
                  <a:pt x="3763" y="3169"/>
                  <a:pt x="3385" y="3361"/>
                </a:cubicBezTo>
                <a:cubicBezTo>
                  <a:pt x="3286" y="3411"/>
                  <a:pt x="3180" y="3449"/>
                  <a:pt x="3084" y="3508"/>
                </a:cubicBezTo>
                <a:cubicBezTo>
                  <a:pt x="2901" y="3620"/>
                  <a:pt x="2725" y="3857"/>
                  <a:pt x="2614" y="4067"/>
                </a:cubicBezTo>
                <a:cubicBezTo>
                  <a:pt x="2575" y="4141"/>
                  <a:pt x="2554" y="4224"/>
                  <a:pt x="2524" y="4306"/>
                </a:cubicBezTo>
                <a:cubicBezTo>
                  <a:pt x="2497" y="4380"/>
                  <a:pt x="2460" y="4448"/>
                  <a:pt x="2441" y="4525"/>
                </a:cubicBezTo>
                <a:cubicBezTo>
                  <a:pt x="2144" y="4616"/>
                  <a:pt x="1878" y="4809"/>
                  <a:pt x="1667" y="5079"/>
                </a:cubicBezTo>
                <a:cubicBezTo>
                  <a:pt x="1405" y="5413"/>
                  <a:pt x="1237" y="5939"/>
                  <a:pt x="1231" y="6461"/>
                </a:cubicBezTo>
                <a:cubicBezTo>
                  <a:pt x="1230" y="6608"/>
                  <a:pt x="1236" y="6752"/>
                  <a:pt x="1262" y="6894"/>
                </a:cubicBezTo>
                <a:cubicBezTo>
                  <a:pt x="919" y="7068"/>
                  <a:pt x="624" y="7358"/>
                  <a:pt x="409" y="7726"/>
                </a:cubicBezTo>
                <a:cubicBezTo>
                  <a:pt x="329" y="7860"/>
                  <a:pt x="210" y="8116"/>
                  <a:pt x="167" y="8272"/>
                </a:cubicBezTo>
                <a:cubicBezTo>
                  <a:pt x="146" y="8329"/>
                  <a:pt x="120" y="8415"/>
                  <a:pt x="94" y="8503"/>
                </a:cubicBezTo>
                <a:cubicBezTo>
                  <a:pt x="82" y="8544"/>
                  <a:pt x="76" y="8573"/>
                  <a:pt x="66" y="8612"/>
                </a:cubicBezTo>
                <a:cubicBezTo>
                  <a:pt x="55" y="8656"/>
                  <a:pt x="37" y="8706"/>
                  <a:pt x="32" y="8738"/>
                </a:cubicBezTo>
                <a:cubicBezTo>
                  <a:pt x="20" y="8853"/>
                  <a:pt x="3" y="9071"/>
                  <a:pt x="1" y="9187"/>
                </a:cubicBezTo>
                <a:cubicBezTo>
                  <a:pt x="-3" y="9380"/>
                  <a:pt x="34" y="9742"/>
                  <a:pt x="80" y="9927"/>
                </a:cubicBezTo>
                <a:cubicBezTo>
                  <a:pt x="109" y="10041"/>
                  <a:pt x="171" y="10229"/>
                  <a:pt x="239" y="10313"/>
                </a:cubicBezTo>
                <a:cubicBezTo>
                  <a:pt x="265" y="10366"/>
                  <a:pt x="371" y="10437"/>
                  <a:pt x="377" y="10498"/>
                </a:cubicBezTo>
                <a:cubicBezTo>
                  <a:pt x="385" y="10573"/>
                  <a:pt x="339" y="10670"/>
                  <a:pt x="284" y="10767"/>
                </a:cubicBezTo>
                <a:cubicBezTo>
                  <a:pt x="221" y="10880"/>
                  <a:pt x="145" y="10994"/>
                  <a:pt x="122" y="11078"/>
                </a:cubicBezTo>
                <a:cubicBezTo>
                  <a:pt x="89" y="11195"/>
                  <a:pt x="49" y="11446"/>
                  <a:pt x="52" y="11569"/>
                </a:cubicBezTo>
                <a:cubicBezTo>
                  <a:pt x="59" y="11723"/>
                  <a:pt x="134" y="12023"/>
                  <a:pt x="180" y="12166"/>
                </a:cubicBezTo>
                <a:cubicBezTo>
                  <a:pt x="209" y="12255"/>
                  <a:pt x="284" y="12424"/>
                  <a:pt x="326" y="12502"/>
                </a:cubicBezTo>
                <a:cubicBezTo>
                  <a:pt x="380" y="12608"/>
                  <a:pt x="471" y="12770"/>
                  <a:pt x="557" y="12922"/>
                </a:cubicBezTo>
                <a:lnTo>
                  <a:pt x="554" y="12922"/>
                </a:lnTo>
                <a:cubicBezTo>
                  <a:pt x="690" y="13163"/>
                  <a:pt x="840" y="13404"/>
                  <a:pt x="951" y="13548"/>
                </a:cubicBezTo>
                <a:cubicBezTo>
                  <a:pt x="1054" y="13680"/>
                  <a:pt x="1282" y="13905"/>
                  <a:pt x="1404" y="14010"/>
                </a:cubicBezTo>
                <a:cubicBezTo>
                  <a:pt x="1615" y="14192"/>
                  <a:pt x="2055" y="14500"/>
                  <a:pt x="2286" y="14640"/>
                </a:cubicBezTo>
                <a:cubicBezTo>
                  <a:pt x="2495" y="14767"/>
                  <a:pt x="2819" y="14943"/>
                  <a:pt x="3039" y="15073"/>
                </a:cubicBezTo>
                <a:cubicBezTo>
                  <a:pt x="3050" y="15079"/>
                  <a:pt x="3067" y="15088"/>
                  <a:pt x="3077" y="15094"/>
                </a:cubicBezTo>
                <a:cubicBezTo>
                  <a:pt x="4170" y="15748"/>
                  <a:pt x="5422" y="16492"/>
                  <a:pt x="6240" y="15514"/>
                </a:cubicBezTo>
                <a:cubicBezTo>
                  <a:pt x="6322" y="15416"/>
                  <a:pt x="6435" y="15289"/>
                  <a:pt x="6530" y="15350"/>
                </a:cubicBezTo>
                <a:cubicBezTo>
                  <a:pt x="6654" y="15429"/>
                  <a:pt x="6608" y="15676"/>
                  <a:pt x="6599" y="15854"/>
                </a:cubicBezTo>
                <a:cubicBezTo>
                  <a:pt x="6583" y="16209"/>
                  <a:pt x="6823" y="16548"/>
                  <a:pt x="7097" y="16711"/>
                </a:cubicBezTo>
                <a:cubicBezTo>
                  <a:pt x="7251" y="16803"/>
                  <a:pt x="7474" y="16891"/>
                  <a:pt x="7640" y="16942"/>
                </a:cubicBezTo>
                <a:cubicBezTo>
                  <a:pt x="8118" y="17091"/>
                  <a:pt x="8611" y="17174"/>
                  <a:pt x="9102" y="17228"/>
                </a:cubicBezTo>
                <a:cubicBezTo>
                  <a:pt x="9266" y="17246"/>
                  <a:pt x="9425" y="17275"/>
                  <a:pt x="9590" y="17283"/>
                </a:cubicBezTo>
                <a:cubicBezTo>
                  <a:pt x="9922" y="17297"/>
                  <a:pt x="10265" y="17292"/>
                  <a:pt x="10564" y="17459"/>
                </a:cubicBezTo>
                <a:cubicBezTo>
                  <a:pt x="10790" y="17585"/>
                  <a:pt x="10973" y="17795"/>
                  <a:pt x="11128" y="18035"/>
                </a:cubicBezTo>
                <a:cubicBezTo>
                  <a:pt x="11300" y="18302"/>
                  <a:pt x="11475" y="18684"/>
                  <a:pt x="11653" y="18946"/>
                </a:cubicBezTo>
                <a:cubicBezTo>
                  <a:pt x="11752" y="19092"/>
                  <a:pt x="11910" y="19272"/>
                  <a:pt x="12047" y="19362"/>
                </a:cubicBezTo>
                <a:cubicBezTo>
                  <a:pt x="12059" y="19370"/>
                  <a:pt x="12073" y="19371"/>
                  <a:pt x="12085" y="19379"/>
                </a:cubicBezTo>
                <a:lnTo>
                  <a:pt x="12116" y="19379"/>
                </a:lnTo>
                <a:cubicBezTo>
                  <a:pt x="12272" y="19431"/>
                  <a:pt x="12434" y="19424"/>
                  <a:pt x="12593" y="19463"/>
                </a:cubicBezTo>
                <a:cubicBezTo>
                  <a:pt x="13210" y="19612"/>
                  <a:pt x="13503" y="20428"/>
                  <a:pt x="14021" y="20832"/>
                </a:cubicBezTo>
                <a:cubicBezTo>
                  <a:pt x="14451" y="21168"/>
                  <a:pt x="14994" y="21200"/>
                  <a:pt x="15449" y="20916"/>
                </a:cubicBezTo>
                <a:cubicBezTo>
                  <a:pt x="15490" y="21070"/>
                  <a:pt x="15562" y="21198"/>
                  <a:pt x="15653" y="21303"/>
                </a:cubicBezTo>
                <a:cubicBezTo>
                  <a:pt x="15743" y="21407"/>
                  <a:pt x="15851" y="21487"/>
                  <a:pt x="15971" y="21534"/>
                </a:cubicBezTo>
                <a:cubicBezTo>
                  <a:pt x="16138" y="21599"/>
                  <a:pt x="16311" y="21550"/>
                  <a:pt x="16486" y="21534"/>
                </a:cubicBezTo>
                <a:cubicBezTo>
                  <a:pt x="16788" y="21507"/>
                  <a:pt x="17051" y="21182"/>
                  <a:pt x="17343" y="21047"/>
                </a:cubicBezTo>
                <a:cubicBezTo>
                  <a:pt x="17796" y="20837"/>
                  <a:pt x="18315" y="21240"/>
                  <a:pt x="18767" y="21005"/>
                </a:cubicBezTo>
                <a:cubicBezTo>
                  <a:pt x="19296" y="20729"/>
                  <a:pt x="19313" y="20056"/>
                  <a:pt x="19261" y="19379"/>
                </a:cubicBezTo>
                <a:cubicBezTo>
                  <a:pt x="19259" y="18948"/>
                  <a:pt x="19256" y="18516"/>
                  <a:pt x="19393" y="18161"/>
                </a:cubicBezTo>
                <a:cubicBezTo>
                  <a:pt x="19536" y="17789"/>
                  <a:pt x="19874" y="17491"/>
                  <a:pt x="20170" y="17228"/>
                </a:cubicBezTo>
                <a:cubicBezTo>
                  <a:pt x="20231" y="17175"/>
                  <a:pt x="20296" y="17114"/>
                  <a:pt x="20350" y="17064"/>
                </a:cubicBezTo>
                <a:cubicBezTo>
                  <a:pt x="20596" y="16836"/>
                  <a:pt x="20987" y="16365"/>
                  <a:pt x="21138" y="16039"/>
                </a:cubicBezTo>
                <a:cubicBezTo>
                  <a:pt x="21244" y="15812"/>
                  <a:pt x="21346" y="15391"/>
                  <a:pt x="21398" y="15073"/>
                </a:cubicBezTo>
                <a:cubicBezTo>
                  <a:pt x="21408" y="15012"/>
                  <a:pt x="21431" y="14933"/>
                  <a:pt x="21436" y="14884"/>
                </a:cubicBezTo>
                <a:cubicBezTo>
                  <a:pt x="21462" y="14596"/>
                  <a:pt x="21421" y="14036"/>
                  <a:pt x="21384" y="13754"/>
                </a:cubicBezTo>
                <a:cubicBezTo>
                  <a:pt x="21355" y="13542"/>
                  <a:pt x="21333" y="13337"/>
                  <a:pt x="21214" y="13178"/>
                </a:cubicBezTo>
                <a:cubicBezTo>
                  <a:pt x="21130" y="13065"/>
                  <a:pt x="21013" y="13002"/>
                  <a:pt x="20907" y="12922"/>
                </a:cubicBezTo>
                <a:cubicBezTo>
                  <a:pt x="20871" y="12895"/>
                  <a:pt x="20829" y="12875"/>
                  <a:pt x="20800" y="12838"/>
                </a:cubicBezTo>
                <a:cubicBezTo>
                  <a:pt x="20639" y="12637"/>
                  <a:pt x="20634" y="12319"/>
                  <a:pt x="20789" y="12111"/>
                </a:cubicBezTo>
                <a:cubicBezTo>
                  <a:pt x="20923" y="12032"/>
                  <a:pt x="21101" y="11945"/>
                  <a:pt x="21173" y="11842"/>
                </a:cubicBezTo>
                <a:cubicBezTo>
                  <a:pt x="21358" y="11579"/>
                  <a:pt x="21406" y="11214"/>
                  <a:pt x="21284" y="10901"/>
                </a:cubicBezTo>
                <a:cubicBezTo>
                  <a:pt x="21316" y="10862"/>
                  <a:pt x="21332" y="10811"/>
                  <a:pt x="21360" y="10767"/>
                </a:cubicBezTo>
                <a:cubicBezTo>
                  <a:pt x="21503" y="10540"/>
                  <a:pt x="21597" y="10271"/>
                  <a:pt x="21591" y="9981"/>
                </a:cubicBezTo>
                <a:cubicBezTo>
                  <a:pt x="21581" y="9495"/>
                  <a:pt x="21351" y="9068"/>
                  <a:pt x="21221" y="8612"/>
                </a:cubicBezTo>
                <a:cubicBezTo>
                  <a:pt x="21189" y="8500"/>
                  <a:pt x="21159" y="8390"/>
                  <a:pt x="21145" y="8272"/>
                </a:cubicBezTo>
                <a:cubicBezTo>
                  <a:pt x="21120" y="8060"/>
                  <a:pt x="21147" y="7744"/>
                  <a:pt x="21114" y="7532"/>
                </a:cubicBezTo>
                <a:cubicBezTo>
                  <a:pt x="21096" y="7415"/>
                  <a:pt x="21047" y="7199"/>
                  <a:pt x="21021" y="7083"/>
                </a:cubicBezTo>
                <a:cubicBezTo>
                  <a:pt x="21006" y="7010"/>
                  <a:pt x="20982" y="6942"/>
                  <a:pt x="20952" y="6877"/>
                </a:cubicBezTo>
                <a:cubicBezTo>
                  <a:pt x="20875" y="6713"/>
                  <a:pt x="20759" y="6588"/>
                  <a:pt x="20644" y="6461"/>
                </a:cubicBezTo>
                <a:cubicBezTo>
                  <a:pt x="20537" y="6343"/>
                  <a:pt x="20430" y="6223"/>
                  <a:pt x="20364" y="6066"/>
                </a:cubicBezTo>
                <a:cubicBezTo>
                  <a:pt x="20265" y="5831"/>
                  <a:pt x="20274" y="5559"/>
                  <a:pt x="20229" y="5302"/>
                </a:cubicBezTo>
                <a:cubicBezTo>
                  <a:pt x="20197" y="5115"/>
                  <a:pt x="20145" y="4909"/>
                  <a:pt x="20043" y="4764"/>
                </a:cubicBezTo>
                <a:cubicBezTo>
                  <a:pt x="19873" y="4524"/>
                  <a:pt x="19609" y="4437"/>
                  <a:pt x="19369" y="4306"/>
                </a:cubicBezTo>
                <a:cubicBezTo>
                  <a:pt x="19282" y="4259"/>
                  <a:pt x="19201" y="4210"/>
                  <a:pt x="19127" y="4142"/>
                </a:cubicBezTo>
                <a:cubicBezTo>
                  <a:pt x="18801" y="3843"/>
                  <a:pt x="18709" y="3308"/>
                  <a:pt x="18439" y="2941"/>
                </a:cubicBezTo>
                <a:cubicBezTo>
                  <a:pt x="18280" y="2726"/>
                  <a:pt x="18069" y="2585"/>
                  <a:pt x="17841" y="2508"/>
                </a:cubicBezTo>
                <a:cubicBezTo>
                  <a:pt x="17684" y="2456"/>
                  <a:pt x="17402" y="2420"/>
                  <a:pt x="17253" y="2340"/>
                </a:cubicBezTo>
                <a:cubicBezTo>
                  <a:pt x="17182" y="2302"/>
                  <a:pt x="17109" y="2235"/>
                  <a:pt x="17035" y="2155"/>
                </a:cubicBezTo>
                <a:cubicBezTo>
                  <a:pt x="16822" y="1924"/>
                  <a:pt x="16602" y="1572"/>
                  <a:pt x="16420" y="1416"/>
                </a:cubicBezTo>
                <a:cubicBezTo>
                  <a:pt x="16316" y="1327"/>
                  <a:pt x="16099" y="1211"/>
                  <a:pt x="15981" y="1151"/>
                </a:cubicBezTo>
                <a:cubicBezTo>
                  <a:pt x="15816" y="1068"/>
                  <a:pt x="15507" y="919"/>
                  <a:pt x="15331" y="878"/>
                </a:cubicBezTo>
                <a:cubicBezTo>
                  <a:pt x="15204" y="849"/>
                  <a:pt x="15000" y="858"/>
                  <a:pt x="14871" y="870"/>
                </a:cubicBezTo>
                <a:cubicBezTo>
                  <a:pt x="14700" y="686"/>
                  <a:pt x="14440" y="377"/>
                  <a:pt x="14232" y="252"/>
                </a:cubicBezTo>
                <a:cubicBezTo>
                  <a:pt x="13937" y="76"/>
                  <a:pt x="13614" y="-1"/>
                  <a:pt x="13288" y="0"/>
                </a:cubicBezTo>
                <a:close/>
              </a:path>
            </a:pathLst>
          </a:custGeom>
          <a:blipFill>
            <a:blip r:embed="rId4"/>
          </a:blipFill>
        </p:spPr>
        <p:txBody>
          <a:bodyPr lIns="38100" tIns="38100" rIns="38100" bIns="38100" anchor="ctr">
            <a:noAutofit/>
          </a:bodyPr>
          <a:lstStyle/>
          <a:p>
            <a:pPr algn="l" defTabSz="457200">
              <a:lnSpc>
                <a:spcPct val="100000"/>
              </a:lnSpc>
              <a:spcBef>
                <a:spcPts val="0"/>
              </a:spcBef>
              <a:defRPr sz="5000" cap="all">
                <a:solidFill>
                  <a:srgbClr val="B16AD7"/>
                </a:solidFill>
              </a:defRPr>
            </a:pPr>
            <a:r>
              <a:rPr lang="en-US"/>
              <a:t> </a:t>
            </a:r>
            <a:endParaRPr/>
          </a:p>
        </p:txBody>
      </p:sp>
      <p:sp>
        <p:nvSpPr>
          <p:cNvPr id="132" name="Shape 132"/>
          <p:cNvSpPr>
            <a:spLocks noGrp="1"/>
          </p:cNvSpPr>
          <p:nvPr>
            <p:ph type="pic" sz="quarter" idx="15"/>
          </p:nvPr>
        </p:nvSpPr>
        <p:spPr>
          <a:xfrm>
            <a:off x="1919259" y="3313904"/>
            <a:ext cx="2478939" cy="2037480"/>
          </a:xfrm>
          <a:prstGeom prst="rect">
            <a:avLst/>
          </a:prstGeom>
        </p:spPr>
        <p:txBody>
          <a:bodyPr lIns="91439" tIns="45719" rIns="91439" bIns="45719">
            <a:noAutofit/>
          </a:bodyPr>
          <a:lstStyle/>
          <a:p>
            <a:endParaRPr/>
          </a:p>
        </p:txBody>
      </p:sp>
      <p:sp>
        <p:nvSpPr>
          <p:cNvPr id="133" name="Shape 133"/>
          <p:cNvSpPr>
            <a:spLocks noGrp="1"/>
          </p:cNvSpPr>
          <p:nvPr>
            <p:ph type="body" sz="quarter" idx="1"/>
          </p:nvPr>
        </p:nvSpPr>
        <p:spPr>
          <a:xfrm>
            <a:off x="6020789" y="4058594"/>
            <a:ext cx="5714011" cy="3053406"/>
          </a:xfrm>
          <a:prstGeom prst="rect">
            <a:avLst/>
          </a:prstGeom>
        </p:spPr>
        <p:txBody>
          <a:bodyPr lIns="0" tIns="0" rIns="0" bIns="0">
            <a:noAutofit/>
          </a:bodyPr>
          <a:lstStyle>
            <a:lvl1pPr algn="l"/>
            <a:lvl2pPr algn="l"/>
            <a:lvl3pPr algn="l"/>
            <a:lvl4pPr algn="l"/>
            <a:lvl5pPr algn="l"/>
          </a:lstStyle>
          <a:p>
            <a:r>
              <a:t>Body Level One</a:t>
            </a:r>
          </a:p>
          <a:p>
            <a:pPr lvl="1"/>
            <a:r>
              <a:t>Body Level Two</a:t>
            </a:r>
          </a:p>
          <a:p>
            <a:pPr lvl="2"/>
            <a:r>
              <a:t>Body Level Three</a:t>
            </a:r>
          </a:p>
          <a:p>
            <a:pPr lvl="3"/>
            <a:r>
              <a:t>Body Level Four</a:t>
            </a:r>
          </a:p>
          <a:p>
            <a:pPr lvl="4"/>
            <a:r>
              <a:t>Body Level Five</a:t>
            </a:r>
          </a:p>
        </p:txBody>
      </p:sp>
      <p:sp>
        <p:nvSpPr>
          <p:cNvPr id="134" name="Shape 134"/>
          <p:cNvSpPr>
            <a:spLocks noGrp="1"/>
          </p:cNvSpPr>
          <p:nvPr>
            <p:ph type="body" sz="quarter" idx="16"/>
          </p:nvPr>
        </p:nvSpPr>
        <p:spPr>
          <a:xfrm>
            <a:off x="6020789" y="3133445"/>
            <a:ext cx="5714011" cy="759025"/>
          </a:xfrm>
          <a:prstGeom prst="rect">
            <a:avLst/>
          </a:prstGeom>
        </p:spPr>
        <p:txBody>
          <a:bodyPr lIns="0" tIns="0" rIns="0" bIns="0" anchor="ctr">
            <a:noAutofit/>
          </a:bodyPr>
          <a:lstStyle>
            <a:lvl1pPr algn="l" defTabSz="457200">
              <a:lnSpc>
                <a:spcPct val="100000"/>
              </a:lnSpc>
              <a:spcBef>
                <a:spcPts val="0"/>
              </a:spcBef>
              <a:defRPr sz="5000" cap="all">
                <a:solidFill>
                  <a:srgbClr val="B16AD7"/>
                </a:solidFill>
              </a:defRPr>
            </a:lvl1pPr>
          </a:lstStyle>
          <a:p>
            <a:r>
              <a:t>54% Ultricies</a:t>
            </a:r>
          </a:p>
        </p:txBody>
      </p:sp>
    </p:spTree>
  </p:cSld>
  <p:clrMapOvr>
    <a:masterClrMapping/>
  </p:clrMapOvr>
  <p:transition xmlns:p14="http://schemas.microsoft.com/office/powerpoint/2010/mai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8">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1" name="Shape 141"/>
          <p:cNvSpPr>
            <a:spLocks noGrp="1"/>
          </p:cNvSpPr>
          <p:nvPr>
            <p:ph type="sldNum" sz="quarter" idx="2"/>
          </p:nvPr>
        </p:nvSpPr>
        <p:spPr>
          <a:prstGeom prst="rect">
            <a:avLst/>
          </a:prstGeom>
        </p:spPr>
        <p:txBody>
          <a:bodyPr/>
          <a:lstStyle/>
          <a:p>
            <a:fld id="{86CB4B4D-7CA3-9044-876B-883B54F8677D}" type="slidenum">
              <a:t>‹#›</a:t>
            </a:fld>
            <a:endParaRPr/>
          </a:p>
        </p:txBody>
      </p:sp>
      <p:sp>
        <p:nvSpPr>
          <p:cNvPr id="142" name="Shape 142"/>
          <p:cNvSpPr>
            <a:spLocks noGrp="1"/>
          </p:cNvSpPr>
          <p:nvPr>
            <p:ph type="title"/>
          </p:nvPr>
        </p:nvSpPr>
        <p:spPr>
          <a:prstGeom prst="rect">
            <a:avLst/>
          </a:prstGeom>
        </p:spPr>
        <p:txBody>
          <a:bodyPr/>
          <a:lstStyle/>
          <a:p>
            <a:r>
              <a:t>Title Text</a:t>
            </a:r>
          </a:p>
        </p:txBody>
      </p:sp>
      <p:sp>
        <p:nvSpPr>
          <p:cNvPr id="143" name="Shape 143"/>
          <p:cNvSpPr>
            <a:spLocks noGrp="1"/>
          </p:cNvSpPr>
          <p:nvPr>
            <p:ph type="body" sz="quarter" idx="13" hasCustomPrompt="1"/>
          </p:nvPr>
        </p:nvSpPr>
        <p:spPr>
          <a:xfrm flipV="1">
            <a:off x="0" y="5756870"/>
            <a:ext cx="13018390" cy="1"/>
          </a:xfrm>
          <a:prstGeom prst="line">
            <a:avLst/>
          </a:prstGeom>
          <a:ln w="19050">
            <a:solidFill>
              <a:srgbClr val="53585F">
                <a:alpha val="45430"/>
              </a:srgbClr>
            </a:solidFill>
          </a:ln>
        </p:spPr>
        <p:txBody>
          <a:bodyPr anchor="ctr">
            <a:noAutofit/>
          </a:bodyPr>
          <a:lstStyle/>
          <a:p>
            <a:pPr>
              <a:lnSpc>
                <a:spcPct val="100000"/>
              </a:lnSpc>
              <a:spcBef>
                <a:spcPts val="0"/>
              </a:spcBef>
              <a:defRPr sz="2400">
                <a:solidFill>
                  <a:srgbClr val="000000"/>
                </a:solidFill>
                <a:latin typeface="Helvetica Light"/>
                <a:ea typeface="Helvetica Light"/>
                <a:cs typeface="Helvetica Light"/>
                <a:sym typeface="Helvetica Light"/>
              </a:defRPr>
            </a:pPr>
            <a:r>
              <a:rPr lang="en-US"/>
              <a:t> </a:t>
            </a:r>
            <a:endParaRPr/>
          </a:p>
        </p:txBody>
      </p:sp>
      <p:sp>
        <p:nvSpPr>
          <p:cNvPr id="144" name="Shape 144"/>
          <p:cNvSpPr>
            <a:spLocks noGrp="1"/>
          </p:cNvSpPr>
          <p:nvPr>
            <p:ph type="body" sz="quarter" idx="14" hasCustomPrompt="1"/>
          </p:nvPr>
        </p:nvSpPr>
        <p:spPr>
          <a:xfrm>
            <a:off x="2347540" y="5585203"/>
            <a:ext cx="377554" cy="34333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45" name="Shape 145"/>
          <p:cNvSpPr>
            <a:spLocks noGrp="1"/>
          </p:cNvSpPr>
          <p:nvPr>
            <p:ph type="body" sz="quarter" idx="15" hasCustomPrompt="1"/>
          </p:nvPr>
        </p:nvSpPr>
        <p:spPr>
          <a:xfrm>
            <a:off x="1757998" y="3553618"/>
            <a:ext cx="2061019" cy="1905001"/>
          </a:xfrm>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a:blipFill>
            <a:blip r:embed="rId3">
              <a:alphaModFix amt="90000"/>
            </a:blip>
            <a:stretch>
              <a:fillRect/>
            </a:stretch>
          </a:blipFill>
        </p:spPr>
        <p:txBody>
          <a:bodyPr lIns="0" tIns="0" rIns="0" bIns="0">
            <a:noAutofit/>
          </a:bodyPr>
          <a:lstStyle/>
          <a:p>
            <a:pPr defTabSz="457200">
              <a:lnSpc>
                <a:spcPct val="100000"/>
              </a:lnSpc>
              <a:spcBef>
                <a:spcPts val="0"/>
              </a:spcBef>
              <a:defRPr sz="5000" cap="all">
                <a:solidFill>
                  <a:srgbClr val="FFFFFF"/>
                </a:solidFill>
              </a:defRPr>
            </a:pPr>
            <a:r>
              <a:rPr lang="en-US"/>
              <a:t> </a:t>
            </a:r>
            <a:endParaRPr/>
          </a:p>
        </p:txBody>
      </p:sp>
      <p:sp>
        <p:nvSpPr>
          <p:cNvPr id="146" name="Shape 146"/>
          <p:cNvSpPr>
            <a:spLocks noGrp="1"/>
          </p:cNvSpPr>
          <p:nvPr>
            <p:ph type="body" sz="quarter" idx="16"/>
          </p:nvPr>
        </p:nvSpPr>
        <p:spPr>
          <a:xfrm>
            <a:off x="1266316" y="6515534"/>
            <a:ext cx="2540001" cy="889001"/>
          </a:xfrm>
          <a:prstGeom prst="rect">
            <a:avLst/>
          </a:prstGeom>
        </p:spPr>
        <p:txBody>
          <a:bodyPr lIns="0" tIns="0" rIns="0" bIns="0">
            <a:noAutofit/>
          </a:bodyPr>
          <a:lstStyle/>
          <a:p>
            <a:r>
              <a:t>Nullam id dolor id nibh ultricies vehicula ut id lorem ipsum elit.</a:t>
            </a:r>
          </a:p>
        </p:txBody>
      </p:sp>
      <p:sp>
        <p:nvSpPr>
          <p:cNvPr id="147" name="Shape 147"/>
          <p:cNvSpPr>
            <a:spLocks noGrp="1"/>
          </p:cNvSpPr>
          <p:nvPr>
            <p:ph type="body" sz="quarter" idx="17"/>
          </p:nvPr>
        </p:nvSpPr>
        <p:spPr>
          <a:xfrm>
            <a:off x="1266316" y="6170612"/>
            <a:ext cx="2540001" cy="323951"/>
          </a:xfrm>
          <a:prstGeom prst="rect">
            <a:avLst/>
          </a:prstGeom>
        </p:spPr>
        <p:txBody>
          <a:bodyPr lIns="0" tIns="0" rIns="0" bIns="0" anchor="ctr">
            <a:noAutofit/>
          </a:bodyPr>
          <a:lstStyle>
            <a:lvl1pPr>
              <a:spcBef>
                <a:spcPts val="0"/>
              </a:spcBef>
              <a:defRPr sz="2000" cap="all" spc="100">
                <a:solidFill>
                  <a:srgbClr val="B16AD7"/>
                </a:solidFill>
              </a:defRPr>
            </a:lvl1pPr>
          </a:lstStyle>
          <a:p>
            <a:r>
              <a:t>2020 Inceptos</a:t>
            </a:r>
          </a:p>
        </p:txBody>
      </p:sp>
      <p:sp>
        <p:nvSpPr>
          <p:cNvPr id="148" name="Shape 148"/>
          <p:cNvSpPr>
            <a:spLocks noGrp="1"/>
          </p:cNvSpPr>
          <p:nvPr>
            <p:ph type="body" sz="quarter" idx="18"/>
          </p:nvPr>
        </p:nvSpPr>
        <p:spPr>
          <a:xfrm>
            <a:off x="5223398" y="6515534"/>
            <a:ext cx="2540001" cy="889001"/>
          </a:xfrm>
          <a:prstGeom prst="rect">
            <a:avLst/>
          </a:prstGeom>
        </p:spPr>
        <p:txBody>
          <a:bodyPr lIns="0" tIns="0" rIns="0" bIns="0">
            <a:noAutofit/>
          </a:bodyPr>
          <a:lstStyle/>
          <a:p>
            <a:r>
              <a:t>Cras justo odio, dapibus ac facilisis in, egestas dolor sit eget quam.</a:t>
            </a:r>
          </a:p>
        </p:txBody>
      </p:sp>
      <p:sp>
        <p:nvSpPr>
          <p:cNvPr id="149" name="Shape 149"/>
          <p:cNvSpPr>
            <a:spLocks noGrp="1"/>
          </p:cNvSpPr>
          <p:nvPr>
            <p:ph type="body" sz="quarter" idx="19"/>
          </p:nvPr>
        </p:nvSpPr>
        <p:spPr>
          <a:xfrm>
            <a:off x="5223398" y="6170612"/>
            <a:ext cx="2540001" cy="323951"/>
          </a:xfrm>
          <a:prstGeom prst="rect">
            <a:avLst/>
          </a:prstGeom>
        </p:spPr>
        <p:txBody>
          <a:bodyPr lIns="0" tIns="0" rIns="0" bIns="0" anchor="ctr">
            <a:noAutofit/>
          </a:bodyPr>
          <a:lstStyle>
            <a:lvl1pPr>
              <a:spcBef>
                <a:spcPts val="0"/>
              </a:spcBef>
              <a:defRPr sz="2000" cap="all" spc="100">
                <a:solidFill>
                  <a:srgbClr val="B16AD7"/>
                </a:solidFill>
              </a:defRPr>
            </a:lvl1pPr>
          </a:lstStyle>
          <a:p>
            <a:r>
              <a:t>2021 Nibh elit</a:t>
            </a:r>
          </a:p>
        </p:txBody>
      </p:sp>
      <p:sp>
        <p:nvSpPr>
          <p:cNvPr id="150" name="Shape 150"/>
          <p:cNvSpPr>
            <a:spLocks noGrp="1"/>
          </p:cNvSpPr>
          <p:nvPr>
            <p:ph type="body" sz="quarter" idx="20"/>
          </p:nvPr>
        </p:nvSpPr>
        <p:spPr>
          <a:xfrm>
            <a:off x="9166676" y="6515534"/>
            <a:ext cx="2540001" cy="889001"/>
          </a:xfrm>
          <a:prstGeom prst="rect">
            <a:avLst/>
          </a:prstGeom>
        </p:spPr>
        <p:txBody>
          <a:bodyPr lIns="0" tIns="0" rIns="0" bIns="0">
            <a:noAutofit/>
          </a:bodyPr>
          <a:lstStyle/>
          <a:p>
            <a:r>
              <a:t>Vestibulum id ligula porta felis euismod nibh ut id elit semper.</a:t>
            </a:r>
          </a:p>
        </p:txBody>
      </p:sp>
      <p:sp>
        <p:nvSpPr>
          <p:cNvPr id="151" name="Shape 151"/>
          <p:cNvSpPr>
            <a:spLocks noGrp="1"/>
          </p:cNvSpPr>
          <p:nvPr>
            <p:ph type="body" sz="quarter" idx="21"/>
          </p:nvPr>
        </p:nvSpPr>
        <p:spPr>
          <a:xfrm>
            <a:off x="9166676" y="6170612"/>
            <a:ext cx="2540001" cy="323951"/>
          </a:xfrm>
          <a:prstGeom prst="rect">
            <a:avLst/>
          </a:prstGeom>
        </p:spPr>
        <p:txBody>
          <a:bodyPr lIns="0" tIns="0" rIns="0" bIns="0" anchor="ctr">
            <a:noAutofit/>
          </a:bodyPr>
          <a:lstStyle>
            <a:lvl1pPr>
              <a:spcBef>
                <a:spcPts val="0"/>
              </a:spcBef>
              <a:defRPr sz="2000" cap="all" spc="100">
                <a:solidFill>
                  <a:srgbClr val="B16AD7"/>
                </a:solidFill>
              </a:defRPr>
            </a:lvl1pPr>
          </a:lstStyle>
          <a:p>
            <a:r>
              <a:t>2023 Venenatis</a:t>
            </a:r>
          </a:p>
        </p:txBody>
      </p:sp>
      <p:sp>
        <p:nvSpPr>
          <p:cNvPr id="152" name="Shape 152"/>
          <p:cNvSpPr>
            <a:spLocks noGrp="1"/>
          </p:cNvSpPr>
          <p:nvPr>
            <p:ph type="body" sz="quarter" idx="22" hasCustomPrompt="1"/>
          </p:nvPr>
        </p:nvSpPr>
        <p:spPr>
          <a:xfrm>
            <a:off x="2183555" y="4011319"/>
            <a:ext cx="756324" cy="756324"/>
          </a:xfrm>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a:blipFill>
            <a:blip r:embed="rId4"/>
          </a:blipFill>
        </p:spPr>
        <p:txBody>
          <a:bodyPr lIns="0" tIns="0" rIns="0" bIns="0" anchor="ctr">
            <a:noAutofit/>
          </a:bodyPr>
          <a:lstStyle/>
          <a:p>
            <a:pPr algn="l" defTabSz="457200">
              <a:lnSpc>
                <a:spcPct val="100000"/>
              </a:lnSpc>
              <a:spcBef>
                <a:spcPts val="0"/>
              </a:spcBef>
              <a:defRPr sz="5000" cap="all">
                <a:solidFill>
                  <a:srgbClr val="B16AD7"/>
                </a:solidFill>
              </a:defRPr>
            </a:pPr>
            <a:r>
              <a:rPr lang="en-US"/>
              <a:t> </a:t>
            </a:r>
            <a:endParaRPr/>
          </a:p>
        </p:txBody>
      </p:sp>
      <p:sp>
        <p:nvSpPr>
          <p:cNvPr id="153" name="Shape 153"/>
          <p:cNvSpPr>
            <a:spLocks noGrp="1"/>
          </p:cNvSpPr>
          <p:nvPr>
            <p:ph type="body" sz="quarter" idx="23" hasCustomPrompt="1"/>
          </p:nvPr>
        </p:nvSpPr>
        <p:spPr>
          <a:xfrm>
            <a:off x="6309924" y="5585203"/>
            <a:ext cx="377554" cy="34333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54" name="Shape 154"/>
          <p:cNvSpPr>
            <a:spLocks noGrp="1"/>
          </p:cNvSpPr>
          <p:nvPr>
            <p:ph type="body" sz="quarter" idx="24" hasCustomPrompt="1"/>
          </p:nvPr>
        </p:nvSpPr>
        <p:spPr>
          <a:xfrm>
            <a:off x="5720382" y="3553618"/>
            <a:ext cx="2061019" cy="1905001"/>
          </a:xfrm>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a:blipFill>
            <a:blip r:embed="rId3">
              <a:alphaModFix amt="90000"/>
            </a:blip>
            <a:stretch>
              <a:fillRect/>
            </a:stretch>
          </a:blipFill>
        </p:spPr>
        <p:txBody>
          <a:bodyPr lIns="0" tIns="0" rIns="0" bIns="0">
            <a:noAutofit/>
          </a:bodyPr>
          <a:lstStyle/>
          <a:p>
            <a:pPr defTabSz="457200">
              <a:lnSpc>
                <a:spcPct val="100000"/>
              </a:lnSpc>
              <a:spcBef>
                <a:spcPts val="0"/>
              </a:spcBef>
              <a:defRPr sz="5000" cap="all">
                <a:solidFill>
                  <a:srgbClr val="FFFFFF"/>
                </a:solidFill>
              </a:defRPr>
            </a:pPr>
            <a:r>
              <a:rPr lang="en-US"/>
              <a:t> </a:t>
            </a:r>
            <a:endParaRPr/>
          </a:p>
        </p:txBody>
      </p:sp>
      <p:sp>
        <p:nvSpPr>
          <p:cNvPr id="155" name="Shape 155"/>
          <p:cNvSpPr>
            <a:spLocks noGrp="1"/>
          </p:cNvSpPr>
          <p:nvPr>
            <p:ph type="body" sz="quarter" idx="25" hasCustomPrompt="1"/>
          </p:nvPr>
        </p:nvSpPr>
        <p:spPr>
          <a:xfrm>
            <a:off x="6145939" y="4011319"/>
            <a:ext cx="756324" cy="756324"/>
          </a:xfrm>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a:blipFill>
            <a:blip r:embed="rId4"/>
          </a:blipFill>
        </p:spPr>
        <p:txBody>
          <a:bodyPr lIns="0" tIns="0" rIns="0" bIns="0" anchor="ctr">
            <a:noAutofit/>
          </a:bodyPr>
          <a:lstStyle/>
          <a:p>
            <a:pPr algn="l" defTabSz="457200">
              <a:lnSpc>
                <a:spcPct val="100000"/>
              </a:lnSpc>
              <a:spcBef>
                <a:spcPts val="0"/>
              </a:spcBef>
              <a:defRPr sz="5000" cap="all">
                <a:solidFill>
                  <a:srgbClr val="B16AD7"/>
                </a:solidFill>
              </a:defRPr>
            </a:pPr>
            <a:r>
              <a:rPr lang="en-US"/>
              <a:t> </a:t>
            </a:r>
            <a:endParaRPr/>
          </a:p>
        </p:txBody>
      </p:sp>
      <p:sp>
        <p:nvSpPr>
          <p:cNvPr id="156" name="Shape 156"/>
          <p:cNvSpPr>
            <a:spLocks noGrp="1"/>
          </p:cNvSpPr>
          <p:nvPr>
            <p:ph type="body" sz="quarter" idx="26" hasCustomPrompt="1"/>
          </p:nvPr>
        </p:nvSpPr>
        <p:spPr>
          <a:xfrm>
            <a:off x="10247900" y="5611767"/>
            <a:ext cx="377554" cy="34333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57" name="Shape 157"/>
          <p:cNvSpPr>
            <a:spLocks noGrp="1"/>
          </p:cNvSpPr>
          <p:nvPr>
            <p:ph type="body" sz="quarter" idx="27" hasCustomPrompt="1"/>
          </p:nvPr>
        </p:nvSpPr>
        <p:spPr>
          <a:xfrm>
            <a:off x="9658358" y="3580183"/>
            <a:ext cx="2061020" cy="1905001"/>
          </a:xfrm>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a:blipFill>
            <a:blip r:embed="rId3">
              <a:alphaModFix amt="90000"/>
            </a:blip>
            <a:stretch>
              <a:fillRect/>
            </a:stretch>
          </a:blipFill>
        </p:spPr>
        <p:txBody>
          <a:bodyPr lIns="0" tIns="0" rIns="0" bIns="0">
            <a:noAutofit/>
          </a:bodyPr>
          <a:lstStyle/>
          <a:p>
            <a:pPr defTabSz="457200">
              <a:lnSpc>
                <a:spcPct val="100000"/>
              </a:lnSpc>
              <a:spcBef>
                <a:spcPts val="0"/>
              </a:spcBef>
              <a:defRPr sz="5000" cap="all">
                <a:solidFill>
                  <a:srgbClr val="FFFFFF"/>
                </a:solidFill>
              </a:defRPr>
            </a:pPr>
            <a:r>
              <a:rPr lang="en-US"/>
              <a:t> </a:t>
            </a:r>
            <a:endParaRPr/>
          </a:p>
        </p:txBody>
      </p:sp>
      <p:sp>
        <p:nvSpPr>
          <p:cNvPr id="158" name="Shape 158"/>
          <p:cNvSpPr>
            <a:spLocks noGrp="1"/>
          </p:cNvSpPr>
          <p:nvPr>
            <p:ph type="body" sz="quarter" idx="28" hasCustomPrompt="1"/>
          </p:nvPr>
        </p:nvSpPr>
        <p:spPr>
          <a:xfrm>
            <a:off x="10083915" y="4037883"/>
            <a:ext cx="756324" cy="756325"/>
          </a:xfrm>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a:blipFill>
            <a:blip r:embed="rId4"/>
          </a:blipFill>
        </p:spPr>
        <p:txBody>
          <a:bodyPr lIns="0" tIns="0" rIns="0" bIns="0" anchor="ctr">
            <a:noAutofit/>
          </a:bodyPr>
          <a:lstStyle/>
          <a:p>
            <a:pPr algn="l" defTabSz="457200">
              <a:lnSpc>
                <a:spcPct val="100000"/>
              </a:lnSpc>
              <a:spcBef>
                <a:spcPts val="0"/>
              </a:spcBef>
              <a:defRPr sz="5000" cap="all">
                <a:solidFill>
                  <a:srgbClr val="B16AD7"/>
                </a:solidFill>
              </a:defRPr>
            </a:pPr>
            <a:r>
              <a:rPr lang="en-US"/>
              <a:t> </a:t>
            </a:r>
            <a:endParaRPr/>
          </a:p>
        </p:txBody>
      </p:sp>
    </p:spTree>
  </p:cSld>
  <p:clrMapOvr>
    <a:masterClrMapping/>
  </p:clrMapOvr>
  <p:transition xmlns:p14="http://schemas.microsoft.com/office/powerpoint/2010/mai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9">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5" name="Shape 165"/>
          <p:cNvSpPr>
            <a:spLocks noGrp="1"/>
          </p:cNvSpPr>
          <p:nvPr>
            <p:ph type="sldNum" sz="quarter" idx="2"/>
          </p:nvPr>
        </p:nvSpPr>
        <p:spPr>
          <a:prstGeom prst="rect">
            <a:avLst/>
          </a:prstGeom>
        </p:spPr>
        <p:txBody>
          <a:bodyPr/>
          <a:lstStyle/>
          <a:p>
            <a:fld id="{86CB4B4D-7CA3-9044-876B-883B54F8677D}" type="slidenum">
              <a:t>‹#›</a:t>
            </a:fld>
            <a:endParaRPr/>
          </a:p>
        </p:txBody>
      </p:sp>
      <p:sp>
        <p:nvSpPr>
          <p:cNvPr id="166" name="Shape 166"/>
          <p:cNvSpPr>
            <a:spLocks noGrp="1"/>
          </p:cNvSpPr>
          <p:nvPr>
            <p:ph type="title"/>
          </p:nvPr>
        </p:nvSpPr>
        <p:spPr>
          <a:prstGeom prst="rect">
            <a:avLst/>
          </a:prstGeom>
        </p:spPr>
        <p:txBody>
          <a:bodyPr/>
          <a:lstStyle/>
          <a:p>
            <a:r>
              <a:t>Title Text</a:t>
            </a:r>
          </a:p>
        </p:txBody>
      </p:sp>
      <p:sp>
        <p:nvSpPr>
          <p:cNvPr id="167" name="Shape 167"/>
          <p:cNvSpPr>
            <a:spLocks noGrp="1"/>
          </p:cNvSpPr>
          <p:nvPr>
            <p:ph type="body" sz="quarter" idx="13" hasCustomPrompt="1"/>
          </p:nvPr>
        </p:nvSpPr>
        <p:spPr>
          <a:xfrm flipV="1">
            <a:off x="0" y="5756870"/>
            <a:ext cx="13018390" cy="1"/>
          </a:xfrm>
          <a:prstGeom prst="line">
            <a:avLst/>
          </a:prstGeom>
          <a:ln w="19050">
            <a:solidFill>
              <a:srgbClr val="53585F">
                <a:alpha val="45430"/>
              </a:srgbClr>
            </a:solidFill>
          </a:ln>
        </p:spPr>
        <p:txBody>
          <a:bodyPr anchor="ctr">
            <a:noAutofit/>
          </a:bodyPr>
          <a:lstStyle/>
          <a:p>
            <a:pPr>
              <a:lnSpc>
                <a:spcPct val="100000"/>
              </a:lnSpc>
              <a:spcBef>
                <a:spcPts val="0"/>
              </a:spcBef>
              <a:defRPr sz="2400">
                <a:solidFill>
                  <a:srgbClr val="000000"/>
                </a:solidFill>
                <a:latin typeface="Helvetica Light"/>
                <a:ea typeface="Helvetica Light"/>
                <a:cs typeface="Helvetica Light"/>
                <a:sym typeface="Helvetica Light"/>
              </a:defRPr>
            </a:pPr>
            <a:r>
              <a:rPr lang="en-US"/>
              <a:t> </a:t>
            </a:r>
            <a:endParaRPr/>
          </a:p>
        </p:txBody>
      </p:sp>
      <p:sp>
        <p:nvSpPr>
          <p:cNvPr id="168" name="Shape 168"/>
          <p:cNvSpPr>
            <a:spLocks noGrp="1"/>
          </p:cNvSpPr>
          <p:nvPr>
            <p:ph type="body" sz="quarter" idx="14" hasCustomPrompt="1"/>
          </p:nvPr>
        </p:nvSpPr>
        <p:spPr>
          <a:xfrm>
            <a:off x="2347540" y="5585203"/>
            <a:ext cx="377554" cy="34333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69" name="Shape 169"/>
          <p:cNvSpPr>
            <a:spLocks noGrp="1"/>
          </p:cNvSpPr>
          <p:nvPr>
            <p:ph type="body" sz="quarter" idx="15" hasCustomPrompt="1"/>
          </p:nvPr>
        </p:nvSpPr>
        <p:spPr>
          <a:xfrm>
            <a:off x="1757998" y="3553618"/>
            <a:ext cx="2061019" cy="1905001"/>
          </a:xfrm>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a:blipFill>
            <a:blip r:embed="rId3">
              <a:alphaModFix amt="90000"/>
            </a:blip>
            <a:stretch>
              <a:fillRect/>
            </a:stretch>
          </a:blipFill>
        </p:spPr>
        <p:txBody>
          <a:bodyPr lIns="0" tIns="0" rIns="0" bIns="0">
            <a:noAutofit/>
          </a:bodyPr>
          <a:lstStyle/>
          <a:p>
            <a:pPr defTabSz="457200">
              <a:lnSpc>
                <a:spcPct val="100000"/>
              </a:lnSpc>
              <a:spcBef>
                <a:spcPts val="0"/>
              </a:spcBef>
              <a:defRPr sz="5000" cap="all">
                <a:solidFill>
                  <a:srgbClr val="FFFFFF"/>
                </a:solidFill>
              </a:defRPr>
            </a:pPr>
            <a:r>
              <a:rPr lang="en-US"/>
              <a:t> </a:t>
            </a:r>
            <a:endParaRPr/>
          </a:p>
        </p:txBody>
      </p:sp>
      <p:sp>
        <p:nvSpPr>
          <p:cNvPr id="170" name="Shape 170"/>
          <p:cNvSpPr>
            <a:spLocks noGrp="1"/>
          </p:cNvSpPr>
          <p:nvPr>
            <p:ph type="body" sz="quarter" idx="16" hasCustomPrompt="1"/>
          </p:nvPr>
        </p:nvSpPr>
        <p:spPr>
          <a:xfrm>
            <a:off x="10247900" y="5585203"/>
            <a:ext cx="377554" cy="34333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4">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71" name="Shape 171"/>
          <p:cNvSpPr>
            <a:spLocks noGrp="1"/>
          </p:cNvSpPr>
          <p:nvPr>
            <p:ph type="body" sz="quarter" idx="17" hasCustomPrompt="1"/>
          </p:nvPr>
        </p:nvSpPr>
        <p:spPr>
          <a:xfrm>
            <a:off x="9363534" y="2914699"/>
            <a:ext cx="2752266" cy="2543920"/>
          </a:xfrm>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a:blipFill>
            <a:blip r:embed="rId4">
              <a:alphaModFix amt="90000"/>
            </a:blip>
            <a:stretch>
              <a:fillRect/>
            </a:stretch>
          </a:blipFill>
        </p:spPr>
        <p:txBody>
          <a:bodyPr lIns="0" tIns="0" rIns="0" bIns="0">
            <a:noAutofit/>
          </a:bodyPr>
          <a:lstStyle/>
          <a:p>
            <a:pPr defTabSz="457200">
              <a:lnSpc>
                <a:spcPct val="100000"/>
              </a:lnSpc>
              <a:spcBef>
                <a:spcPts val="0"/>
              </a:spcBef>
              <a:defRPr sz="5000" cap="all">
                <a:solidFill>
                  <a:srgbClr val="FFFFFF"/>
                </a:solidFill>
              </a:defRPr>
            </a:pPr>
            <a:r>
              <a:rPr lang="en-US"/>
              <a:t> </a:t>
            </a:r>
            <a:endParaRPr/>
          </a:p>
        </p:txBody>
      </p:sp>
      <p:sp>
        <p:nvSpPr>
          <p:cNvPr id="172" name="Shape 172"/>
          <p:cNvSpPr>
            <a:spLocks noGrp="1"/>
          </p:cNvSpPr>
          <p:nvPr>
            <p:ph type="body" sz="quarter" idx="18"/>
          </p:nvPr>
        </p:nvSpPr>
        <p:spPr>
          <a:xfrm>
            <a:off x="1266316" y="6515534"/>
            <a:ext cx="2540001" cy="889001"/>
          </a:xfrm>
          <a:prstGeom prst="rect">
            <a:avLst/>
          </a:prstGeom>
        </p:spPr>
        <p:txBody>
          <a:bodyPr lIns="0" tIns="0" rIns="0" bIns="0">
            <a:noAutofit/>
          </a:bodyPr>
          <a:lstStyle/>
          <a:p>
            <a:r>
              <a:t>Vivamus sagittis lacus vel augue laoreet rutrum faucibus dolor auctor.</a:t>
            </a:r>
          </a:p>
        </p:txBody>
      </p:sp>
      <p:sp>
        <p:nvSpPr>
          <p:cNvPr id="173" name="Shape 173"/>
          <p:cNvSpPr>
            <a:spLocks noGrp="1"/>
          </p:cNvSpPr>
          <p:nvPr>
            <p:ph type="body" sz="quarter" idx="19"/>
          </p:nvPr>
        </p:nvSpPr>
        <p:spPr>
          <a:xfrm>
            <a:off x="1266316" y="6170612"/>
            <a:ext cx="2540001" cy="323951"/>
          </a:xfrm>
          <a:prstGeom prst="rect">
            <a:avLst/>
          </a:prstGeom>
        </p:spPr>
        <p:txBody>
          <a:bodyPr lIns="0" tIns="0" rIns="0" bIns="0" anchor="ctr">
            <a:noAutofit/>
          </a:bodyPr>
          <a:lstStyle>
            <a:lvl1pPr>
              <a:spcBef>
                <a:spcPts val="0"/>
              </a:spcBef>
              <a:defRPr sz="2000" cap="all" spc="100">
                <a:solidFill>
                  <a:srgbClr val="B16AD7"/>
                </a:solidFill>
              </a:defRPr>
            </a:lvl1pPr>
          </a:lstStyle>
          <a:p>
            <a:r>
              <a:t>2024 Risus</a:t>
            </a:r>
          </a:p>
        </p:txBody>
      </p:sp>
      <p:sp>
        <p:nvSpPr>
          <p:cNvPr id="174" name="Shape 174"/>
          <p:cNvSpPr>
            <a:spLocks noGrp="1"/>
          </p:cNvSpPr>
          <p:nvPr>
            <p:ph type="body" sz="quarter" idx="20"/>
          </p:nvPr>
        </p:nvSpPr>
        <p:spPr>
          <a:xfrm>
            <a:off x="5223398" y="6515534"/>
            <a:ext cx="2540001" cy="889001"/>
          </a:xfrm>
          <a:prstGeom prst="rect">
            <a:avLst/>
          </a:prstGeom>
        </p:spPr>
        <p:txBody>
          <a:bodyPr lIns="0" tIns="0" rIns="0" bIns="0">
            <a:noAutofit/>
          </a:bodyPr>
          <a:lstStyle/>
          <a:p>
            <a:r>
              <a:t>Morbi leo risus, porta ac lorem sit consectetur ac, vestibulum at eros. </a:t>
            </a:r>
          </a:p>
        </p:txBody>
      </p:sp>
      <p:sp>
        <p:nvSpPr>
          <p:cNvPr id="175" name="Shape 175"/>
          <p:cNvSpPr>
            <a:spLocks noGrp="1"/>
          </p:cNvSpPr>
          <p:nvPr>
            <p:ph type="body" sz="quarter" idx="21"/>
          </p:nvPr>
        </p:nvSpPr>
        <p:spPr>
          <a:xfrm>
            <a:off x="5223398" y="6170612"/>
            <a:ext cx="2540001" cy="323951"/>
          </a:xfrm>
          <a:prstGeom prst="rect">
            <a:avLst/>
          </a:prstGeom>
        </p:spPr>
        <p:txBody>
          <a:bodyPr lIns="0" tIns="0" rIns="0" bIns="0" anchor="ctr">
            <a:noAutofit/>
          </a:bodyPr>
          <a:lstStyle>
            <a:lvl1pPr>
              <a:spcBef>
                <a:spcPts val="0"/>
              </a:spcBef>
              <a:defRPr sz="2000" cap="all" spc="100">
                <a:solidFill>
                  <a:srgbClr val="B16AD7"/>
                </a:solidFill>
              </a:defRPr>
            </a:lvl1pPr>
          </a:lstStyle>
          <a:p>
            <a:r>
              <a:t>2025 Fermentum</a:t>
            </a:r>
          </a:p>
        </p:txBody>
      </p:sp>
      <p:sp>
        <p:nvSpPr>
          <p:cNvPr id="176" name="Shape 176"/>
          <p:cNvSpPr>
            <a:spLocks noGrp="1"/>
          </p:cNvSpPr>
          <p:nvPr>
            <p:ph type="body" sz="quarter" idx="22"/>
          </p:nvPr>
        </p:nvSpPr>
        <p:spPr>
          <a:xfrm>
            <a:off x="9166676" y="6515534"/>
            <a:ext cx="2540001" cy="889001"/>
          </a:xfrm>
          <a:prstGeom prst="rect">
            <a:avLst/>
          </a:prstGeom>
        </p:spPr>
        <p:txBody>
          <a:bodyPr lIns="0" tIns="0" rIns="0" bIns="0">
            <a:noAutofit/>
          </a:bodyPr>
          <a:lstStyle/>
          <a:p>
            <a:r>
              <a:t>Donec ullamcorper nulla lorem ipsum dolor non metus auctor fringilla.</a:t>
            </a:r>
          </a:p>
        </p:txBody>
      </p:sp>
      <p:sp>
        <p:nvSpPr>
          <p:cNvPr id="177" name="Shape 177"/>
          <p:cNvSpPr>
            <a:spLocks noGrp="1"/>
          </p:cNvSpPr>
          <p:nvPr>
            <p:ph type="body" sz="quarter" idx="23"/>
          </p:nvPr>
        </p:nvSpPr>
        <p:spPr>
          <a:xfrm>
            <a:off x="9166676" y="6170612"/>
            <a:ext cx="2540001" cy="323951"/>
          </a:xfrm>
          <a:prstGeom prst="rect">
            <a:avLst/>
          </a:prstGeom>
        </p:spPr>
        <p:txBody>
          <a:bodyPr lIns="0" tIns="0" rIns="0" bIns="0" anchor="ctr">
            <a:noAutofit/>
          </a:bodyPr>
          <a:lstStyle>
            <a:lvl1pPr>
              <a:spcBef>
                <a:spcPts val="0"/>
              </a:spcBef>
              <a:defRPr sz="2000" cap="all" spc="100">
                <a:solidFill>
                  <a:srgbClr val="B16AD7"/>
                </a:solidFill>
              </a:defRPr>
            </a:lvl1pPr>
          </a:lstStyle>
          <a:p>
            <a:r>
              <a:t>2026 Vulputate</a:t>
            </a:r>
          </a:p>
        </p:txBody>
      </p:sp>
      <p:sp>
        <p:nvSpPr>
          <p:cNvPr id="178" name="Shape 178"/>
          <p:cNvSpPr>
            <a:spLocks noGrp="1"/>
          </p:cNvSpPr>
          <p:nvPr>
            <p:ph type="body" sz="quarter" idx="24" hasCustomPrompt="1"/>
          </p:nvPr>
        </p:nvSpPr>
        <p:spPr>
          <a:xfrm>
            <a:off x="2183555" y="4011319"/>
            <a:ext cx="756324" cy="756324"/>
          </a:xfrm>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a:blipFill>
            <a:blip r:embed="rId5"/>
          </a:blipFill>
        </p:spPr>
        <p:txBody>
          <a:bodyPr lIns="0" tIns="0" rIns="0" bIns="0" anchor="ctr">
            <a:noAutofit/>
          </a:bodyPr>
          <a:lstStyle/>
          <a:p>
            <a:pPr algn="l" defTabSz="457200">
              <a:lnSpc>
                <a:spcPct val="100000"/>
              </a:lnSpc>
              <a:spcBef>
                <a:spcPts val="0"/>
              </a:spcBef>
              <a:defRPr sz="5000" cap="all">
                <a:solidFill>
                  <a:srgbClr val="B16AD7"/>
                </a:solidFill>
              </a:defRPr>
            </a:pPr>
            <a:r>
              <a:rPr lang="en-US"/>
              <a:t> </a:t>
            </a:r>
            <a:endParaRPr/>
          </a:p>
        </p:txBody>
      </p:sp>
      <p:sp>
        <p:nvSpPr>
          <p:cNvPr id="179" name="Shape 179"/>
          <p:cNvSpPr>
            <a:spLocks noGrp="1"/>
          </p:cNvSpPr>
          <p:nvPr>
            <p:ph type="body" sz="quarter" idx="25" hasCustomPrompt="1"/>
          </p:nvPr>
        </p:nvSpPr>
        <p:spPr>
          <a:xfrm>
            <a:off x="6309924" y="5585203"/>
            <a:ext cx="377554" cy="343336"/>
          </a:xfrm>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a:blipFill>
            <a:blip r:embed="rId3">
              <a:alphaModFix amt="90000"/>
            </a:blip>
            <a:stretch>
              <a:fillRect/>
            </a:stretch>
          </a:blipFill>
        </p:spPr>
        <p:txBody>
          <a:bodyPr lIns="38100" tIns="38100" rIns="38100" bIns="38100" anchor="ctr">
            <a:noAutofit/>
          </a:bodyPr>
          <a:lstStyle/>
          <a:p>
            <a:pPr defTabSz="457200">
              <a:lnSpc>
                <a:spcPct val="100000"/>
              </a:lnSpc>
              <a:spcBef>
                <a:spcPts val="0"/>
              </a:spcBef>
              <a:defRPr sz="5000" cap="all">
                <a:solidFill>
                  <a:srgbClr val="FFFFFF"/>
                </a:solidFill>
              </a:defRPr>
            </a:pPr>
            <a:r>
              <a:rPr lang="en-US"/>
              <a:t> </a:t>
            </a:r>
            <a:endParaRPr/>
          </a:p>
        </p:txBody>
      </p:sp>
      <p:sp>
        <p:nvSpPr>
          <p:cNvPr id="180" name="Shape 180"/>
          <p:cNvSpPr>
            <a:spLocks noGrp="1"/>
          </p:cNvSpPr>
          <p:nvPr>
            <p:ph type="body" sz="quarter" idx="26" hasCustomPrompt="1"/>
          </p:nvPr>
        </p:nvSpPr>
        <p:spPr>
          <a:xfrm>
            <a:off x="5720382" y="3553618"/>
            <a:ext cx="2061019" cy="1905001"/>
          </a:xfrm>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a:blipFill>
            <a:blip r:embed="rId3">
              <a:alphaModFix amt="90000"/>
            </a:blip>
            <a:stretch>
              <a:fillRect/>
            </a:stretch>
          </a:blipFill>
        </p:spPr>
        <p:txBody>
          <a:bodyPr lIns="0" tIns="0" rIns="0" bIns="0">
            <a:noAutofit/>
          </a:bodyPr>
          <a:lstStyle/>
          <a:p>
            <a:pPr defTabSz="457200">
              <a:lnSpc>
                <a:spcPct val="100000"/>
              </a:lnSpc>
              <a:spcBef>
                <a:spcPts val="0"/>
              </a:spcBef>
              <a:defRPr sz="5000" cap="all">
                <a:solidFill>
                  <a:srgbClr val="FFFFFF"/>
                </a:solidFill>
              </a:defRPr>
            </a:pPr>
            <a:r>
              <a:rPr lang="en-US"/>
              <a:t> </a:t>
            </a:r>
            <a:endParaRPr/>
          </a:p>
        </p:txBody>
      </p:sp>
      <p:sp>
        <p:nvSpPr>
          <p:cNvPr id="181" name="Shape 181"/>
          <p:cNvSpPr>
            <a:spLocks noGrp="1"/>
          </p:cNvSpPr>
          <p:nvPr>
            <p:ph type="body" sz="quarter" idx="27" hasCustomPrompt="1"/>
          </p:nvPr>
        </p:nvSpPr>
        <p:spPr>
          <a:xfrm>
            <a:off x="6145939" y="4011319"/>
            <a:ext cx="756324" cy="756324"/>
          </a:xfrm>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a:blipFill>
            <a:blip r:embed="rId5"/>
          </a:blipFill>
        </p:spPr>
        <p:txBody>
          <a:bodyPr lIns="0" tIns="0" rIns="0" bIns="0" anchor="ctr">
            <a:noAutofit/>
          </a:bodyPr>
          <a:lstStyle/>
          <a:p>
            <a:pPr algn="l" defTabSz="457200">
              <a:lnSpc>
                <a:spcPct val="100000"/>
              </a:lnSpc>
              <a:spcBef>
                <a:spcPts val="0"/>
              </a:spcBef>
              <a:defRPr sz="5000" cap="all">
                <a:solidFill>
                  <a:srgbClr val="B16AD7"/>
                </a:solidFill>
              </a:defRPr>
            </a:pPr>
            <a:r>
              <a:rPr lang="en-US"/>
              <a:t> </a:t>
            </a:r>
            <a:endParaRPr/>
          </a:p>
        </p:txBody>
      </p:sp>
      <p:sp>
        <p:nvSpPr>
          <p:cNvPr id="182" name="Shape 182"/>
          <p:cNvSpPr>
            <a:spLocks noGrp="1"/>
          </p:cNvSpPr>
          <p:nvPr>
            <p:ph type="body" sz="quarter" idx="28" hasCustomPrompt="1"/>
          </p:nvPr>
        </p:nvSpPr>
        <p:spPr>
          <a:xfrm>
            <a:off x="9954080" y="3597325"/>
            <a:ext cx="965194" cy="816124"/>
          </a:xfrm>
          <a:custGeom>
            <a:avLst/>
            <a:gdLst/>
            <a:ahLst/>
            <a:cxnLst>
              <a:cxn ang="0">
                <a:pos x="wd2" y="hd2"/>
              </a:cxn>
              <a:cxn ang="5400000">
                <a:pos x="wd2" y="hd2"/>
              </a:cxn>
              <a:cxn ang="10800000">
                <a:pos x="wd2" y="hd2"/>
              </a:cxn>
              <a:cxn ang="16200000">
                <a:pos x="wd2" y="hd2"/>
              </a:cxn>
            </a:cxnLst>
            <a:rect l="0" t="0" r="r" b="b"/>
            <a:pathLst>
              <a:path w="21298" h="21419" extrusionOk="0">
                <a:moveTo>
                  <a:pt x="20840" y="3138"/>
                </a:moveTo>
                <a:cubicBezTo>
                  <a:pt x="21446" y="2425"/>
                  <a:pt x="21451" y="1263"/>
                  <a:pt x="20851" y="544"/>
                </a:cubicBezTo>
                <a:cubicBezTo>
                  <a:pt x="20248" y="-181"/>
                  <a:pt x="19263" y="-181"/>
                  <a:pt x="18659" y="544"/>
                </a:cubicBezTo>
                <a:lnTo>
                  <a:pt x="10193" y="16984"/>
                </a:lnTo>
                <a:lnTo>
                  <a:pt x="2628" y="8313"/>
                </a:lnTo>
                <a:cubicBezTo>
                  <a:pt x="2022" y="7601"/>
                  <a:pt x="1046" y="7607"/>
                  <a:pt x="446" y="8326"/>
                </a:cubicBezTo>
                <a:cubicBezTo>
                  <a:pt x="-149" y="9041"/>
                  <a:pt x="-149" y="10193"/>
                  <a:pt x="446" y="10907"/>
                </a:cubicBezTo>
                <a:lnTo>
                  <a:pt x="9558" y="20881"/>
                </a:lnTo>
                <a:cubicBezTo>
                  <a:pt x="9860" y="21240"/>
                  <a:pt x="10251" y="21419"/>
                  <a:pt x="10643" y="21419"/>
                </a:cubicBezTo>
                <a:cubicBezTo>
                  <a:pt x="11035" y="21419"/>
                  <a:pt x="11427" y="21240"/>
                  <a:pt x="11728" y="20881"/>
                </a:cubicBezTo>
                <a:lnTo>
                  <a:pt x="20840" y="3138"/>
                </a:lnTo>
                <a:close/>
              </a:path>
            </a:pathLst>
          </a:custGeom>
          <a:blipFill>
            <a:blip r:embed="rId5"/>
          </a:blipFill>
        </p:spPr>
        <p:txBody>
          <a:bodyPr lIns="0" tIns="0" rIns="0" bIns="0">
            <a:noAutofit/>
          </a:bodyPr>
          <a:lstStyle/>
          <a:p>
            <a:pPr algn="l" defTabSz="457200">
              <a:lnSpc>
                <a:spcPct val="100000"/>
              </a:lnSpc>
              <a:spcBef>
                <a:spcPts val="0"/>
              </a:spcBef>
              <a:defRPr sz="5000" cap="all">
                <a:solidFill>
                  <a:srgbClr val="B16AD7"/>
                </a:solidFill>
              </a:defRPr>
            </a:pPr>
            <a:r>
              <a:rPr lang="en-US"/>
              <a:t> </a:t>
            </a:r>
            <a:endParaRPr/>
          </a:p>
        </p:txBody>
      </p:sp>
    </p:spTree>
  </p:cSld>
  <p:clrMapOvr>
    <a:masterClrMapping/>
  </p:clrMapOvr>
  <p:transition xmlns:p14="http://schemas.microsoft.com/office/powerpoint/2010/mai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2.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2"/>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sldNum" sz="quarter" idx="2"/>
          </p:nvPr>
        </p:nvSpPr>
        <p:spPr>
          <a:xfrm>
            <a:off x="829183" y="9264650"/>
            <a:ext cx="386335" cy="419100"/>
          </a:xfrm>
          <a:prstGeom prst="rect">
            <a:avLst/>
          </a:prstGeom>
          <a:ln w="12700">
            <a:miter lim="400000"/>
          </a:ln>
        </p:spPr>
        <p:txBody>
          <a:bodyPr wrap="none" lIns="50800" tIns="50800" rIns="50800" bIns="50800">
            <a:spAutoFit/>
          </a:bodyPr>
          <a:lstStyle>
            <a:lvl1pPr>
              <a:lnSpc>
                <a:spcPct val="100000"/>
              </a:lnSpc>
              <a:spcBef>
                <a:spcPts val="0"/>
              </a:spcBef>
              <a:defRPr>
                <a:solidFill>
                  <a:srgbClr val="FFFFFF">
                    <a:alpha val="40000"/>
                  </a:srgbClr>
                </a:solidFill>
                <a:latin typeface="Avenir Next Medium"/>
                <a:ea typeface="Avenir Next Medium"/>
                <a:cs typeface="Avenir Next Medium"/>
                <a:sym typeface="Avenir Next Medium"/>
              </a:defRPr>
            </a:lvl1pPr>
          </a:lstStyle>
          <a:p>
            <a:fld id="{86CB4B4D-7CA3-9044-876B-883B54F8677D}" type="slidenum">
              <a:t>‹#›</a:t>
            </a:fld>
            <a:endParaRPr/>
          </a:p>
        </p:txBody>
      </p:sp>
      <p:sp>
        <p:nvSpPr>
          <p:cNvPr id="3" name="Shape 3"/>
          <p:cNvSpPr>
            <a:spLocks noGrp="1"/>
          </p:cNvSpPr>
          <p:nvPr>
            <p:ph type="title"/>
          </p:nvPr>
        </p:nvSpPr>
        <p:spPr>
          <a:xfrm>
            <a:off x="1270000" y="1756271"/>
            <a:ext cx="10464800" cy="507157"/>
          </a:xfrm>
          <a:prstGeom prst="rect">
            <a:avLst/>
          </a:prstGeom>
          <a:ln w="12700">
            <a:miter lim="400000"/>
          </a:ln>
          <a:extLst>
            <a:ext uri="{C572A759-6A51-4108-AA02-DFA0A04FC94B}">
              <ma14:wrappingTextBoxFlag xmlns:ma14="http://schemas.microsoft.com/office/mac/drawingml/2011/main" val="1"/>
            </a:ext>
          </a:extLst>
        </p:spPr>
        <p:txBody>
          <a:bodyPr lIns="0" tIns="0" rIns="0" bIns="0" anchor="ctr"/>
          <a:lstStyle/>
          <a:p>
            <a:r>
              <a:t>Title Text</a:t>
            </a:r>
          </a:p>
        </p:txBody>
      </p:sp>
      <p:sp>
        <p:nvSpPr>
          <p:cNvPr id="4" name="Shape 4"/>
          <p:cNvSpPr>
            <a:spLocks noGrp="1"/>
          </p:cNvSpPr>
          <p:nvPr>
            <p:ph type="body" idx="1"/>
          </p:nvPr>
        </p:nvSpPr>
        <p:spPr>
          <a:xfrm>
            <a:off x="1270000" y="6961621"/>
            <a:ext cx="10464800" cy="98418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a:bodyPr>
          <a:lstStyle/>
          <a:p>
            <a:r>
              <a:t>Body Level One</a:t>
            </a:r>
          </a:p>
          <a:p>
            <a:pPr lvl="1"/>
            <a:r>
              <a:t>Body Level Two</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xmlns:p14="http://schemas.microsoft.com/office/powerpoint/2010/main" spd="med"/>
  <p:txStyles>
    <p:titleStyle>
      <a:lvl1pPr marL="0" marR="0" indent="0" algn="ctr" defTabSz="584200" rtl="0" latinLnBrk="0">
        <a:lnSpc>
          <a:spcPct val="100000"/>
        </a:lnSpc>
        <a:spcBef>
          <a:spcPts val="0"/>
        </a:spcBef>
        <a:spcAft>
          <a:spcPts val="0"/>
        </a:spcAft>
        <a:buClrTx/>
        <a:buSzTx/>
        <a:buFontTx/>
        <a:buNone/>
        <a:tabLst/>
        <a:defRPr sz="3500" b="0" i="0" u="none" strike="noStrike" cap="all" spc="700" baseline="0">
          <a:ln>
            <a:noFill/>
          </a:ln>
          <a:solidFill>
            <a:srgbClr val="B16AD7"/>
          </a:solidFill>
          <a:uFillTx/>
          <a:latin typeface="+mn-lt"/>
          <a:ea typeface="+mn-ea"/>
          <a:cs typeface="+mn-cs"/>
          <a:sym typeface="Avenir Light"/>
        </a:defRPr>
      </a:lvl1pPr>
      <a:lvl2pPr marL="0" marR="0" indent="228600" algn="ctr" defTabSz="584200" rtl="0" latinLnBrk="0">
        <a:lnSpc>
          <a:spcPct val="100000"/>
        </a:lnSpc>
        <a:spcBef>
          <a:spcPts val="0"/>
        </a:spcBef>
        <a:spcAft>
          <a:spcPts val="0"/>
        </a:spcAft>
        <a:buClrTx/>
        <a:buSzTx/>
        <a:buFontTx/>
        <a:buNone/>
        <a:tabLst/>
        <a:defRPr sz="3500" b="0" i="0" u="none" strike="noStrike" cap="all" spc="700" baseline="0">
          <a:ln>
            <a:noFill/>
          </a:ln>
          <a:solidFill>
            <a:srgbClr val="B16AD7"/>
          </a:solidFill>
          <a:uFillTx/>
          <a:latin typeface="+mn-lt"/>
          <a:ea typeface="+mn-ea"/>
          <a:cs typeface="+mn-cs"/>
          <a:sym typeface="Avenir Light"/>
        </a:defRPr>
      </a:lvl2pPr>
      <a:lvl3pPr marL="0" marR="0" indent="457200" algn="ctr" defTabSz="584200" rtl="0" latinLnBrk="0">
        <a:lnSpc>
          <a:spcPct val="100000"/>
        </a:lnSpc>
        <a:spcBef>
          <a:spcPts val="0"/>
        </a:spcBef>
        <a:spcAft>
          <a:spcPts val="0"/>
        </a:spcAft>
        <a:buClrTx/>
        <a:buSzTx/>
        <a:buFontTx/>
        <a:buNone/>
        <a:tabLst/>
        <a:defRPr sz="3500" b="0" i="0" u="none" strike="noStrike" cap="all" spc="700" baseline="0">
          <a:ln>
            <a:noFill/>
          </a:ln>
          <a:solidFill>
            <a:srgbClr val="B16AD7"/>
          </a:solidFill>
          <a:uFillTx/>
          <a:latin typeface="+mn-lt"/>
          <a:ea typeface="+mn-ea"/>
          <a:cs typeface="+mn-cs"/>
          <a:sym typeface="Avenir Light"/>
        </a:defRPr>
      </a:lvl3pPr>
      <a:lvl4pPr marL="0" marR="0" indent="685800" algn="ctr" defTabSz="584200" rtl="0" latinLnBrk="0">
        <a:lnSpc>
          <a:spcPct val="100000"/>
        </a:lnSpc>
        <a:spcBef>
          <a:spcPts val="0"/>
        </a:spcBef>
        <a:spcAft>
          <a:spcPts val="0"/>
        </a:spcAft>
        <a:buClrTx/>
        <a:buSzTx/>
        <a:buFontTx/>
        <a:buNone/>
        <a:tabLst/>
        <a:defRPr sz="3500" b="0" i="0" u="none" strike="noStrike" cap="all" spc="700" baseline="0">
          <a:ln>
            <a:noFill/>
          </a:ln>
          <a:solidFill>
            <a:srgbClr val="B16AD7"/>
          </a:solidFill>
          <a:uFillTx/>
          <a:latin typeface="+mn-lt"/>
          <a:ea typeface="+mn-ea"/>
          <a:cs typeface="+mn-cs"/>
          <a:sym typeface="Avenir Light"/>
        </a:defRPr>
      </a:lvl4pPr>
      <a:lvl5pPr marL="0" marR="0" indent="914400" algn="ctr" defTabSz="584200" rtl="0" latinLnBrk="0">
        <a:lnSpc>
          <a:spcPct val="100000"/>
        </a:lnSpc>
        <a:spcBef>
          <a:spcPts val="0"/>
        </a:spcBef>
        <a:spcAft>
          <a:spcPts val="0"/>
        </a:spcAft>
        <a:buClrTx/>
        <a:buSzTx/>
        <a:buFontTx/>
        <a:buNone/>
        <a:tabLst/>
        <a:defRPr sz="3500" b="0" i="0" u="none" strike="noStrike" cap="all" spc="700" baseline="0">
          <a:ln>
            <a:noFill/>
          </a:ln>
          <a:solidFill>
            <a:srgbClr val="B16AD7"/>
          </a:solidFill>
          <a:uFillTx/>
          <a:latin typeface="+mn-lt"/>
          <a:ea typeface="+mn-ea"/>
          <a:cs typeface="+mn-cs"/>
          <a:sym typeface="Avenir Light"/>
        </a:defRPr>
      </a:lvl5pPr>
      <a:lvl6pPr marL="0" marR="0" indent="1143000" algn="ctr" defTabSz="584200" rtl="0" latinLnBrk="0">
        <a:lnSpc>
          <a:spcPct val="100000"/>
        </a:lnSpc>
        <a:spcBef>
          <a:spcPts val="0"/>
        </a:spcBef>
        <a:spcAft>
          <a:spcPts val="0"/>
        </a:spcAft>
        <a:buClrTx/>
        <a:buSzTx/>
        <a:buFontTx/>
        <a:buNone/>
        <a:tabLst/>
        <a:defRPr sz="3500" b="0" i="0" u="none" strike="noStrike" cap="all" spc="700" baseline="0">
          <a:ln>
            <a:noFill/>
          </a:ln>
          <a:solidFill>
            <a:srgbClr val="B16AD7"/>
          </a:solidFill>
          <a:uFillTx/>
          <a:latin typeface="+mn-lt"/>
          <a:ea typeface="+mn-ea"/>
          <a:cs typeface="+mn-cs"/>
          <a:sym typeface="Avenir Light"/>
        </a:defRPr>
      </a:lvl6pPr>
      <a:lvl7pPr marL="0" marR="0" indent="1371600" algn="ctr" defTabSz="584200" rtl="0" latinLnBrk="0">
        <a:lnSpc>
          <a:spcPct val="100000"/>
        </a:lnSpc>
        <a:spcBef>
          <a:spcPts val="0"/>
        </a:spcBef>
        <a:spcAft>
          <a:spcPts val="0"/>
        </a:spcAft>
        <a:buClrTx/>
        <a:buSzTx/>
        <a:buFontTx/>
        <a:buNone/>
        <a:tabLst/>
        <a:defRPr sz="3500" b="0" i="0" u="none" strike="noStrike" cap="all" spc="700" baseline="0">
          <a:ln>
            <a:noFill/>
          </a:ln>
          <a:solidFill>
            <a:srgbClr val="B16AD7"/>
          </a:solidFill>
          <a:uFillTx/>
          <a:latin typeface="+mn-lt"/>
          <a:ea typeface="+mn-ea"/>
          <a:cs typeface="+mn-cs"/>
          <a:sym typeface="Avenir Light"/>
        </a:defRPr>
      </a:lvl7pPr>
      <a:lvl8pPr marL="0" marR="0" indent="1600200" algn="ctr" defTabSz="584200" rtl="0" latinLnBrk="0">
        <a:lnSpc>
          <a:spcPct val="100000"/>
        </a:lnSpc>
        <a:spcBef>
          <a:spcPts val="0"/>
        </a:spcBef>
        <a:spcAft>
          <a:spcPts val="0"/>
        </a:spcAft>
        <a:buClrTx/>
        <a:buSzTx/>
        <a:buFontTx/>
        <a:buNone/>
        <a:tabLst/>
        <a:defRPr sz="3500" b="0" i="0" u="none" strike="noStrike" cap="all" spc="700" baseline="0">
          <a:ln>
            <a:noFill/>
          </a:ln>
          <a:solidFill>
            <a:srgbClr val="B16AD7"/>
          </a:solidFill>
          <a:uFillTx/>
          <a:latin typeface="+mn-lt"/>
          <a:ea typeface="+mn-ea"/>
          <a:cs typeface="+mn-cs"/>
          <a:sym typeface="Avenir Light"/>
        </a:defRPr>
      </a:lvl8pPr>
      <a:lvl9pPr marL="0" marR="0" indent="1828800" algn="ctr" defTabSz="584200" rtl="0" latinLnBrk="0">
        <a:lnSpc>
          <a:spcPct val="100000"/>
        </a:lnSpc>
        <a:spcBef>
          <a:spcPts val="0"/>
        </a:spcBef>
        <a:spcAft>
          <a:spcPts val="0"/>
        </a:spcAft>
        <a:buClrTx/>
        <a:buSzTx/>
        <a:buFontTx/>
        <a:buNone/>
        <a:tabLst/>
        <a:defRPr sz="3500" b="0" i="0" u="none" strike="noStrike" cap="all" spc="700" baseline="0">
          <a:ln>
            <a:noFill/>
          </a:ln>
          <a:solidFill>
            <a:srgbClr val="B16AD7"/>
          </a:solidFill>
          <a:uFillTx/>
          <a:latin typeface="+mn-lt"/>
          <a:ea typeface="+mn-ea"/>
          <a:cs typeface="+mn-cs"/>
          <a:sym typeface="Avenir Light"/>
        </a:defRPr>
      </a:lvl9pPr>
    </p:titleStyle>
    <p:bodyStyle>
      <a:lvl1pPr marL="0" marR="0" indent="0" algn="ctr" defTabSz="584200" rtl="0" latinLnBrk="0">
        <a:lnSpc>
          <a:spcPct val="90000"/>
        </a:lnSpc>
        <a:spcBef>
          <a:spcPts val="1500"/>
        </a:spcBef>
        <a:spcAft>
          <a:spcPts val="0"/>
        </a:spcAft>
        <a:buClrTx/>
        <a:buSzTx/>
        <a:buFontTx/>
        <a:buNone/>
        <a:tabLst/>
        <a:defRPr sz="1800" b="0" i="0" u="none" strike="noStrike" cap="none" spc="0" baseline="0">
          <a:ln>
            <a:noFill/>
          </a:ln>
          <a:solidFill>
            <a:srgbClr val="53585F"/>
          </a:solidFill>
          <a:uFillTx/>
          <a:latin typeface="Avenir Book"/>
          <a:ea typeface="Avenir Book"/>
          <a:cs typeface="Avenir Book"/>
          <a:sym typeface="Avenir Book"/>
        </a:defRPr>
      </a:lvl1pPr>
      <a:lvl2pPr marL="0" marR="0" indent="228600" algn="ctr" defTabSz="584200" rtl="0" latinLnBrk="0">
        <a:lnSpc>
          <a:spcPct val="90000"/>
        </a:lnSpc>
        <a:spcBef>
          <a:spcPts val="1500"/>
        </a:spcBef>
        <a:spcAft>
          <a:spcPts val="0"/>
        </a:spcAft>
        <a:buClrTx/>
        <a:buSzTx/>
        <a:buFontTx/>
        <a:buNone/>
        <a:tabLst/>
        <a:defRPr sz="1800" b="0" i="0" u="none" strike="noStrike" cap="none" spc="0" baseline="0">
          <a:ln>
            <a:noFill/>
          </a:ln>
          <a:solidFill>
            <a:srgbClr val="53585F"/>
          </a:solidFill>
          <a:uFillTx/>
          <a:latin typeface="Avenir Book"/>
          <a:ea typeface="Avenir Book"/>
          <a:cs typeface="Avenir Book"/>
          <a:sym typeface="Avenir Book"/>
        </a:defRPr>
      </a:lvl2pPr>
      <a:lvl3pPr marL="0" marR="0" indent="457200" algn="ctr" defTabSz="584200" rtl="0" latinLnBrk="0">
        <a:lnSpc>
          <a:spcPct val="90000"/>
        </a:lnSpc>
        <a:spcBef>
          <a:spcPts val="1500"/>
        </a:spcBef>
        <a:spcAft>
          <a:spcPts val="0"/>
        </a:spcAft>
        <a:buClrTx/>
        <a:buSzTx/>
        <a:buFontTx/>
        <a:buNone/>
        <a:tabLst/>
        <a:defRPr sz="1800" b="0" i="0" u="none" strike="noStrike" cap="none" spc="0" baseline="0">
          <a:ln>
            <a:noFill/>
          </a:ln>
          <a:solidFill>
            <a:srgbClr val="53585F"/>
          </a:solidFill>
          <a:uFillTx/>
          <a:latin typeface="Avenir Book"/>
          <a:ea typeface="Avenir Book"/>
          <a:cs typeface="Avenir Book"/>
          <a:sym typeface="Avenir Book"/>
        </a:defRPr>
      </a:lvl3pPr>
      <a:lvl4pPr marL="0" marR="0" indent="685800" algn="ctr" defTabSz="584200" rtl="0" latinLnBrk="0">
        <a:lnSpc>
          <a:spcPct val="90000"/>
        </a:lnSpc>
        <a:spcBef>
          <a:spcPts val="1500"/>
        </a:spcBef>
        <a:spcAft>
          <a:spcPts val="0"/>
        </a:spcAft>
        <a:buClrTx/>
        <a:buSzTx/>
        <a:buFontTx/>
        <a:buNone/>
        <a:tabLst/>
        <a:defRPr sz="1800" b="0" i="0" u="none" strike="noStrike" cap="none" spc="0" baseline="0">
          <a:ln>
            <a:noFill/>
          </a:ln>
          <a:solidFill>
            <a:srgbClr val="53585F"/>
          </a:solidFill>
          <a:uFillTx/>
          <a:latin typeface="Avenir Book"/>
          <a:ea typeface="Avenir Book"/>
          <a:cs typeface="Avenir Book"/>
          <a:sym typeface="Avenir Book"/>
        </a:defRPr>
      </a:lvl4pPr>
      <a:lvl5pPr marL="0" marR="0" indent="914400" algn="ctr" defTabSz="584200" rtl="0" latinLnBrk="0">
        <a:lnSpc>
          <a:spcPct val="90000"/>
        </a:lnSpc>
        <a:spcBef>
          <a:spcPts val="1500"/>
        </a:spcBef>
        <a:spcAft>
          <a:spcPts val="0"/>
        </a:spcAft>
        <a:buClrTx/>
        <a:buSzTx/>
        <a:buFontTx/>
        <a:buNone/>
        <a:tabLst/>
        <a:defRPr sz="1800" b="0" i="0" u="none" strike="noStrike" cap="none" spc="0" baseline="0">
          <a:ln>
            <a:noFill/>
          </a:ln>
          <a:solidFill>
            <a:srgbClr val="53585F"/>
          </a:solidFill>
          <a:uFillTx/>
          <a:latin typeface="Avenir Book"/>
          <a:ea typeface="Avenir Book"/>
          <a:cs typeface="Avenir Book"/>
          <a:sym typeface="Avenir Book"/>
        </a:defRPr>
      </a:lvl5pPr>
      <a:lvl6pPr marL="0" marR="0" indent="1143000" algn="ctr" defTabSz="584200" rtl="0" latinLnBrk="0">
        <a:lnSpc>
          <a:spcPct val="90000"/>
        </a:lnSpc>
        <a:spcBef>
          <a:spcPts val="1500"/>
        </a:spcBef>
        <a:spcAft>
          <a:spcPts val="0"/>
        </a:spcAft>
        <a:buClrTx/>
        <a:buSzTx/>
        <a:buFontTx/>
        <a:buNone/>
        <a:tabLst/>
        <a:defRPr sz="1800" b="0" i="0" u="none" strike="noStrike" cap="none" spc="0" baseline="0">
          <a:ln>
            <a:noFill/>
          </a:ln>
          <a:solidFill>
            <a:srgbClr val="53585F"/>
          </a:solidFill>
          <a:uFillTx/>
          <a:latin typeface="Avenir Book"/>
          <a:ea typeface="Avenir Book"/>
          <a:cs typeface="Avenir Book"/>
          <a:sym typeface="Avenir Book"/>
        </a:defRPr>
      </a:lvl6pPr>
      <a:lvl7pPr marL="0" marR="0" indent="1371600" algn="ctr" defTabSz="584200" rtl="0" latinLnBrk="0">
        <a:lnSpc>
          <a:spcPct val="90000"/>
        </a:lnSpc>
        <a:spcBef>
          <a:spcPts val="1500"/>
        </a:spcBef>
        <a:spcAft>
          <a:spcPts val="0"/>
        </a:spcAft>
        <a:buClrTx/>
        <a:buSzTx/>
        <a:buFontTx/>
        <a:buNone/>
        <a:tabLst/>
        <a:defRPr sz="1800" b="0" i="0" u="none" strike="noStrike" cap="none" spc="0" baseline="0">
          <a:ln>
            <a:noFill/>
          </a:ln>
          <a:solidFill>
            <a:srgbClr val="53585F"/>
          </a:solidFill>
          <a:uFillTx/>
          <a:latin typeface="Avenir Book"/>
          <a:ea typeface="Avenir Book"/>
          <a:cs typeface="Avenir Book"/>
          <a:sym typeface="Avenir Book"/>
        </a:defRPr>
      </a:lvl7pPr>
      <a:lvl8pPr marL="0" marR="0" indent="1600200" algn="ctr" defTabSz="584200" rtl="0" latinLnBrk="0">
        <a:lnSpc>
          <a:spcPct val="90000"/>
        </a:lnSpc>
        <a:spcBef>
          <a:spcPts val="1500"/>
        </a:spcBef>
        <a:spcAft>
          <a:spcPts val="0"/>
        </a:spcAft>
        <a:buClrTx/>
        <a:buSzTx/>
        <a:buFontTx/>
        <a:buNone/>
        <a:tabLst/>
        <a:defRPr sz="1800" b="0" i="0" u="none" strike="noStrike" cap="none" spc="0" baseline="0">
          <a:ln>
            <a:noFill/>
          </a:ln>
          <a:solidFill>
            <a:srgbClr val="53585F"/>
          </a:solidFill>
          <a:uFillTx/>
          <a:latin typeface="Avenir Book"/>
          <a:ea typeface="Avenir Book"/>
          <a:cs typeface="Avenir Book"/>
          <a:sym typeface="Avenir Book"/>
        </a:defRPr>
      </a:lvl8pPr>
      <a:lvl9pPr marL="0" marR="0" indent="1828800" algn="ctr" defTabSz="584200" rtl="0" latinLnBrk="0">
        <a:lnSpc>
          <a:spcPct val="90000"/>
        </a:lnSpc>
        <a:spcBef>
          <a:spcPts val="1500"/>
        </a:spcBef>
        <a:spcAft>
          <a:spcPts val="0"/>
        </a:spcAft>
        <a:buClrTx/>
        <a:buSzTx/>
        <a:buFontTx/>
        <a:buNone/>
        <a:tabLst/>
        <a:defRPr sz="1800" b="0" i="0" u="none" strike="noStrike" cap="none" spc="0" baseline="0">
          <a:ln>
            <a:noFill/>
          </a:ln>
          <a:solidFill>
            <a:srgbClr val="53585F"/>
          </a:solidFill>
          <a:uFillTx/>
          <a:latin typeface="Avenir Book"/>
          <a:ea typeface="Avenir Book"/>
          <a:cs typeface="Avenir Book"/>
          <a:sym typeface="Avenir Book"/>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venir Next Medium"/>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venir Next Medium"/>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venir Next Medium"/>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venir Next Medium"/>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venir Next Medium"/>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venir Next Medium"/>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venir Next Medium"/>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venir Next Medium"/>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Avenir Next Medium"/>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1.jpeg"/><Relationship Id="rId5" Type="http://schemas.openxmlformats.org/officeDocument/2006/relationships/image" Target="../media/image4.jpeg"/><Relationship Id="rId6" Type="http://schemas.openxmlformats.org/officeDocument/2006/relationships/image" Target="../media/image12.jpeg"/><Relationship Id="rId1" Type="http://schemas.openxmlformats.org/officeDocument/2006/relationships/slideLayout" Target="../slideLayouts/slideLayout13.xml"/><Relationship Id="rId2"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4.jpeg"/><Relationship Id="rId1" Type="http://schemas.openxmlformats.org/officeDocument/2006/relationships/slideLayout" Target="../slideLayouts/slideLayout4.xml"/><Relationship Id="rId2"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Shape 334"/>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558" y="0"/>
                </a:lnTo>
              </a:path>
            </a:pathLst>
          </a:custGeom>
        </p:spPr>
        <p:txBody>
          <a:bodyPr/>
          <a:lstStyle/>
          <a:p>
            <a:pPr>
              <a:lnSpc>
                <a:spcPct val="100000"/>
              </a:lnSpc>
              <a:spcBef>
                <a:spcPts val="0"/>
              </a:spcBef>
              <a:defRPr sz="2400">
                <a:solidFill>
                  <a:srgbClr val="FFFFFF"/>
                </a:solidFill>
                <a:latin typeface="Helvetica Light"/>
                <a:ea typeface="Helvetica Light"/>
                <a:cs typeface="Helvetica Light"/>
                <a:sym typeface="Helvetica Light"/>
              </a:defRPr>
            </a:pPr>
            <a:endParaRPr/>
          </a:p>
        </p:txBody>
      </p:sp>
      <p:sp>
        <p:nvSpPr>
          <p:cNvPr id="335" name="Shape 335"/>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600" y="0"/>
                </a:lnTo>
                <a:lnTo>
                  <a:pt x="42" y="0"/>
                </a:lnTo>
              </a:path>
            </a:pathLst>
          </a:custGeom>
        </p:spPr>
        <p:txBody>
          <a:bodyPr/>
          <a:lstStyle/>
          <a:p>
            <a:pPr>
              <a:lnSpc>
                <a:spcPct val="100000"/>
              </a:lnSpc>
              <a:spcBef>
                <a:spcPts val="0"/>
              </a:spcBef>
              <a:defRPr sz="2400">
                <a:solidFill>
                  <a:srgbClr val="FFFFFF"/>
                </a:solidFill>
                <a:latin typeface="Helvetica Light"/>
                <a:ea typeface="Helvetica Light"/>
                <a:cs typeface="Helvetica Light"/>
                <a:sym typeface="Helvetica Light"/>
              </a:defRPr>
            </a:pPr>
            <a:endParaRPr/>
          </a:p>
        </p:txBody>
      </p:sp>
      <p:sp>
        <p:nvSpPr>
          <p:cNvPr id="336" name="Shape 336"/>
          <p:cNvSpPr>
            <a:spLocks noGrp="1"/>
          </p:cNvSpPr>
          <p:nvPr>
            <p:ph type="ctrTitle"/>
          </p:nvPr>
        </p:nvSpPr>
        <p:spPr>
          <a:prstGeom prst="rect">
            <a:avLst/>
          </a:prstGeom>
        </p:spPr>
        <p:txBody>
          <a:bodyPr/>
          <a:lstStyle/>
          <a:p>
            <a:r>
              <a:t>WATERCOLOR</a:t>
            </a:r>
          </a:p>
        </p:txBody>
      </p:sp>
    </p:spTree>
  </p:cSld>
  <p:clrMapOvr>
    <a:masterClrMapping/>
  </p:clrMapOvr>
  <p:transition xmlns:p14="http://schemas.microsoft.com/office/powerpoint/2010/mai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Shape 464"/>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10</a:t>
            </a:fld>
            <a:endParaRPr/>
          </a:p>
        </p:txBody>
      </p:sp>
      <p:sp>
        <p:nvSpPr>
          <p:cNvPr id="465" name="Shape 465"/>
          <p:cNvSpPr>
            <a:spLocks noGrp="1"/>
          </p:cNvSpPr>
          <p:nvPr>
            <p:ph type="title"/>
          </p:nvPr>
        </p:nvSpPr>
        <p:spPr>
          <a:prstGeom prst="rect">
            <a:avLst/>
          </a:prstGeom>
        </p:spPr>
        <p:txBody>
          <a:bodyPr/>
          <a:lstStyle/>
          <a:p>
            <a:r>
              <a:t>Collaboration</a:t>
            </a:r>
          </a:p>
        </p:txBody>
      </p:sp>
      <p:sp>
        <p:nvSpPr>
          <p:cNvPr id="466" name="Shape 466"/>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586" h="21573" extrusionOk="0">
                <a:moveTo>
                  <a:pt x="12774" y="8"/>
                </a:moveTo>
                <a:cubicBezTo>
                  <a:pt x="11370" y="115"/>
                  <a:pt x="10053" y="1258"/>
                  <a:pt x="9301" y="3153"/>
                </a:cubicBezTo>
                <a:cubicBezTo>
                  <a:pt x="8402" y="2308"/>
                  <a:pt x="7289" y="2164"/>
                  <a:pt x="6306" y="2767"/>
                </a:cubicBezTo>
                <a:cubicBezTo>
                  <a:pt x="5131" y="3488"/>
                  <a:pt x="4327" y="5148"/>
                  <a:pt x="4230" y="7053"/>
                </a:cubicBezTo>
                <a:cubicBezTo>
                  <a:pt x="3646" y="7352"/>
                  <a:pt x="3081" y="7769"/>
                  <a:pt x="2586" y="8401"/>
                </a:cubicBezTo>
                <a:cubicBezTo>
                  <a:pt x="1844" y="9347"/>
                  <a:pt x="1385" y="10620"/>
                  <a:pt x="1229" y="11976"/>
                </a:cubicBezTo>
                <a:cubicBezTo>
                  <a:pt x="1173" y="12039"/>
                  <a:pt x="1119" y="12101"/>
                  <a:pt x="1063" y="12164"/>
                </a:cubicBezTo>
                <a:cubicBezTo>
                  <a:pt x="1044" y="12186"/>
                  <a:pt x="1035" y="12215"/>
                  <a:pt x="1036" y="12251"/>
                </a:cubicBezTo>
                <a:cubicBezTo>
                  <a:pt x="1037" y="12290"/>
                  <a:pt x="1039" y="12329"/>
                  <a:pt x="1038" y="12368"/>
                </a:cubicBezTo>
                <a:cubicBezTo>
                  <a:pt x="1036" y="12451"/>
                  <a:pt x="1035" y="12535"/>
                  <a:pt x="1027" y="12617"/>
                </a:cubicBezTo>
                <a:cubicBezTo>
                  <a:pt x="1015" y="12732"/>
                  <a:pt x="1012" y="12728"/>
                  <a:pt x="934" y="12675"/>
                </a:cubicBezTo>
                <a:cubicBezTo>
                  <a:pt x="931" y="12673"/>
                  <a:pt x="928" y="12676"/>
                  <a:pt x="924" y="12675"/>
                </a:cubicBezTo>
                <a:cubicBezTo>
                  <a:pt x="904" y="12702"/>
                  <a:pt x="912" y="12740"/>
                  <a:pt x="915" y="12771"/>
                </a:cubicBezTo>
                <a:cubicBezTo>
                  <a:pt x="924" y="12882"/>
                  <a:pt x="924" y="12995"/>
                  <a:pt x="913" y="13105"/>
                </a:cubicBezTo>
                <a:cubicBezTo>
                  <a:pt x="907" y="13156"/>
                  <a:pt x="910" y="13203"/>
                  <a:pt x="913" y="13253"/>
                </a:cubicBezTo>
                <a:cubicBezTo>
                  <a:pt x="919" y="13361"/>
                  <a:pt x="943" y="13459"/>
                  <a:pt x="963" y="13561"/>
                </a:cubicBezTo>
                <a:cubicBezTo>
                  <a:pt x="974" y="13615"/>
                  <a:pt x="984" y="13669"/>
                  <a:pt x="953" y="13718"/>
                </a:cubicBezTo>
                <a:cubicBezTo>
                  <a:pt x="944" y="13733"/>
                  <a:pt x="934" y="13756"/>
                  <a:pt x="934" y="13776"/>
                </a:cubicBezTo>
                <a:cubicBezTo>
                  <a:pt x="935" y="13847"/>
                  <a:pt x="901" y="13869"/>
                  <a:pt x="867" y="13892"/>
                </a:cubicBezTo>
                <a:cubicBezTo>
                  <a:pt x="697" y="14005"/>
                  <a:pt x="531" y="14122"/>
                  <a:pt x="360" y="14229"/>
                </a:cubicBezTo>
                <a:cubicBezTo>
                  <a:pt x="287" y="14274"/>
                  <a:pt x="221" y="14341"/>
                  <a:pt x="157" y="14406"/>
                </a:cubicBezTo>
                <a:cubicBezTo>
                  <a:pt x="105" y="14459"/>
                  <a:pt x="62" y="14530"/>
                  <a:pt x="47" y="14630"/>
                </a:cubicBezTo>
                <a:cubicBezTo>
                  <a:pt x="40" y="14679"/>
                  <a:pt x="29" y="14727"/>
                  <a:pt x="19" y="14775"/>
                </a:cubicBezTo>
                <a:cubicBezTo>
                  <a:pt x="-14" y="14920"/>
                  <a:pt x="-2" y="15060"/>
                  <a:pt x="40" y="15196"/>
                </a:cubicBezTo>
                <a:cubicBezTo>
                  <a:pt x="71" y="15298"/>
                  <a:pt x="92" y="15406"/>
                  <a:pt x="99" y="15518"/>
                </a:cubicBezTo>
                <a:cubicBezTo>
                  <a:pt x="101" y="15545"/>
                  <a:pt x="107" y="15576"/>
                  <a:pt x="117" y="15597"/>
                </a:cubicBezTo>
                <a:cubicBezTo>
                  <a:pt x="169" y="15704"/>
                  <a:pt x="211" y="15822"/>
                  <a:pt x="277" y="15916"/>
                </a:cubicBezTo>
                <a:cubicBezTo>
                  <a:pt x="341" y="16008"/>
                  <a:pt x="401" y="16106"/>
                  <a:pt x="454" y="16212"/>
                </a:cubicBezTo>
                <a:cubicBezTo>
                  <a:pt x="495" y="16296"/>
                  <a:pt x="543" y="16362"/>
                  <a:pt x="604" y="16407"/>
                </a:cubicBezTo>
                <a:cubicBezTo>
                  <a:pt x="664" y="16450"/>
                  <a:pt x="726" y="16485"/>
                  <a:pt x="778" y="16552"/>
                </a:cubicBezTo>
                <a:cubicBezTo>
                  <a:pt x="796" y="16576"/>
                  <a:pt x="824" y="16584"/>
                  <a:pt x="849" y="16593"/>
                </a:cubicBezTo>
                <a:cubicBezTo>
                  <a:pt x="883" y="16604"/>
                  <a:pt x="910" y="16623"/>
                  <a:pt x="934" y="16662"/>
                </a:cubicBezTo>
                <a:cubicBezTo>
                  <a:pt x="964" y="16712"/>
                  <a:pt x="1003" y="16723"/>
                  <a:pt x="1046" y="16721"/>
                </a:cubicBezTo>
                <a:cubicBezTo>
                  <a:pt x="1079" y="16718"/>
                  <a:pt x="1116" y="16716"/>
                  <a:pt x="1148" y="16726"/>
                </a:cubicBezTo>
                <a:cubicBezTo>
                  <a:pt x="1196" y="16742"/>
                  <a:pt x="1240" y="16747"/>
                  <a:pt x="1289" y="16738"/>
                </a:cubicBezTo>
                <a:cubicBezTo>
                  <a:pt x="1318" y="16732"/>
                  <a:pt x="1349" y="16728"/>
                  <a:pt x="1375" y="16755"/>
                </a:cubicBezTo>
                <a:cubicBezTo>
                  <a:pt x="1383" y="16764"/>
                  <a:pt x="1391" y="16765"/>
                  <a:pt x="1399" y="16770"/>
                </a:cubicBezTo>
                <a:cubicBezTo>
                  <a:pt x="1405" y="16795"/>
                  <a:pt x="1412" y="16820"/>
                  <a:pt x="1418" y="16845"/>
                </a:cubicBezTo>
                <a:cubicBezTo>
                  <a:pt x="1423" y="16871"/>
                  <a:pt x="1427" y="16896"/>
                  <a:pt x="1433" y="16921"/>
                </a:cubicBezTo>
                <a:cubicBezTo>
                  <a:pt x="1417" y="16938"/>
                  <a:pt x="1403" y="16957"/>
                  <a:pt x="1387" y="16973"/>
                </a:cubicBezTo>
                <a:cubicBezTo>
                  <a:pt x="1292" y="17070"/>
                  <a:pt x="1204" y="17181"/>
                  <a:pt x="1092" y="17235"/>
                </a:cubicBezTo>
                <a:cubicBezTo>
                  <a:pt x="1063" y="17249"/>
                  <a:pt x="1041" y="17280"/>
                  <a:pt x="1028" y="17322"/>
                </a:cubicBezTo>
                <a:cubicBezTo>
                  <a:pt x="1017" y="17361"/>
                  <a:pt x="1008" y="17406"/>
                  <a:pt x="1000" y="17444"/>
                </a:cubicBezTo>
                <a:cubicBezTo>
                  <a:pt x="1008" y="17458"/>
                  <a:pt x="1012" y="17469"/>
                  <a:pt x="1017" y="17470"/>
                </a:cubicBezTo>
                <a:cubicBezTo>
                  <a:pt x="1073" y="17473"/>
                  <a:pt x="1095" y="17525"/>
                  <a:pt x="1102" y="17600"/>
                </a:cubicBezTo>
                <a:cubicBezTo>
                  <a:pt x="1104" y="17622"/>
                  <a:pt x="1109" y="17645"/>
                  <a:pt x="1111" y="17667"/>
                </a:cubicBezTo>
                <a:cubicBezTo>
                  <a:pt x="1124" y="17799"/>
                  <a:pt x="1136" y="17929"/>
                  <a:pt x="1171" y="18053"/>
                </a:cubicBezTo>
                <a:cubicBezTo>
                  <a:pt x="1177" y="18074"/>
                  <a:pt x="1179" y="18101"/>
                  <a:pt x="1179" y="18123"/>
                </a:cubicBezTo>
                <a:cubicBezTo>
                  <a:pt x="1179" y="18182"/>
                  <a:pt x="1196" y="18225"/>
                  <a:pt x="1219" y="18271"/>
                </a:cubicBezTo>
                <a:cubicBezTo>
                  <a:pt x="1287" y="18403"/>
                  <a:pt x="1350" y="18541"/>
                  <a:pt x="1439" y="18646"/>
                </a:cubicBezTo>
                <a:cubicBezTo>
                  <a:pt x="1471" y="18684"/>
                  <a:pt x="1509" y="18726"/>
                  <a:pt x="1508" y="18806"/>
                </a:cubicBezTo>
                <a:cubicBezTo>
                  <a:pt x="1508" y="18834"/>
                  <a:pt x="1532" y="18850"/>
                  <a:pt x="1551" y="18855"/>
                </a:cubicBezTo>
                <a:cubicBezTo>
                  <a:pt x="1615" y="18872"/>
                  <a:pt x="1651" y="18936"/>
                  <a:pt x="1680" y="19018"/>
                </a:cubicBezTo>
                <a:cubicBezTo>
                  <a:pt x="1686" y="19036"/>
                  <a:pt x="1681" y="19069"/>
                  <a:pt x="1666" y="19076"/>
                </a:cubicBezTo>
                <a:cubicBezTo>
                  <a:pt x="1641" y="19088"/>
                  <a:pt x="1620" y="19105"/>
                  <a:pt x="1603" y="19148"/>
                </a:cubicBezTo>
                <a:cubicBezTo>
                  <a:pt x="1657" y="19265"/>
                  <a:pt x="1729" y="19329"/>
                  <a:pt x="1813" y="19331"/>
                </a:cubicBezTo>
                <a:cubicBezTo>
                  <a:pt x="1872" y="19333"/>
                  <a:pt x="1906" y="19361"/>
                  <a:pt x="1940" y="19427"/>
                </a:cubicBezTo>
                <a:cubicBezTo>
                  <a:pt x="1970" y="19484"/>
                  <a:pt x="2007" y="19533"/>
                  <a:pt x="2038" y="19587"/>
                </a:cubicBezTo>
                <a:cubicBezTo>
                  <a:pt x="2048" y="19603"/>
                  <a:pt x="2058" y="19626"/>
                  <a:pt x="2058" y="19645"/>
                </a:cubicBezTo>
                <a:cubicBezTo>
                  <a:pt x="2058" y="19734"/>
                  <a:pt x="2100" y="19789"/>
                  <a:pt x="2137" y="19839"/>
                </a:cubicBezTo>
                <a:cubicBezTo>
                  <a:pt x="2173" y="19888"/>
                  <a:pt x="2212" y="19931"/>
                  <a:pt x="2231" y="19999"/>
                </a:cubicBezTo>
                <a:cubicBezTo>
                  <a:pt x="2252" y="20071"/>
                  <a:pt x="2305" y="20114"/>
                  <a:pt x="2308" y="20199"/>
                </a:cubicBezTo>
                <a:cubicBezTo>
                  <a:pt x="2309" y="20210"/>
                  <a:pt x="2321" y="20231"/>
                  <a:pt x="2329" y="20231"/>
                </a:cubicBezTo>
                <a:cubicBezTo>
                  <a:pt x="2361" y="20234"/>
                  <a:pt x="2373" y="20249"/>
                  <a:pt x="2378" y="20298"/>
                </a:cubicBezTo>
                <a:cubicBezTo>
                  <a:pt x="2385" y="20386"/>
                  <a:pt x="2405" y="20474"/>
                  <a:pt x="2410" y="20562"/>
                </a:cubicBezTo>
                <a:cubicBezTo>
                  <a:pt x="2416" y="20645"/>
                  <a:pt x="2413" y="20728"/>
                  <a:pt x="2412" y="20812"/>
                </a:cubicBezTo>
                <a:cubicBezTo>
                  <a:pt x="2412" y="20884"/>
                  <a:pt x="2431" y="20915"/>
                  <a:pt x="2480" y="20908"/>
                </a:cubicBezTo>
                <a:cubicBezTo>
                  <a:pt x="2513" y="20903"/>
                  <a:pt x="2546" y="20891"/>
                  <a:pt x="2578" y="20882"/>
                </a:cubicBezTo>
                <a:cubicBezTo>
                  <a:pt x="2600" y="20876"/>
                  <a:pt x="2621" y="20857"/>
                  <a:pt x="2642" y="20862"/>
                </a:cubicBezTo>
                <a:cubicBezTo>
                  <a:pt x="2673" y="20869"/>
                  <a:pt x="2699" y="20869"/>
                  <a:pt x="2725" y="20838"/>
                </a:cubicBezTo>
                <a:cubicBezTo>
                  <a:pt x="2739" y="20822"/>
                  <a:pt x="2758" y="20817"/>
                  <a:pt x="2775" y="20806"/>
                </a:cubicBezTo>
                <a:cubicBezTo>
                  <a:pt x="2855" y="20753"/>
                  <a:pt x="2947" y="20742"/>
                  <a:pt x="3027" y="20684"/>
                </a:cubicBezTo>
                <a:cubicBezTo>
                  <a:pt x="3064" y="20658"/>
                  <a:pt x="3101" y="20630"/>
                  <a:pt x="3139" y="20609"/>
                </a:cubicBezTo>
                <a:cubicBezTo>
                  <a:pt x="3208" y="20570"/>
                  <a:pt x="3275" y="20531"/>
                  <a:pt x="3339" y="20478"/>
                </a:cubicBezTo>
                <a:cubicBezTo>
                  <a:pt x="3614" y="20715"/>
                  <a:pt x="3900" y="20912"/>
                  <a:pt x="4191" y="21071"/>
                </a:cubicBezTo>
                <a:cubicBezTo>
                  <a:pt x="4483" y="21229"/>
                  <a:pt x="4782" y="21347"/>
                  <a:pt x="5084" y="21431"/>
                </a:cubicBezTo>
                <a:cubicBezTo>
                  <a:pt x="5087" y="21432"/>
                  <a:pt x="5090" y="21433"/>
                  <a:pt x="5093" y="21434"/>
                </a:cubicBezTo>
                <a:cubicBezTo>
                  <a:pt x="5097" y="21435"/>
                  <a:pt x="5100" y="21436"/>
                  <a:pt x="5103" y="21437"/>
                </a:cubicBezTo>
                <a:cubicBezTo>
                  <a:pt x="5205" y="21464"/>
                  <a:pt x="5309" y="21486"/>
                  <a:pt x="5411" y="21506"/>
                </a:cubicBezTo>
                <a:cubicBezTo>
                  <a:pt x="5482" y="21520"/>
                  <a:pt x="5552" y="21533"/>
                  <a:pt x="5623" y="21541"/>
                </a:cubicBezTo>
                <a:cubicBezTo>
                  <a:pt x="5695" y="21549"/>
                  <a:pt x="5767" y="21554"/>
                  <a:pt x="5839" y="21558"/>
                </a:cubicBezTo>
                <a:cubicBezTo>
                  <a:pt x="5897" y="21562"/>
                  <a:pt x="5952" y="21573"/>
                  <a:pt x="6011" y="21573"/>
                </a:cubicBezTo>
                <a:lnTo>
                  <a:pt x="6053" y="21573"/>
                </a:lnTo>
                <a:lnTo>
                  <a:pt x="6055" y="21573"/>
                </a:lnTo>
                <a:lnTo>
                  <a:pt x="17419" y="21544"/>
                </a:lnTo>
                <a:lnTo>
                  <a:pt x="17419" y="21541"/>
                </a:lnTo>
                <a:cubicBezTo>
                  <a:pt x="19755" y="21234"/>
                  <a:pt x="21586" y="18304"/>
                  <a:pt x="21586" y="14731"/>
                </a:cubicBezTo>
                <a:cubicBezTo>
                  <a:pt x="21586" y="11745"/>
                  <a:pt x="20304" y="9211"/>
                  <a:pt x="18520" y="8279"/>
                </a:cubicBezTo>
                <a:cubicBezTo>
                  <a:pt x="18511" y="8254"/>
                  <a:pt x="18497" y="8230"/>
                  <a:pt x="18481" y="8212"/>
                </a:cubicBezTo>
                <a:cubicBezTo>
                  <a:pt x="18471" y="8202"/>
                  <a:pt x="18463" y="8194"/>
                  <a:pt x="18452" y="8186"/>
                </a:cubicBezTo>
                <a:cubicBezTo>
                  <a:pt x="18371" y="8127"/>
                  <a:pt x="18298" y="8042"/>
                  <a:pt x="18240" y="7939"/>
                </a:cubicBezTo>
                <a:cubicBezTo>
                  <a:pt x="18199" y="7866"/>
                  <a:pt x="18163" y="7790"/>
                  <a:pt x="18188" y="7681"/>
                </a:cubicBezTo>
                <a:cubicBezTo>
                  <a:pt x="18199" y="7635"/>
                  <a:pt x="18188" y="7586"/>
                  <a:pt x="18161" y="7550"/>
                </a:cubicBezTo>
                <a:cubicBezTo>
                  <a:pt x="18152" y="7539"/>
                  <a:pt x="18145" y="7522"/>
                  <a:pt x="18146" y="7506"/>
                </a:cubicBezTo>
                <a:cubicBezTo>
                  <a:pt x="18149" y="7420"/>
                  <a:pt x="18155" y="7326"/>
                  <a:pt x="18205" y="7271"/>
                </a:cubicBezTo>
                <a:cubicBezTo>
                  <a:pt x="18265" y="7205"/>
                  <a:pt x="18300" y="7122"/>
                  <a:pt x="18313" y="7013"/>
                </a:cubicBezTo>
                <a:cubicBezTo>
                  <a:pt x="18320" y="6959"/>
                  <a:pt x="18340" y="6915"/>
                  <a:pt x="18379" y="6897"/>
                </a:cubicBezTo>
                <a:cubicBezTo>
                  <a:pt x="18408" y="6883"/>
                  <a:pt x="18416" y="6848"/>
                  <a:pt x="18410" y="6807"/>
                </a:cubicBezTo>
                <a:cubicBezTo>
                  <a:pt x="18408" y="6796"/>
                  <a:pt x="18404" y="6784"/>
                  <a:pt x="18402" y="6775"/>
                </a:cubicBezTo>
                <a:cubicBezTo>
                  <a:pt x="18392" y="6733"/>
                  <a:pt x="18403" y="6702"/>
                  <a:pt x="18425" y="6676"/>
                </a:cubicBezTo>
                <a:cubicBezTo>
                  <a:pt x="18468" y="6625"/>
                  <a:pt x="18477" y="6536"/>
                  <a:pt x="18518" y="6481"/>
                </a:cubicBezTo>
                <a:cubicBezTo>
                  <a:pt x="18524" y="6473"/>
                  <a:pt x="18528" y="6457"/>
                  <a:pt x="18527" y="6444"/>
                </a:cubicBezTo>
                <a:cubicBezTo>
                  <a:pt x="18525" y="6353"/>
                  <a:pt x="18555" y="6281"/>
                  <a:pt x="18583" y="6208"/>
                </a:cubicBezTo>
                <a:cubicBezTo>
                  <a:pt x="18577" y="6074"/>
                  <a:pt x="18511" y="5981"/>
                  <a:pt x="18475" y="5871"/>
                </a:cubicBezTo>
                <a:cubicBezTo>
                  <a:pt x="18474" y="5867"/>
                  <a:pt x="18470" y="5869"/>
                  <a:pt x="18467" y="5866"/>
                </a:cubicBezTo>
                <a:cubicBezTo>
                  <a:pt x="18423" y="5820"/>
                  <a:pt x="18395" y="5749"/>
                  <a:pt x="18344" y="5715"/>
                </a:cubicBezTo>
                <a:cubicBezTo>
                  <a:pt x="18330" y="5705"/>
                  <a:pt x="18316" y="5683"/>
                  <a:pt x="18306" y="5665"/>
                </a:cubicBezTo>
                <a:cubicBezTo>
                  <a:pt x="18294" y="5645"/>
                  <a:pt x="18278" y="5633"/>
                  <a:pt x="18263" y="5619"/>
                </a:cubicBezTo>
                <a:cubicBezTo>
                  <a:pt x="18285" y="5587"/>
                  <a:pt x="18306" y="5551"/>
                  <a:pt x="18329" y="5520"/>
                </a:cubicBezTo>
                <a:cubicBezTo>
                  <a:pt x="18394" y="5431"/>
                  <a:pt x="18442" y="5318"/>
                  <a:pt x="18458" y="5189"/>
                </a:cubicBezTo>
                <a:cubicBezTo>
                  <a:pt x="18467" y="5110"/>
                  <a:pt x="18488" y="5054"/>
                  <a:pt x="18523" y="5003"/>
                </a:cubicBezTo>
                <a:cubicBezTo>
                  <a:pt x="18594" y="4902"/>
                  <a:pt x="18667" y="4801"/>
                  <a:pt x="18739" y="4704"/>
                </a:cubicBezTo>
                <a:cubicBezTo>
                  <a:pt x="18857" y="4547"/>
                  <a:pt x="18872" y="4511"/>
                  <a:pt x="18949" y="4266"/>
                </a:cubicBezTo>
                <a:cubicBezTo>
                  <a:pt x="18958" y="4236"/>
                  <a:pt x="18972" y="4208"/>
                  <a:pt x="18986" y="4184"/>
                </a:cubicBezTo>
                <a:cubicBezTo>
                  <a:pt x="19004" y="4154"/>
                  <a:pt x="19025" y="4126"/>
                  <a:pt x="19044" y="4097"/>
                </a:cubicBezTo>
                <a:cubicBezTo>
                  <a:pt x="19059" y="4074"/>
                  <a:pt x="19073" y="4049"/>
                  <a:pt x="19084" y="4022"/>
                </a:cubicBezTo>
                <a:cubicBezTo>
                  <a:pt x="19088" y="4012"/>
                  <a:pt x="19084" y="3992"/>
                  <a:pt x="19078" y="3981"/>
                </a:cubicBezTo>
                <a:cubicBezTo>
                  <a:pt x="19073" y="3970"/>
                  <a:pt x="19060" y="3963"/>
                  <a:pt x="19053" y="3966"/>
                </a:cubicBezTo>
                <a:cubicBezTo>
                  <a:pt x="19029" y="3980"/>
                  <a:pt x="19005" y="3990"/>
                  <a:pt x="18984" y="4013"/>
                </a:cubicBezTo>
                <a:cubicBezTo>
                  <a:pt x="18932" y="4070"/>
                  <a:pt x="18884" y="4136"/>
                  <a:pt x="18832" y="4193"/>
                </a:cubicBezTo>
                <a:cubicBezTo>
                  <a:pt x="18811" y="4216"/>
                  <a:pt x="18780" y="4227"/>
                  <a:pt x="18755" y="4239"/>
                </a:cubicBezTo>
                <a:cubicBezTo>
                  <a:pt x="18747" y="4243"/>
                  <a:pt x="18728" y="4237"/>
                  <a:pt x="18726" y="4228"/>
                </a:cubicBezTo>
                <a:cubicBezTo>
                  <a:pt x="18721" y="4208"/>
                  <a:pt x="18717" y="4175"/>
                  <a:pt x="18724" y="4164"/>
                </a:cubicBezTo>
                <a:cubicBezTo>
                  <a:pt x="18788" y="4065"/>
                  <a:pt x="18854" y="3968"/>
                  <a:pt x="18920" y="3874"/>
                </a:cubicBezTo>
                <a:cubicBezTo>
                  <a:pt x="18975" y="3796"/>
                  <a:pt x="19043" y="3731"/>
                  <a:pt x="19090" y="3644"/>
                </a:cubicBezTo>
                <a:cubicBezTo>
                  <a:pt x="19159" y="3517"/>
                  <a:pt x="19235" y="3409"/>
                  <a:pt x="19319" y="3307"/>
                </a:cubicBezTo>
                <a:cubicBezTo>
                  <a:pt x="19470" y="3124"/>
                  <a:pt x="19623" y="2942"/>
                  <a:pt x="19774" y="2758"/>
                </a:cubicBezTo>
                <a:cubicBezTo>
                  <a:pt x="19825" y="2697"/>
                  <a:pt x="19865" y="2617"/>
                  <a:pt x="19921" y="2573"/>
                </a:cubicBezTo>
                <a:cubicBezTo>
                  <a:pt x="20003" y="2507"/>
                  <a:pt x="20075" y="2417"/>
                  <a:pt x="20146" y="2332"/>
                </a:cubicBezTo>
                <a:cubicBezTo>
                  <a:pt x="20294" y="2155"/>
                  <a:pt x="20438" y="1973"/>
                  <a:pt x="20582" y="1789"/>
                </a:cubicBezTo>
                <a:cubicBezTo>
                  <a:pt x="20621" y="1738"/>
                  <a:pt x="20671" y="1692"/>
                  <a:pt x="20667" y="1594"/>
                </a:cubicBezTo>
                <a:cubicBezTo>
                  <a:pt x="20601" y="1552"/>
                  <a:pt x="20571" y="1635"/>
                  <a:pt x="20532" y="1681"/>
                </a:cubicBezTo>
                <a:cubicBezTo>
                  <a:pt x="20306" y="1945"/>
                  <a:pt x="20082" y="2215"/>
                  <a:pt x="19857" y="2480"/>
                </a:cubicBezTo>
                <a:cubicBezTo>
                  <a:pt x="19725" y="2635"/>
                  <a:pt x="19590" y="2784"/>
                  <a:pt x="19456" y="2936"/>
                </a:cubicBezTo>
                <a:cubicBezTo>
                  <a:pt x="19431" y="2965"/>
                  <a:pt x="19403" y="2990"/>
                  <a:pt x="19375" y="3014"/>
                </a:cubicBezTo>
                <a:cubicBezTo>
                  <a:pt x="19357" y="3030"/>
                  <a:pt x="19320" y="3018"/>
                  <a:pt x="19317" y="2997"/>
                </a:cubicBezTo>
                <a:cubicBezTo>
                  <a:pt x="19314" y="2974"/>
                  <a:pt x="19311" y="2946"/>
                  <a:pt x="19317" y="2930"/>
                </a:cubicBezTo>
                <a:cubicBezTo>
                  <a:pt x="19346" y="2862"/>
                  <a:pt x="19380" y="2800"/>
                  <a:pt x="19412" y="2735"/>
                </a:cubicBezTo>
                <a:cubicBezTo>
                  <a:pt x="19503" y="2687"/>
                  <a:pt x="19531" y="2554"/>
                  <a:pt x="19578" y="2448"/>
                </a:cubicBezTo>
                <a:cubicBezTo>
                  <a:pt x="19584" y="2432"/>
                  <a:pt x="19582" y="2402"/>
                  <a:pt x="19583" y="2381"/>
                </a:cubicBezTo>
                <a:cubicBezTo>
                  <a:pt x="19530" y="2373"/>
                  <a:pt x="19496" y="2421"/>
                  <a:pt x="19462" y="2459"/>
                </a:cubicBezTo>
                <a:cubicBezTo>
                  <a:pt x="19346" y="2591"/>
                  <a:pt x="19230" y="2728"/>
                  <a:pt x="19113" y="2860"/>
                </a:cubicBezTo>
                <a:cubicBezTo>
                  <a:pt x="19088" y="2888"/>
                  <a:pt x="19062" y="2913"/>
                  <a:pt x="19032" y="2924"/>
                </a:cubicBezTo>
                <a:cubicBezTo>
                  <a:pt x="18992" y="2939"/>
                  <a:pt x="18991" y="2860"/>
                  <a:pt x="18961" y="2843"/>
                </a:cubicBezTo>
                <a:cubicBezTo>
                  <a:pt x="18956" y="2840"/>
                  <a:pt x="18951" y="2840"/>
                  <a:pt x="18940" y="2834"/>
                </a:cubicBezTo>
                <a:cubicBezTo>
                  <a:pt x="18902" y="2867"/>
                  <a:pt x="18858" y="2900"/>
                  <a:pt x="18818" y="2941"/>
                </a:cubicBezTo>
                <a:cubicBezTo>
                  <a:pt x="18729" y="3033"/>
                  <a:pt x="18642" y="3129"/>
                  <a:pt x="18554" y="3223"/>
                </a:cubicBezTo>
                <a:cubicBezTo>
                  <a:pt x="18519" y="3261"/>
                  <a:pt x="18484" y="3297"/>
                  <a:pt x="18448" y="3333"/>
                </a:cubicBezTo>
                <a:cubicBezTo>
                  <a:pt x="18431" y="3352"/>
                  <a:pt x="18407" y="3345"/>
                  <a:pt x="18400" y="3307"/>
                </a:cubicBezTo>
                <a:cubicBezTo>
                  <a:pt x="18394" y="3272"/>
                  <a:pt x="18387" y="3240"/>
                  <a:pt x="18361" y="3243"/>
                </a:cubicBezTo>
                <a:cubicBezTo>
                  <a:pt x="18286" y="3254"/>
                  <a:pt x="18212" y="3276"/>
                  <a:pt x="18146" y="3333"/>
                </a:cubicBezTo>
                <a:cubicBezTo>
                  <a:pt x="18076" y="3394"/>
                  <a:pt x="18008" y="3457"/>
                  <a:pt x="17941" y="3525"/>
                </a:cubicBezTo>
                <a:cubicBezTo>
                  <a:pt x="17905" y="3562"/>
                  <a:pt x="17867" y="3567"/>
                  <a:pt x="17831" y="3540"/>
                </a:cubicBezTo>
                <a:cubicBezTo>
                  <a:pt x="17798" y="3514"/>
                  <a:pt x="17768" y="3489"/>
                  <a:pt x="17729" y="3482"/>
                </a:cubicBezTo>
                <a:cubicBezTo>
                  <a:pt x="17699" y="3476"/>
                  <a:pt x="17671" y="3452"/>
                  <a:pt x="17643" y="3429"/>
                </a:cubicBezTo>
                <a:cubicBezTo>
                  <a:pt x="17593" y="3389"/>
                  <a:pt x="17579" y="3316"/>
                  <a:pt x="17608" y="3240"/>
                </a:cubicBezTo>
                <a:cubicBezTo>
                  <a:pt x="17624" y="3199"/>
                  <a:pt x="17648" y="3165"/>
                  <a:pt x="17666" y="3124"/>
                </a:cubicBezTo>
                <a:cubicBezTo>
                  <a:pt x="17681" y="3089"/>
                  <a:pt x="17674" y="3049"/>
                  <a:pt x="17650" y="3017"/>
                </a:cubicBezTo>
                <a:cubicBezTo>
                  <a:pt x="17628" y="2988"/>
                  <a:pt x="17603" y="2971"/>
                  <a:pt x="17577" y="2994"/>
                </a:cubicBezTo>
                <a:cubicBezTo>
                  <a:pt x="17535" y="3030"/>
                  <a:pt x="17496" y="3073"/>
                  <a:pt x="17456" y="3113"/>
                </a:cubicBezTo>
                <a:cubicBezTo>
                  <a:pt x="17429" y="3139"/>
                  <a:pt x="17401" y="3169"/>
                  <a:pt x="17373" y="3191"/>
                </a:cubicBezTo>
                <a:cubicBezTo>
                  <a:pt x="17365" y="3197"/>
                  <a:pt x="17349" y="3196"/>
                  <a:pt x="17344" y="3188"/>
                </a:cubicBezTo>
                <a:cubicBezTo>
                  <a:pt x="17334" y="3173"/>
                  <a:pt x="17322" y="3153"/>
                  <a:pt x="17321" y="3133"/>
                </a:cubicBezTo>
                <a:cubicBezTo>
                  <a:pt x="17316" y="3053"/>
                  <a:pt x="17352" y="2990"/>
                  <a:pt x="17380" y="2933"/>
                </a:cubicBezTo>
                <a:cubicBezTo>
                  <a:pt x="17419" y="2856"/>
                  <a:pt x="17434" y="2772"/>
                  <a:pt x="17421" y="2683"/>
                </a:cubicBezTo>
                <a:cubicBezTo>
                  <a:pt x="17401" y="2547"/>
                  <a:pt x="17411" y="2433"/>
                  <a:pt x="17481" y="2337"/>
                </a:cubicBezTo>
                <a:cubicBezTo>
                  <a:pt x="17485" y="2332"/>
                  <a:pt x="17489" y="2322"/>
                  <a:pt x="17500" y="2297"/>
                </a:cubicBezTo>
                <a:cubicBezTo>
                  <a:pt x="17490" y="2244"/>
                  <a:pt x="17483" y="2197"/>
                  <a:pt x="17473" y="2152"/>
                </a:cubicBezTo>
                <a:cubicBezTo>
                  <a:pt x="17460" y="2094"/>
                  <a:pt x="17440" y="2071"/>
                  <a:pt x="17400" y="2070"/>
                </a:cubicBezTo>
                <a:cubicBezTo>
                  <a:pt x="17378" y="2070"/>
                  <a:pt x="17357" y="2069"/>
                  <a:pt x="17338" y="2079"/>
                </a:cubicBezTo>
                <a:cubicBezTo>
                  <a:pt x="17227" y="2138"/>
                  <a:pt x="17114" y="2190"/>
                  <a:pt x="17022" y="2317"/>
                </a:cubicBezTo>
                <a:cubicBezTo>
                  <a:pt x="16852" y="2552"/>
                  <a:pt x="16708" y="2819"/>
                  <a:pt x="16604" y="3130"/>
                </a:cubicBezTo>
                <a:cubicBezTo>
                  <a:pt x="16077" y="1737"/>
                  <a:pt x="15211" y="706"/>
                  <a:pt x="14189" y="258"/>
                </a:cubicBezTo>
                <a:cubicBezTo>
                  <a:pt x="13719" y="53"/>
                  <a:pt x="13242" y="-27"/>
                  <a:pt x="12774" y="8"/>
                </a:cubicBezTo>
                <a:close/>
                <a:moveTo>
                  <a:pt x="7973" y="11618"/>
                </a:moveTo>
                <a:cubicBezTo>
                  <a:pt x="8098" y="11605"/>
                  <a:pt x="8224" y="11646"/>
                  <a:pt x="8337" y="11743"/>
                </a:cubicBezTo>
                <a:cubicBezTo>
                  <a:pt x="8345" y="11737"/>
                  <a:pt x="8354" y="11738"/>
                  <a:pt x="8362" y="11732"/>
                </a:cubicBezTo>
                <a:cubicBezTo>
                  <a:pt x="8366" y="11728"/>
                  <a:pt x="8371" y="11723"/>
                  <a:pt x="8376" y="11720"/>
                </a:cubicBezTo>
                <a:cubicBezTo>
                  <a:pt x="8385" y="11714"/>
                  <a:pt x="8395" y="11713"/>
                  <a:pt x="8405" y="11705"/>
                </a:cubicBezTo>
                <a:cubicBezTo>
                  <a:pt x="8407" y="11704"/>
                  <a:pt x="8408" y="11704"/>
                  <a:pt x="8410" y="11703"/>
                </a:cubicBezTo>
                <a:cubicBezTo>
                  <a:pt x="8413" y="11701"/>
                  <a:pt x="8416" y="11699"/>
                  <a:pt x="8420" y="11700"/>
                </a:cubicBezTo>
                <a:cubicBezTo>
                  <a:pt x="8422" y="11700"/>
                  <a:pt x="8425" y="11698"/>
                  <a:pt x="8428" y="11697"/>
                </a:cubicBezTo>
                <a:cubicBezTo>
                  <a:pt x="8432" y="11695"/>
                  <a:pt x="8435" y="11694"/>
                  <a:pt x="8439" y="11694"/>
                </a:cubicBezTo>
                <a:cubicBezTo>
                  <a:pt x="8445" y="11693"/>
                  <a:pt x="8447" y="11697"/>
                  <a:pt x="8447" y="11705"/>
                </a:cubicBezTo>
                <a:cubicBezTo>
                  <a:pt x="8447" y="11715"/>
                  <a:pt x="8446" y="11725"/>
                  <a:pt x="8447" y="11734"/>
                </a:cubicBezTo>
                <a:cubicBezTo>
                  <a:pt x="8448" y="11745"/>
                  <a:pt x="8450" y="11756"/>
                  <a:pt x="8451" y="11766"/>
                </a:cubicBezTo>
                <a:cubicBezTo>
                  <a:pt x="8451" y="11772"/>
                  <a:pt x="8453" y="11773"/>
                  <a:pt x="8457" y="11775"/>
                </a:cubicBezTo>
                <a:cubicBezTo>
                  <a:pt x="8458" y="11776"/>
                  <a:pt x="8460" y="11777"/>
                  <a:pt x="8460" y="11778"/>
                </a:cubicBezTo>
                <a:cubicBezTo>
                  <a:pt x="8461" y="11788"/>
                  <a:pt x="8465" y="11793"/>
                  <a:pt x="8468" y="11801"/>
                </a:cubicBezTo>
                <a:cubicBezTo>
                  <a:pt x="8471" y="11809"/>
                  <a:pt x="8476" y="11812"/>
                  <a:pt x="8480" y="11819"/>
                </a:cubicBezTo>
                <a:cubicBezTo>
                  <a:pt x="8484" y="11825"/>
                  <a:pt x="8488" y="11832"/>
                  <a:pt x="8489" y="11842"/>
                </a:cubicBezTo>
                <a:cubicBezTo>
                  <a:pt x="8490" y="11844"/>
                  <a:pt x="8491" y="11845"/>
                  <a:pt x="8491" y="11848"/>
                </a:cubicBezTo>
                <a:cubicBezTo>
                  <a:pt x="8493" y="11856"/>
                  <a:pt x="8499" y="11861"/>
                  <a:pt x="8503" y="11868"/>
                </a:cubicBezTo>
                <a:cubicBezTo>
                  <a:pt x="8507" y="11876"/>
                  <a:pt x="8511" y="11880"/>
                  <a:pt x="8518" y="11880"/>
                </a:cubicBezTo>
                <a:cubicBezTo>
                  <a:pt x="8528" y="11880"/>
                  <a:pt x="8535" y="11886"/>
                  <a:pt x="8541" y="11900"/>
                </a:cubicBezTo>
                <a:cubicBezTo>
                  <a:pt x="8539" y="11905"/>
                  <a:pt x="8537" y="11907"/>
                  <a:pt x="8534" y="11909"/>
                </a:cubicBezTo>
                <a:cubicBezTo>
                  <a:pt x="8532" y="11910"/>
                  <a:pt x="8533" y="11915"/>
                  <a:pt x="8534" y="11917"/>
                </a:cubicBezTo>
                <a:cubicBezTo>
                  <a:pt x="8537" y="11927"/>
                  <a:pt x="8542" y="11930"/>
                  <a:pt x="8549" y="11935"/>
                </a:cubicBezTo>
                <a:cubicBezTo>
                  <a:pt x="8551" y="11936"/>
                  <a:pt x="8553" y="11937"/>
                  <a:pt x="8553" y="11941"/>
                </a:cubicBezTo>
                <a:cubicBezTo>
                  <a:pt x="8553" y="11950"/>
                  <a:pt x="8559" y="11954"/>
                  <a:pt x="8563" y="11958"/>
                </a:cubicBezTo>
                <a:cubicBezTo>
                  <a:pt x="8573" y="11970"/>
                  <a:pt x="8580" y="11986"/>
                  <a:pt x="8588" y="12002"/>
                </a:cubicBezTo>
                <a:cubicBezTo>
                  <a:pt x="8590" y="12007"/>
                  <a:pt x="8590" y="12016"/>
                  <a:pt x="8592" y="12022"/>
                </a:cubicBezTo>
                <a:cubicBezTo>
                  <a:pt x="8592" y="12024"/>
                  <a:pt x="8593" y="12025"/>
                  <a:pt x="8593" y="12028"/>
                </a:cubicBezTo>
                <a:cubicBezTo>
                  <a:pt x="8597" y="12043"/>
                  <a:pt x="8597" y="12059"/>
                  <a:pt x="8599" y="12074"/>
                </a:cubicBezTo>
                <a:cubicBezTo>
                  <a:pt x="8600" y="12077"/>
                  <a:pt x="8601" y="12081"/>
                  <a:pt x="8601" y="12083"/>
                </a:cubicBezTo>
                <a:cubicBezTo>
                  <a:pt x="8603" y="12091"/>
                  <a:pt x="8607" y="12094"/>
                  <a:pt x="8613" y="12097"/>
                </a:cubicBezTo>
                <a:cubicBezTo>
                  <a:pt x="8613" y="12098"/>
                  <a:pt x="8612" y="12100"/>
                  <a:pt x="8613" y="12100"/>
                </a:cubicBezTo>
                <a:cubicBezTo>
                  <a:pt x="8612" y="12105"/>
                  <a:pt x="8613" y="12111"/>
                  <a:pt x="8611" y="12115"/>
                </a:cubicBezTo>
                <a:cubicBezTo>
                  <a:pt x="8609" y="12120"/>
                  <a:pt x="8607" y="12125"/>
                  <a:pt x="8603" y="12127"/>
                </a:cubicBezTo>
                <a:cubicBezTo>
                  <a:pt x="8590" y="12133"/>
                  <a:pt x="8580" y="12146"/>
                  <a:pt x="8568" y="12156"/>
                </a:cubicBezTo>
                <a:cubicBezTo>
                  <a:pt x="8566" y="12157"/>
                  <a:pt x="8565" y="12160"/>
                  <a:pt x="8563" y="12161"/>
                </a:cubicBezTo>
                <a:cubicBezTo>
                  <a:pt x="8563" y="12165"/>
                  <a:pt x="8564" y="12167"/>
                  <a:pt x="8565" y="12170"/>
                </a:cubicBezTo>
                <a:cubicBezTo>
                  <a:pt x="8565" y="12173"/>
                  <a:pt x="8565" y="12176"/>
                  <a:pt x="8566" y="12179"/>
                </a:cubicBezTo>
                <a:lnTo>
                  <a:pt x="8568" y="12182"/>
                </a:lnTo>
                <a:cubicBezTo>
                  <a:pt x="8571" y="12185"/>
                  <a:pt x="8576" y="12185"/>
                  <a:pt x="8580" y="12185"/>
                </a:cubicBezTo>
                <a:cubicBezTo>
                  <a:pt x="8586" y="12184"/>
                  <a:pt x="8592" y="12183"/>
                  <a:pt x="8597" y="12185"/>
                </a:cubicBezTo>
                <a:cubicBezTo>
                  <a:pt x="8601" y="12186"/>
                  <a:pt x="8603" y="12184"/>
                  <a:pt x="8607" y="12185"/>
                </a:cubicBezTo>
                <a:cubicBezTo>
                  <a:pt x="8612" y="12185"/>
                  <a:pt x="8617" y="12188"/>
                  <a:pt x="8620" y="12193"/>
                </a:cubicBezTo>
                <a:cubicBezTo>
                  <a:pt x="8623" y="12198"/>
                  <a:pt x="8626" y="12201"/>
                  <a:pt x="8630" y="12202"/>
                </a:cubicBezTo>
                <a:cubicBezTo>
                  <a:pt x="8633" y="12203"/>
                  <a:pt x="8638" y="12202"/>
                  <a:pt x="8640" y="12205"/>
                </a:cubicBezTo>
                <a:cubicBezTo>
                  <a:pt x="8646" y="12213"/>
                  <a:pt x="8652" y="12217"/>
                  <a:pt x="8659" y="12222"/>
                </a:cubicBezTo>
                <a:cubicBezTo>
                  <a:pt x="8666" y="12228"/>
                  <a:pt x="8671" y="12236"/>
                  <a:pt x="8676" y="12246"/>
                </a:cubicBezTo>
                <a:cubicBezTo>
                  <a:pt x="8683" y="12258"/>
                  <a:pt x="8692" y="12269"/>
                  <a:pt x="8699" y="12280"/>
                </a:cubicBezTo>
                <a:cubicBezTo>
                  <a:pt x="8707" y="12292"/>
                  <a:pt x="8713" y="12304"/>
                  <a:pt x="8717" y="12318"/>
                </a:cubicBezTo>
                <a:cubicBezTo>
                  <a:pt x="8718" y="12321"/>
                  <a:pt x="8718" y="12324"/>
                  <a:pt x="8719" y="12327"/>
                </a:cubicBezTo>
                <a:cubicBezTo>
                  <a:pt x="8721" y="12340"/>
                  <a:pt x="8723" y="12353"/>
                  <a:pt x="8726" y="12365"/>
                </a:cubicBezTo>
                <a:cubicBezTo>
                  <a:pt x="8731" y="12381"/>
                  <a:pt x="8732" y="12397"/>
                  <a:pt x="8728" y="12414"/>
                </a:cubicBezTo>
                <a:cubicBezTo>
                  <a:pt x="8727" y="12420"/>
                  <a:pt x="8725" y="12426"/>
                  <a:pt x="8725" y="12431"/>
                </a:cubicBezTo>
                <a:cubicBezTo>
                  <a:pt x="8723" y="12443"/>
                  <a:pt x="8719" y="12451"/>
                  <a:pt x="8713" y="12458"/>
                </a:cubicBezTo>
                <a:cubicBezTo>
                  <a:pt x="8705" y="12465"/>
                  <a:pt x="8698" y="12473"/>
                  <a:pt x="8690" y="12478"/>
                </a:cubicBezTo>
                <a:cubicBezTo>
                  <a:pt x="8669" y="12490"/>
                  <a:pt x="8648" y="12505"/>
                  <a:pt x="8628" y="12519"/>
                </a:cubicBezTo>
                <a:cubicBezTo>
                  <a:pt x="8624" y="12521"/>
                  <a:pt x="8620" y="12525"/>
                  <a:pt x="8620" y="12533"/>
                </a:cubicBezTo>
                <a:cubicBezTo>
                  <a:pt x="8620" y="12535"/>
                  <a:pt x="8619" y="12536"/>
                  <a:pt x="8619" y="12539"/>
                </a:cubicBezTo>
                <a:cubicBezTo>
                  <a:pt x="8616" y="12546"/>
                  <a:pt x="8618" y="12553"/>
                  <a:pt x="8619" y="12559"/>
                </a:cubicBezTo>
                <a:cubicBezTo>
                  <a:pt x="8620" y="12571"/>
                  <a:pt x="8622" y="12582"/>
                  <a:pt x="8622" y="12594"/>
                </a:cubicBezTo>
                <a:cubicBezTo>
                  <a:pt x="8623" y="12600"/>
                  <a:pt x="8622" y="12605"/>
                  <a:pt x="8622" y="12611"/>
                </a:cubicBezTo>
                <a:cubicBezTo>
                  <a:pt x="8622" y="12624"/>
                  <a:pt x="8622" y="12637"/>
                  <a:pt x="8622" y="12649"/>
                </a:cubicBezTo>
                <a:cubicBezTo>
                  <a:pt x="8622" y="12653"/>
                  <a:pt x="8625" y="12658"/>
                  <a:pt x="8622" y="12661"/>
                </a:cubicBezTo>
                <a:lnTo>
                  <a:pt x="8620" y="12661"/>
                </a:lnTo>
                <a:cubicBezTo>
                  <a:pt x="8611" y="12657"/>
                  <a:pt x="8612" y="12653"/>
                  <a:pt x="8611" y="12667"/>
                </a:cubicBezTo>
                <a:cubicBezTo>
                  <a:pt x="8610" y="12676"/>
                  <a:pt x="8609" y="12689"/>
                  <a:pt x="8609" y="12699"/>
                </a:cubicBezTo>
                <a:cubicBezTo>
                  <a:pt x="8609" y="12703"/>
                  <a:pt x="8609" y="12709"/>
                  <a:pt x="8609" y="12713"/>
                </a:cubicBezTo>
                <a:cubicBezTo>
                  <a:pt x="8609" y="12717"/>
                  <a:pt x="8607" y="12719"/>
                  <a:pt x="8605" y="12722"/>
                </a:cubicBezTo>
                <a:cubicBezTo>
                  <a:pt x="8599" y="12729"/>
                  <a:pt x="8592" y="12738"/>
                  <a:pt x="8586" y="12745"/>
                </a:cubicBezTo>
                <a:cubicBezTo>
                  <a:pt x="8567" y="12904"/>
                  <a:pt x="8515" y="13052"/>
                  <a:pt x="8428" y="13163"/>
                </a:cubicBezTo>
                <a:cubicBezTo>
                  <a:pt x="8346" y="13267"/>
                  <a:pt x="8247" y="13323"/>
                  <a:pt x="8150" y="13358"/>
                </a:cubicBezTo>
                <a:cubicBezTo>
                  <a:pt x="8049" y="13394"/>
                  <a:pt x="7947" y="13412"/>
                  <a:pt x="7844" y="13407"/>
                </a:cubicBezTo>
                <a:cubicBezTo>
                  <a:pt x="7834" y="13416"/>
                  <a:pt x="7824" y="13425"/>
                  <a:pt x="7815" y="13433"/>
                </a:cubicBezTo>
                <a:cubicBezTo>
                  <a:pt x="7806" y="13442"/>
                  <a:pt x="7797" y="13451"/>
                  <a:pt x="7788" y="13459"/>
                </a:cubicBezTo>
                <a:cubicBezTo>
                  <a:pt x="7776" y="13473"/>
                  <a:pt x="7763" y="13482"/>
                  <a:pt x="7749" y="13491"/>
                </a:cubicBezTo>
                <a:cubicBezTo>
                  <a:pt x="7745" y="13494"/>
                  <a:pt x="7740" y="13495"/>
                  <a:pt x="7736" y="13497"/>
                </a:cubicBezTo>
                <a:cubicBezTo>
                  <a:pt x="7734" y="13498"/>
                  <a:pt x="7732" y="13499"/>
                  <a:pt x="7730" y="13500"/>
                </a:cubicBezTo>
                <a:cubicBezTo>
                  <a:pt x="7723" y="13503"/>
                  <a:pt x="7716" y="13506"/>
                  <a:pt x="7709" y="13509"/>
                </a:cubicBezTo>
                <a:cubicBezTo>
                  <a:pt x="7698" y="13507"/>
                  <a:pt x="7685" y="13512"/>
                  <a:pt x="7674" y="13503"/>
                </a:cubicBezTo>
                <a:cubicBezTo>
                  <a:pt x="7671" y="13493"/>
                  <a:pt x="7669" y="13485"/>
                  <a:pt x="7663" y="13477"/>
                </a:cubicBezTo>
                <a:cubicBezTo>
                  <a:pt x="7661" y="13475"/>
                  <a:pt x="7659" y="13473"/>
                  <a:pt x="7659" y="13471"/>
                </a:cubicBezTo>
                <a:cubicBezTo>
                  <a:pt x="7658" y="13460"/>
                  <a:pt x="7652" y="13450"/>
                  <a:pt x="7651" y="13439"/>
                </a:cubicBezTo>
                <a:cubicBezTo>
                  <a:pt x="7651" y="13433"/>
                  <a:pt x="7649" y="13434"/>
                  <a:pt x="7645" y="13430"/>
                </a:cubicBezTo>
                <a:lnTo>
                  <a:pt x="7643" y="13427"/>
                </a:lnTo>
                <a:cubicBezTo>
                  <a:pt x="7640" y="13424"/>
                  <a:pt x="7638" y="13422"/>
                  <a:pt x="7639" y="13416"/>
                </a:cubicBezTo>
                <a:cubicBezTo>
                  <a:pt x="7641" y="13408"/>
                  <a:pt x="7637" y="13401"/>
                  <a:pt x="7634" y="13396"/>
                </a:cubicBezTo>
                <a:cubicBezTo>
                  <a:pt x="7626" y="13385"/>
                  <a:pt x="7623" y="13373"/>
                  <a:pt x="7622" y="13358"/>
                </a:cubicBezTo>
                <a:cubicBezTo>
                  <a:pt x="7622" y="13345"/>
                  <a:pt x="7615" y="13336"/>
                  <a:pt x="7609" y="13329"/>
                </a:cubicBezTo>
                <a:cubicBezTo>
                  <a:pt x="7607" y="13327"/>
                  <a:pt x="7606" y="13329"/>
                  <a:pt x="7605" y="13329"/>
                </a:cubicBezTo>
                <a:cubicBezTo>
                  <a:pt x="7600" y="13328"/>
                  <a:pt x="7594" y="13328"/>
                  <a:pt x="7591" y="13323"/>
                </a:cubicBezTo>
                <a:cubicBezTo>
                  <a:pt x="7585" y="13310"/>
                  <a:pt x="7577" y="13313"/>
                  <a:pt x="7568" y="13314"/>
                </a:cubicBezTo>
                <a:cubicBezTo>
                  <a:pt x="7556" y="13316"/>
                  <a:pt x="7545" y="13318"/>
                  <a:pt x="7535" y="13329"/>
                </a:cubicBezTo>
                <a:cubicBezTo>
                  <a:pt x="7534" y="13330"/>
                  <a:pt x="7531" y="13333"/>
                  <a:pt x="7530" y="13335"/>
                </a:cubicBezTo>
                <a:cubicBezTo>
                  <a:pt x="7525" y="13338"/>
                  <a:pt x="7520" y="13336"/>
                  <a:pt x="7516" y="13332"/>
                </a:cubicBezTo>
                <a:cubicBezTo>
                  <a:pt x="7513" y="13328"/>
                  <a:pt x="7511" y="13322"/>
                  <a:pt x="7508" y="13317"/>
                </a:cubicBezTo>
                <a:cubicBezTo>
                  <a:pt x="7504" y="13309"/>
                  <a:pt x="7499" y="13303"/>
                  <a:pt x="7493" y="13297"/>
                </a:cubicBezTo>
                <a:cubicBezTo>
                  <a:pt x="7487" y="13291"/>
                  <a:pt x="7484" y="13284"/>
                  <a:pt x="7481" y="13274"/>
                </a:cubicBezTo>
                <a:cubicBezTo>
                  <a:pt x="7480" y="13270"/>
                  <a:pt x="7479" y="13266"/>
                  <a:pt x="7478" y="13262"/>
                </a:cubicBezTo>
                <a:cubicBezTo>
                  <a:pt x="7476" y="13258"/>
                  <a:pt x="7474" y="13254"/>
                  <a:pt x="7472" y="13250"/>
                </a:cubicBezTo>
                <a:cubicBezTo>
                  <a:pt x="7471" y="13248"/>
                  <a:pt x="7469" y="13247"/>
                  <a:pt x="7468" y="13245"/>
                </a:cubicBezTo>
                <a:cubicBezTo>
                  <a:pt x="7465" y="13239"/>
                  <a:pt x="7460" y="13237"/>
                  <a:pt x="7458" y="13230"/>
                </a:cubicBezTo>
                <a:cubicBezTo>
                  <a:pt x="7457" y="13223"/>
                  <a:pt x="7456" y="13215"/>
                  <a:pt x="7452" y="13210"/>
                </a:cubicBezTo>
                <a:cubicBezTo>
                  <a:pt x="7449" y="13203"/>
                  <a:pt x="7446" y="13194"/>
                  <a:pt x="7443" y="13186"/>
                </a:cubicBezTo>
                <a:cubicBezTo>
                  <a:pt x="7440" y="13179"/>
                  <a:pt x="7436" y="13173"/>
                  <a:pt x="7437" y="13163"/>
                </a:cubicBezTo>
                <a:cubicBezTo>
                  <a:pt x="7437" y="13160"/>
                  <a:pt x="7437" y="13155"/>
                  <a:pt x="7437" y="13152"/>
                </a:cubicBezTo>
                <a:cubicBezTo>
                  <a:pt x="7437" y="13150"/>
                  <a:pt x="7436" y="13150"/>
                  <a:pt x="7435" y="13149"/>
                </a:cubicBezTo>
                <a:cubicBezTo>
                  <a:pt x="7433" y="13146"/>
                  <a:pt x="7430" y="13145"/>
                  <a:pt x="7427" y="13143"/>
                </a:cubicBezTo>
                <a:cubicBezTo>
                  <a:pt x="7425" y="13140"/>
                  <a:pt x="7425" y="13136"/>
                  <a:pt x="7425" y="13131"/>
                </a:cubicBezTo>
                <a:cubicBezTo>
                  <a:pt x="7426" y="13124"/>
                  <a:pt x="7425" y="13117"/>
                  <a:pt x="7427" y="13111"/>
                </a:cubicBezTo>
                <a:cubicBezTo>
                  <a:pt x="7429" y="13104"/>
                  <a:pt x="7430" y="13097"/>
                  <a:pt x="7427" y="13091"/>
                </a:cubicBezTo>
                <a:cubicBezTo>
                  <a:pt x="7425" y="13084"/>
                  <a:pt x="7427" y="13081"/>
                  <a:pt x="7431" y="13076"/>
                </a:cubicBezTo>
                <a:cubicBezTo>
                  <a:pt x="7436" y="13071"/>
                  <a:pt x="7439" y="13064"/>
                  <a:pt x="7441" y="13056"/>
                </a:cubicBezTo>
                <a:cubicBezTo>
                  <a:pt x="7442" y="13052"/>
                  <a:pt x="7441" y="13048"/>
                  <a:pt x="7441" y="13044"/>
                </a:cubicBezTo>
                <a:cubicBezTo>
                  <a:pt x="7440" y="13041"/>
                  <a:pt x="7439" y="13036"/>
                  <a:pt x="7439" y="13033"/>
                </a:cubicBezTo>
                <a:cubicBezTo>
                  <a:pt x="7438" y="13027"/>
                  <a:pt x="7437" y="13024"/>
                  <a:pt x="7439" y="13018"/>
                </a:cubicBezTo>
                <a:cubicBezTo>
                  <a:pt x="7440" y="13014"/>
                  <a:pt x="7442" y="13008"/>
                  <a:pt x="7443" y="13003"/>
                </a:cubicBezTo>
                <a:cubicBezTo>
                  <a:pt x="7446" y="12989"/>
                  <a:pt x="7442" y="12973"/>
                  <a:pt x="7437" y="12960"/>
                </a:cubicBezTo>
                <a:cubicBezTo>
                  <a:pt x="7434" y="12951"/>
                  <a:pt x="7427" y="12949"/>
                  <a:pt x="7420" y="12948"/>
                </a:cubicBezTo>
                <a:cubicBezTo>
                  <a:pt x="7413" y="12947"/>
                  <a:pt x="7407" y="12943"/>
                  <a:pt x="7400" y="12937"/>
                </a:cubicBezTo>
                <a:cubicBezTo>
                  <a:pt x="7399" y="12939"/>
                  <a:pt x="7397" y="12940"/>
                  <a:pt x="7395" y="12943"/>
                </a:cubicBezTo>
                <a:cubicBezTo>
                  <a:pt x="7389" y="12948"/>
                  <a:pt x="7384" y="12943"/>
                  <a:pt x="7379" y="12940"/>
                </a:cubicBezTo>
                <a:cubicBezTo>
                  <a:pt x="7376" y="12938"/>
                  <a:pt x="7374" y="12937"/>
                  <a:pt x="7372" y="12934"/>
                </a:cubicBezTo>
                <a:cubicBezTo>
                  <a:pt x="7366" y="12937"/>
                  <a:pt x="7360" y="12940"/>
                  <a:pt x="7354" y="12943"/>
                </a:cubicBezTo>
                <a:cubicBezTo>
                  <a:pt x="7353" y="12943"/>
                  <a:pt x="7349" y="12942"/>
                  <a:pt x="7348" y="12940"/>
                </a:cubicBezTo>
                <a:cubicBezTo>
                  <a:pt x="7347" y="12938"/>
                  <a:pt x="7347" y="12936"/>
                  <a:pt x="7348" y="12934"/>
                </a:cubicBezTo>
                <a:lnTo>
                  <a:pt x="7350" y="12931"/>
                </a:lnTo>
                <a:cubicBezTo>
                  <a:pt x="7353" y="12927"/>
                  <a:pt x="7354" y="12921"/>
                  <a:pt x="7356" y="12916"/>
                </a:cubicBezTo>
                <a:cubicBezTo>
                  <a:pt x="7359" y="12907"/>
                  <a:pt x="7364" y="12899"/>
                  <a:pt x="7368" y="12890"/>
                </a:cubicBezTo>
                <a:cubicBezTo>
                  <a:pt x="7372" y="12881"/>
                  <a:pt x="7376" y="12872"/>
                  <a:pt x="7381" y="12864"/>
                </a:cubicBezTo>
                <a:cubicBezTo>
                  <a:pt x="7391" y="12847"/>
                  <a:pt x="7402" y="12832"/>
                  <a:pt x="7414" y="12818"/>
                </a:cubicBezTo>
                <a:cubicBezTo>
                  <a:pt x="7412" y="12811"/>
                  <a:pt x="7410" y="12802"/>
                  <a:pt x="7408" y="12794"/>
                </a:cubicBezTo>
                <a:cubicBezTo>
                  <a:pt x="7406" y="12787"/>
                  <a:pt x="7404" y="12779"/>
                  <a:pt x="7402" y="12771"/>
                </a:cubicBezTo>
                <a:cubicBezTo>
                  <a:pt x="7399" y="12771"/>
                  <a:pt x="7394" y="12771"/>
                  <a:pt x="7391" y="12768"/>
                </a:cubicBezTo>
                <a:cubicBezTo>
                  <a:pt x="7392" y="12766"/>
                  <a:pt x="7393" y="12762"/>
                  <a:pt x="7395" y="12760"/>
                </a:cubicBezTo>
                <a:cubicBezTo>
                  <a:pt x="7396" y="12757"/>
                  <a:pt x="7399" y="12756"/>
                  <a:pt x="7400" y="12754"/>
                </a:cubicBezTo>
                <a:cubicBezTo>
                  <a:pt x="7397" y="12732"/>
                  <a:pt x="7394" y="12712"/>
                  <a:pt x="7391" y="12690"/>
                </a:cubicBezTo>
                <a:cubicBezTo>
                  <a:pt x="7388" y="12667"/>
                  <a:pt x="7385" y="12643"/>
                  <a:pt x="7383" y="12620"/>
                </a:cubicBezTo>
                <a:cubicBezTo>
                  <a:pt x="7383" y="12619"/>
                  <a:pt x="7383" y="12619"/>
                  <a:pt x="7383" y="12617"/>
                </a:cubicBezTo>
                <a:cubicBezTo>
                  <a:pt x="7383" y="12616"/>
                  <a:pt x="7383" y="12613"/>
                  <a:pt x="7383" y="12611"/>
                </a:cubicBezTo>
                <a:cubicBezTo>
                  <a:pt x="7357" y="12473"/>
                  <a:pt x="7361" y="12324"/>
                  <a:pt x="7399" y="12190"/>
                </a:cubicBezTo>
                <a:cubicBezTo>
                  <a:pt x="7433" y="12066"/>
                  <a:pt x="7495" y="11961"/>
                  <a:pt x="7568" y="11871"/>
                </a:cubicBezTo>
                <a:cubicBezTo>
                  <a:pt x="7688" y="11724"/>
                  <a:pt x="7828" y="11634"/>
                  <a:pt x="7973" y="11618"/>
                </a:cubicBezTo>
                <a:close/>
                <a:moveTo>
                  <a:pt x="10696" y="11618"/>
                </a:moveTo>
                <a:cubicBezTo>
                  <a:pt x="10822" y="11605"/>
                  <a:pt x="10948" y="11646"/>
                  <a:pt x="11061" y="11743"/>
                </a:cubicBezTo>
                <a:cubicBezTo>
                  <a:pt x="11068" y="11737"/>
                  <a:pt x="11078" y="11738"/>
                  <a:pt x="11086" y="11732"/>
                </a:cubicBezTo>
                <a:cubicBezTo>
                  <a:pt x="11090" y="11728"/>
                  <a:pt x="11095" y="11723"/>
                  <a:pt x="11099" y="11720"/>
                </a:cubicBezTo>
                <a:cubicBezTo>
                  <a:pt x="11109" y="11714"/>
                  <a:pt x="11119" y="11713"/>
                  <a:pt x="11128" y="11705"/>
                </a:cubicBezTo>
                <a:cubicBezTo>
                  <a:pt x="11130" y="11704"/>
                  <a:pt x="11132" y="11704"/>
                  <a:pt x="11134" y="11703"/>
                </a:cubicBezTo>
                <a:cubicBezTo>
                  <a:pt x="11137" y="11701"/>
                  <a:pt x="11140" y="11699"/>
                  <a:pt x="11143" y="11700"/>
                </a:cubicBezTo>
                <a:cubicBezTo>
                  <a:pt x="11146" y="11700"/>
                  <a:pt x="11149" y="11698"/>
                  <a:pt x="11151" y="11697"/>
                </a:cubicBezTo>
                <a:cubicBezTo>
                  <a:pt x="11155" y="11695"/>
                  <a:pt x="11159" y="11694"/>
                  <a:pt x="11163" y="11694"/>
                </a:cubicBezTo>
                <a:cubicBezTo>
                  <a:pt x="11168" y="11693"/>
                  <a:pt x="11170" y="11697"/>
                  <a:pt x="11170" y="11705"/>
                </a:cubicBezTo>
                <a:cubicBezTo>
                  <a:pt x="11170" y="11715"/>
                  <a:pt x="11170" y="11725"/>
                  <a:pt x="11170" y="11734"/>
                </a:cubicBezTo>
                <a:cubicBezTo>
                  <a:pt x="11171" y="11745"/>
                  <a:pt x="11173" y="11756"/>
                  <a:pt x="11174" y="11766"/>
                </a:cubicBezTo>
                <a:cubicBezTo>
                  <a:pt x="11175" y="11772"/>
                  <a:pt x="11177" y="11773"/>
                  <a:pt x="11180" y="11775"/>
                </a:cubicBezTo>
                <a:cubicBezTo>
                  <a:pt x="11181" y="11776"/>
                  <a:pt x="11184" y="11777"/>
                  <a:pt x="11184" y="11778"/>
                </a:cubicBezTo>
                <a:cubicBezTo>
                  <a:pt x="11184" y="11788"/>
                  <a:pt x="11189" y="11793"/>
                  <a:pt x="11192" y="11801"/>
                </a:cubicBezTo>
                <a:cubicBezTo>
                  <a:pt x="11194" y="11809"/>
                  <a:pt x="11199" y="11812"/>
                  <a:pt x="11203" y="11819"/>
                </a:cubicBezTo>
                <a:cubicBezTo>
                  <a:pt x="11208" y="11825"/>
                  <a:pt x="11211" y="11832"/>
                  <a:pt x="11213" y="11842"/>
                </a:cubicBezTo>
                <a:cubicBezTo>
                  <a:pt x="11213" y="11844"/>
                  <a:pt x="11214" y="11845"/>
                  <a:pt x="11215" y="11848"/>
                </a:cubicBezTo>
                <a:cubicBezTo>
                  <a:pt x="11217" y="11856"/>
                  <a:pt x="11221" y="11861"/>
                  <a:pt x="11224" y="11868"/>
                </a:cubicBezTo>
                <a:cubicBezTo>
                  <a:pt x="11228" y="11876"/>
                  <a:pt x="11233" y="11880"/>
                  <a:pt x="11240" y="11880"/>
                </a:cubicBezTo>
                <a:cubicBezTo>
                  <a:pt x="11250" y="11880"/>
                  <a:pt x="11259" y="11886"/>
                  <a:pt x="11265" y="11900"/>
                </a:cubicBezTo>
                <a:cubicBezTo>
                  <a:pt x="11263" y="11905"/>
                  <a:pt x="11260" y="11907"/>
                  <a:pt x="11257" y="11909"/>
                </a:cubicBezTo>
                <a:cubicBezTo>
                  <a:pt x="11255" y="11910"/>
                  <a:pt x="11256" y="11915"/>
                  <a:pt x="11257" y="11917"/>
                </a:cubicBezTo>
                <a:cubicBezTo>
                  <a:pt x="11261" y="11927"/>
                  <a:pt x="11266" y="11930"/>
                  <a:pt x="11273" y="11935"/>
                </a:cubicBezTo>
                <a:cubicBezTo>
                  <a:pt x="11274" y="11936"/>
                  <a:pt x="11276" y="11937"/>
                  <a:pt x="11276" y="11941"/>
                </a:cubicBezTo>
                <a:cubicBezTo>
                  <a:pt x="11276" y="11950"/>
                  <a:pt x="11282" y="11954"/>
                  <a:pt x="11286" y="11958"/>
                </a:cubicBezTo>
                <a:cubicBezTo>
                  <a:pt x="11296" y="11970"/>
                  <a:pt x="11303" y="11986"/>
                  <a:pt x="11311" y="12002"/>
                </a:cubicBezTo>
                <a:cubicBezTo>
                  <a:pt x="11314" y="12007"/>
                  <a:pt x="11314" y="12016"/>
                  <a:pt x="11315" y="12022"/>
                </a:cubicBezTo>
                <a:cubicBezTo>
                  <a:pt x="11315" y="12024"/>
                  <a:pt x="11316" y="12025"/>
                  <a:pt x="11317" y="12028"/>
                </a:cubicBezTo>
                <a:cubicBezTo>
                  <a:pt x="11320" y="12043"/>
                  <a:pt x="11320" y="12059"/>
                  <a:pt x="11323" y="12074"/>
                </a:cubicBezTo>
                <a:cubicBezTo>
                  <a:pt x="11323" y="12077"/>
                  <a:pt x="11324" y="12081"/>
                  <a:pt x="11325" y="12083"/>
                </a:cubicBezTo>
                <a:cubicBezTo>
                  <a:pt x="11327" y="12091"/>
                  <a:pt x="11328" y="12094"/>
                  <a:pt x="11334" y="12097"/>
                </a:cubicBezTo>
                <a:cubicBezTo>
                  <a:pt x="11335" y="12098"/>
                  <a:pt x="11336" y="12100"/>
                  <a:pt x="11336" y="12100"/>
                </a:cubicBezTo>
                <a:cubicBezTo>
                  <a:pt x="11335" y="12105"/>
                  <a:pt x="11336" y="12111"/>
                  <a:pt x="11334" y="12115"/>
                </a:cubicBezTo>
                <a:cubicBezTo>
                  <a:pt x="11332" y="12120"/>
                  <a:pt x="11330" y="12125"/>
                  <a:pt x="11327" y="12127"/>
                </a:cubicBezTo>
                <a:cubicBezTo>
                  <a:pt x="11313" y="12133"/>
                  <a:pt x="11304" y="12146"/>
                  <a:pt x="11292" y="12156"/>
                </a:cubicBezTo>
                <a:cubicBezTo>
                  <a:pt x="11290" y="12157"/>
                  <a:pt x="11288" y="12160"/>
                  <a:pt x="11286" y="12161"/>
                </a:cubicBezTo>
                <a:cubicBezTo>
                  <a:pt x="11286" y="12165"/>
                  <a:pt x="11287" y="12167"/>
                  <a:pt x="11288" y="12170"/>
                </a:cubicBezTo>
                <a:cubicBezTo>
                  <a:pt x="11289" y="12173"/>
                  <a:pt x="11289" y="12176"/>
                  <a:pt x="11290" y="12179"/>
                </a:cubicBezTo>
                <a:lnTo>
                  <a:pt x="11292" y="12182"/>
                </a:lnTo>
                <a:cubicBezTo>
                  <a:pt x="11295" y="12185"/>
                  <a:pt x="11300" y="12185"/>
                  <a:pt x="11303" y="12185"/>
                </a:cubicBezTo>
                <a:cubicBezTo>
                  <a:pt x="11309" y="12184"/>
                  <a:pt x="11313" y="12183"/>
                  <a:pt x="11319" y="12185"/>
                </a:cubicBezTo>
                <a:cubicBezTo>
                  <a:pt x="11323" y="12186"/>
                  <a:pt x="11327" y="12184"/>
                  <a:pt x="11330" y="12185"/>
                </a:cubicBezTo>
                <a:cubicBezTo>
                  <a:pt x="11335" y="12185"/>
                  <a:pt x="11340" y="12188"/>
                  <a:pt x="11344" y="12193"/>
                </a:cubicBezTo>
                <a:cubicBezTo>
                  <a:pt x="11347" y="12198"/>
                  <a:pt x="11350" y="12201"/>
                  <a:pt x="11354" y="12202"/>
                </a:cubicBezTo>
                <a:cubicBezTo>
                  <a:pt x="11356" y="12203"/>
                  <a:pt x="11361" y="12202"/>
                  <a:pt x="11363" y="12205"/>
                </a:cubicBezTo>
                <a:cubicBezTo>
                  <a:pt x="11369" y="12213"/>
                  <a:pt x="11375" y="12217"/>
                  <a:pt x="11382" y="12222"/>
                </a:cubicBezTo>
                <a:cubicBezTo>
                  <a:pt x="11390" y="12228"/>
                  <a:pt x="11395" y="12236"/>
                  <a:pt x="11400" y="12246"/>
                </a:cubicBezTo>
                <a:cubicBezTo>
                  <a:pt x="11406" y="12258"/>
                  <a:pt x="11414" y="12269"/>
                  <a:pt x="11421" y="12280"/>
                </a:cubicBezTo>
                <a:cubicBezTo>
                  <a:pt x="11428" y="12292"/>
                  <a:pt x="11436" y="12304"/>
                  <a:pt x="11440" y="12318"/>
                </a:cubicBezTo>
                <a:cubicBezTo>
                  <a:pt x="11441" y="12321"/>
                  <a:pt x="11442" y="12324"/>
                  <a:pt x="11442" y="12327"/>
                </a:cubicBezTo>
                <a:cubicBezTo>
                  <a:pt x="11444" y="12340"/>
                  <a:pt x="11446" y="12353"/>
                  <a:pt x="11450" y="12365"/>
                </a:cubicBezTo>
                <a:cubicBezTo>
                  <a:pt x="11455" y="12381"/>
                  <a:pt x="11456" y="12397"/>
                  <a:pt x="11452" y="12414"/>
                </a:cubicBezTo>
                <a:cubicBezTo>
                  <a:pt x="11451" y="12420"/>
                  <a:pt x="11449" y="12426"/>
                  <a:pt x="11448" y="12431"/>
                </a:cubicBezTo>
                <a:cubicBezTo>
                  <a:pt x="11446" y="12443"/>
                  <a:pt x="11443" y="12451"/>
                  <a:pt x="11436" y="12458"/>
                </a:cubicBezTo>
                <a:cubicBezTo>
                  <a:pt x="11429" y="12465"/>
                  <a:pt x="11422" y="12473"/>
                  <a:pt x="11413" y="12478"/>
                </a:cubicBezTo>
                <a:cubicBezTo>
                  <a:pt x="11393" y="12490"/>
                  <a:pt x="11371" y="12505"/>
                  <a:pt x="11352" y="12519"/>
                </a:cubicBezTo>
                <a:cubicBezTo>
                  <a:pt x="11347" y="12521"/>
                  <a:pt x="11344" y="12525"/>
                  <a:pt x="11344" y="12533"/>
                </a:cubicBezTo>
                <a:cubicBezTo>
                  <a:pt x="11344" y="12535"/>
                  <a:pt x="11343" y="12536"/>
                  <a:pt x="11342" y="12539"/>
                </a:cubicBezTo>
                <a:cubicBezTo>
                  <a:pt x="11340" y="12546"/>
                  <a:pt x="11341" y="12553"/>
                  <a:pt x="11342" y="12559"/>
                </a:cubicBezTo>
                <a:cubicBezTo>
                  <a:pt x="11344" y="12571"/>
                  <a:pt x="11345" y="12582"/>
                  <a:pt x="11346" y="12594"/>
                </a:cubicBezTo>
                <a:cubicBezTo>
                  <a:pt x="11346" y="12600"/>
                  <a:pt x="11346" y="12605"/>
                  <a:pt x="11346" y="12611"/>
                </a:cubicBezTo>
                <a:cubicBezTo>
                  <a:pt x="11346" y="12624"/>
                  <a:pt x="11346" y="12637"/>
                  <a:pt x="11346" y="12649"/>
                </a:cubicBezTo>
                <a:cubicBezTo>
                  <a:pt x="11346" y="12653"/>
                  <a:pt x="11348" y="12658"/>
                  <a:pt x="11346" y="12661"/>
                </a:cubicBezTo>
                <a:lnTo>
                  <a:pt x="11344" y="12661"/>
                </a:lnTo>
                <a:cubicBezTo>
                  <a:pt x="11334" y="12657"/>
                  <a:pt x="11336" y="12653"/>
                  <a:pt x="11334" y="12667"/>
                </a:cubicBezTo>
                <a:cubicBezTo>
                  <a:pt x="11333" y="12676"/>
                  <a:pt x="11333" y="12689"/>
                  <a:pt x="11332" y="12699"/>
                </a:cubicBezTo>
                <a:cubicBezTo>
                  <a:pt x="11332" y="12703"/>
                  <a:pt x="11332" y="12709"/>
                  <a:pt x="11332" y="12713"/>
                </a:cubicBezTo>
                <a:cubicBezTo>
                  <a:pt x="11332" y="12717"/>
                  <a:pt x="11331" y="12719"/>
                  <a:pt x="11328" y="12722"/>
                </a:cubicBezTo>
                <a:cubicBezTo>
                  <a:pt x="11322" y="12729"/>
                  <a:pt x="11316" y="12738"/>
                  <a:pt x="11309" y="12745"/>
                </a:cubicBezTo>
                <a:cubicBezTo>
                  <a:pt x="11291" y="12904"/>
                  <a:pt x="11238" y="13052"/>
                  <a:pt x="11151" y="13163"/>
                </a:cubicBezTo>
                <a:cubicBezTo>
                  <a:pt x="11070" y="13267"/>
                  <a:pt x="10971" y="13323"/>
                  <a:pt x="10874" y="13358"/>
                </a:cubicBezTo>
                <a:cubicBezTo>
                  <a:pt x="10773" y="13394"/>
                  <a:pt x="10669" y="13412"/>
                  <a:pt x="10565" y="13407"/>
                </a:cubicBezTo>
                <a:cubicBezTo>
                  <a:pt x="10556" y="13416"/>
                  <a:pt x="10548" y="13425"/>
                  <a:pt x="10538" y="13433"/>
                </a:cubicBezTo>
                <a:cubicBezTo>
                  <a:pt x="10529" y="13442"/>
                  <a:pt x="10519" y="13451"/>
                  <a:pt x="10509" y="13459"/>
                </a:cubicBezTo>
                <a:cubicBezTo>
                  <a:pt x="10498" y="13473"/>
                  <a:pt x="10484" y="13482"/>
                  <a:pt x="10471" y="13491"/>
                </a:cubicBezTo>
                <a:cubicBezTo>
                  <a:pt x="10467" y="13494"/>
                  <a:pt x="10463" y="13495"/>
                  <a:pt x="10459" y="13497"/>
                </a:cubicBezTo>
                <a:cubicBezTo>
                  <a:pt x="10457" y="13498"/>
                  <a:pt x="10455" y="13499"/>
                  <a:pt x="10453" y="13500"/>
                </a:cubicBezTo>
                <a:cubicBezTo>
                  <a:pt x="10447" y="13503"/>
                  <a:pt x="10439" y="13506"/>
                  <a:pt x="10432" y="13509"/>
                </a:cubicBezTo>
                <a:cubicBezTo>
                  <a:pt x="10421" y="13507"/>
                  <a:pt x="10408" y="13512"/>
                  <a:pt x="10398" y="13503"/>
                </a:cubicBezTo>
                <a:cubicBezTo>
                  <a:pt x="10395" y="13493"/>
                  <a:pt x="10390" y="13485"/>
                  <a:pt x="10384" y="13477"/>
                </a:cubicBezTo>
                <a:cubicBezTo>
                  <a:pt x="10383" y="13475"/>
                  <a:pt x="10382" y="13473"/>
                  <a:pt x="10382" y="13471"/>
                </a:cubicBezTo>
                <a:cubicBezTo>
                  <a:pt x="10381" y="13460"/>
                  <a:pt x="10375" y="13450"/>
                  <a:pt x="10374" y="13439"/>
                </a:cubicBezTo>
                <a:cubicBezTo>
                  <a:pt x="10374" y="13433"/>
                  <a:pt x="10372" y="13434"/>
                  <a:pt x="10369" y="13430"/>
                </a:cubicBezTo>
                <a:lnTo>
                  <a:pt x="10367" y="13427"/>
                </a:lnTo>
                <a:cubicBezTo>
                  <a:pt x="10364" y="13424"/>
                  <a:pt x="10360" y="13422"/>
                  <a:pt x="10361" y="13416"/>
                </a:cubicBezTo>
                <a:cubicBezTo>
                  <a:pt x="10362" y="13408"/>
                  <a:pt x="10361" y="13401"/>
                  <a:pt x="10357" y="13396"/>
                </a:cubicBezTo>
                <a:cubicBezTo>
                  <a:pt x="10350" y="13385"/>
                  <a:pt x="10346" y="13373"/>
                  <a:pt x="10345" y="13358"/>
                </a:cubicBezTo>
                <a:cubicBezTo>
                  <a:pt x="10345" y="13345"/>
                  <a:pt x="10338" y="13336"/>
                  <a:pt x="10332" y="13329"/>
                </a:cubicBezTo>
                <a:cubicBezTo>
                  <a:pt x="10331" y="13327"/>
                  <a:pt x="10330" y="13329"/>
                  <a:pt x="10328" y="13329"/>
                </a:cubicBezTo>
                <a:cubicBezTo>
                  <a:pt x="10324" y="13328"/>
                  <a:pt x="10317" y="13328"/>
                  <a:pt x="10315" y="13323"/>
                </a:cubicBezTo>
                <a:cubicBezTo>
                  <a:pt x="10308" y="13310"/>
                  <a:pt x="10300" y="13313"/>
                  <a:pt x="10292" y="13314"/>
                </a:cubicBezTo>
                <a:cubicBezTo>
                  <a:pt x="10279" y="13316"/>
                  <a:pt x="10269" y="13318"/>
                  <a:pt x="10259" y="13329"/>
                </a:cubicBezTo>
                <a:cubicBezTo>
                  <a:pt x="10257" y="13330"/>
                  <a:pt x="10255" y="13333"/>
                  <a:pt x="10253" y="13335"/>
                </a:cubicBezTo>
                <a:cubicBezTo>
                  <a:pt x="10248" y="13338"/>
                  <a:pt x="10244" y="13336"/>
                  <a:pt x="10239" y="13332"/>
                </a:cubicBezTo>
                <a:cubicBezTo>
                  <a:pt x="10236" y="13328"/>
                  <a:pt x="10234" y="13322"/>
                  <a:pt x="10232" y="13317"/>
                </a:cubicBezTo>
                <a:cubicBezTo>
                  <a:pt x="10227" y="13309"/>
                  <a:pt x="10222" y="13303"/>
                  <a:pt x="10216" y="13297"/>
                </a:cubicBezTo>
                <a:cubicBezTo>
                  <a:pt x="10210" y="13291"/>
                  <a:pt x="10205" y="13284"/>
                  <a:pt x="10203" y="13274"/>
                </a:cubicBezTo>
                <a:cubicBezTo>
                  <a:pt x="10202" y="13270"/>
                  <a:pt x="10202" y="13266"/>
                  <a:pt x="10201" y="13262"/>
                </a:cubicBezTo>
                <a:cubicBezTo>
                  <a:pt x="10199" y="13258"/>
                  <a:pt x="10197" y="13254"/>
                  <a:pt x="10195" y="13250"/>
                </a:cubicBezTo>
                <a:cubicBezTo>
                  <a:pt x="10194" y="13248"/>
                  <a:pt x="10192" y="13247"/>
                  <a:pt x="10191" y="13245"/>
                </a:cubicBezTo>
                <a:cubicBezTo>
                  <a:pt x="10189" y="13239"/>
                  <a:pt x="10184" y="13237"/>
                  <a:pt x="10182" y="13230"/>
                </a:cubicBezTo>
                <a:cubicBezTo>
                  <a:pt x="10180" y="13223"/>
                  <a:pt x="10179" y="13215"/>
                  <a:pt x="10176" y="13210"/>
                </a:cubicBezTo>
                <a:cubicBezTo>
                  <a:pt x="10172" y="13203"/>
                  <a:pt x="10168" y="13194"/>
                  <a:pt x="10164" y="13186"/>
                </a:cubicBezTo>
                <a:cubicBezTo>
                  <a:pt x="10161" y="13179"/>
                  <a:pt x="10160" y="13173"/>
                  <a:pt x="10160" y="13163"/>
                </a:cubicBezTo>
                <a:cubicBezTo>
                  <a:pt x="10161" y="13160"/>
                  <a:pt x="10161" y="13155"/>
                  <a:pt x="10160" y="13152"/>
                </a:cubicBezTo>
                <a:cubicBezTo>
                  <a:pt x="10160" y="13150"/>
                  <a:pt x="10159" y="13150"/>
                  <a:pt x="10159" y="13149"/>
                </a:cubicBezTo>
                <a:cubicBezTo>
                  <a:pt x="10156" y="13146"/>
                  <a:pt x="10153" y="13145"/>
                  <a:pt x="10151" y="13143"/>
                </a:cubicBezTo>
                <a:cubicBezTo>
                  <a:pt x="10148" y="13140"/>
                  <a:pt x="10149" y="13136"/>
                  <a:pt x="10149" y="13131"/>
                </a:cubicBezTo>
                <a:cubicBezTo>
                  <a:pt x="10149" y="13124"/>
                  <a:pt x="10149" y="13117"/>
                  <a:pt x="10151" y="13111"/>
                </a:cubicBezTo>
                <a:cubicBezTo>
                  <a:pt x="10153" y="13104"/>
                  <a:pt x="10153" y="13097"/>
                  <a:pt x="10151" y="13091"/>
                </a:cubicBezTo>
                <a:cubicBezTo>
                  <a:pt x="10148" y="13084"/>
                  <a:pt x="10151" y="13081"/>
                  <a:pt x="10155" y="13076"/>
                </a:cubicBezTo>
                <a:cubicBezTo>
                  <a:pt x="10159" y="13071"/>
                  <a:pt x="10163" y="13064"/>
                  <a:pt x="10164" y="13056"/>
                </a:cubicBezTo>
                <a:cubicBezTo>
                  <a:pt x="10165" y="13052"/>
                  <a:pt x="10165" y="13048"/>
                  <a:pt x="10164" y="13044"/>
                </a:cubicBezTo>
                <a:cubicBezTo>
                  <a:pt x="10164" y="13041"/>
                  <a:pt x="10163" y="13036"/>
                  <a:pt x="10162" y="13033"/>
                </a:cubicBezTo>
                <a:cubicBezTo>
                  <a:pt x="10162" y="13027"/>
                  <a:pt x="10160" y="13024"/>
                  <a:pt x="10162" y="13018"/>
                </a:cubicBezTo>
                <a:cubicBezTo>
                  <a:pt x="10164" y="13014"/>
                  <a:pt x="10163" y="13008"/>
                  <a:pt x="10164" y="13003"/>
                </a:cubicBezTo>
                <a:cubicBezTo>
                  <a:pt x="10167" y="12989"/>
                  <a:pt x="10165" y="12973"/>
                  <a:pt x="10160" y="12960"/>
                </a:cubicBezTo>
                <a:cubicBezTo>
                  <a:pt x="10157" y="12951"/>
                  <a:pt x="10150" y="12949"/>
                  <a:pt x="10143" y="12948"/>
                </a:cubicBezTo>
                <a:cubicBezTo>
                  <a:pt x="10136" y="12947"/>
                  <a:pt x="10130" y="12943"/>
                  <a:pt x="10124" y="12937"/>
                </a:cubicBezTo>
                <a:cubicBezTo>
                  <a:pt x="10122" y="12939"/>
                  <a:pt x="10120" y="12940"/>
                  <a:pt x="10118" y="12943"/>
                </a:cubicBezTo>
                <a:cubicBezTo>
                  <a:pt x="10112" y="12948"/>
                  <a:pt x="10106" y="12943"/>
                  <a:pt x="10101" y="12940"/>
                </a:cubicBezTo>
                <a:cubicBezTo>
                  <a:pt x="10098" y="12938"/>
                  <a:pt x="10095" y="12937"/>
                  <a:pt x="10093" y="12934"/>
                </a:cubicBezTo>
                <a:cubicBezTo>
                  <a:pt x="10087" y="12937"/>
                  <a:pt x="10084" y="12940"/>
                  <a:pt x="10078" y="12943"/>
                </a:cubicBezTo>
                <a:cubicBezTo>
                  <a:pt x="10077" y="12943"/>
                  <a:pt x="10073" y="12942"/>
                  <a:pt x="10072" y="12940"/>
                </a:cubicBezTo>
                <a:cubicBezTo>
                  <a:pt x="10071" y="12938"/>
                  <a:pt x="10071" y="12936"/>
                  <a:pt x="10072" y="12934"/>
                </a:cubicBezTo>
                <a:lnTo>
                  <a:pt x="10074" y="12931"/>
                </a:lnTo>
                <a:cubicBezTo>
                  <a:pt x="10076" y="12927"/>
                  <a:pt x="10078" y="12921"/>
                  <a:pt x="10079" y="12916"/>
                </a:cubicBezTo>
                <a:cubicBezTo>
                  <a:pt x="10083" y="12907"/>
                  <a:pt x="10087" y="12899"/>
                  <a:pt x="10091" y="12890"/>
                </a:cubicBezTo>
                <a:cubicBezTo>
                  <a:pt x="10095" y="12881"/>
                  <a:pt x="10100" y="12872"/>
                  <a:pt x="10105" y="12864"/>
                </a:cubicBezTo>
                <a:cubicBezTo>
                  <a:pt x="10115" y="12847"/>
                  <a:pt x="10126" y="12832"/>
                  <a:pt x="10137" y="12818"/>
                </a:cubicBezTo>
                <a:cubicBezTo>
                  <a:pt x="10136" y="12811"/>
                  <a:pt x="10133" y="12802"/>
                  <a:pt x="10132" y="12794"/>
                </a:cubicBezTo>
                <a:cubicBezTo>
                  <a:pt x="10130" y="12787"/>
                  <a:pt x="10127" y="12779"/>
                  <a:pt x="10126" y="12771"/>
                </a:cubicBezTo>
                <a:cubicBezTo>
                  <a:pt x="10122" y="12771"/>
                  <a:pt x="10117" y="12771"/>
                  <a:pt x="10114" y="12768"/>
                </a:cubicBezTo>
                <a:cubicBezTo>
                  <a:pt x="10116" y="12766"/>
                  <a:pt x="10116" y="12762"/>
                  <a:pt x="10118" y="12760"/>
                </a:cubicBezTo>
                <a:cubicBezTo>
                  <a:pt x="10120" y="12757"/>
                  <a:pt x="10122" y="12756"/>
                  <a:pt x="10124" y="12754"/>
                </a:cubicBezTo>
                <a:cubicBezTo>
                  <a:pt x="10120" y="12732"/>
                  <a:pt x="10117" y="12712"/>
                  <a:pt x="10114" y="12690"/>
                </a:cubicBezTo>
                <a:cubicBezTo>
                  <a:pt x="10111" y="12667"/>
                  <a:pt x="10109" y="12643"/>
                  <a:pt x="10106" y="12620"/>
                </a:cubicBezTo>
                <a:cubicBezTo>
                  <a:pt x="10106" y="12619"/>
                  <a:pt x="10106" y="12619"/>
                  <a:pt x="10106" y="12617"/>
                </a:cubicBezTo>
                <a:cubicBezTo>
                  <a:pt x="10106" y="12616"/>
                  <a:pt x="10106" y="12613"/>
                  <a:pt x="10106" y="12611"/>
                </a:cubicBezTo>
                <a:cubicBezTo>
                  <a:pt x="10080" y="12473"/>
                  <a:pt x="10085" y="12324"/>
                  <a:pt x="10122" y="12190"/>
                </a:cubicBezTo>
                <a:cubicBezTo>
                  <a:pt x="10157" y="12066"/>
                  <a:pt x="10216" y="11961"/>
                  <a:pt x="10290" y="11871"/>
                </a:cubicBezTo>
                <a:cubicBezTo>
                  <a:pt x="10410" y="11724"/>
                  <a:pt x="10552" y="11634"/>
                  <a:pt x="10696" y="11618"/>
                </a:cubicBezTo>
                <a:close/>
                <a:moveTo>
                  <a:pt x="13481" y="11618"/>
                </a:moveTo>
                <a:cubicBezTo>
                  <a:pt x="13607" y="11605"/>
                  <a:pt x="13733" y="11646"/>
                  <a:pt x="13846" y="11743"/>
                </a:cubicBezTo>
                <a:cubicBezTo>
                  <a:pt x="13853" y="11737"/>
                  <a:pt x="13863" y="11738"/>
                  <a:pt x="13871" y="11732"/>
                </a:cubicBezTo>
                <a:cubicBezTo>
                  <a:pt x="13875" y="11728"/>
                  <a:pt x="13878" y="11723"/>
                  <a:pt x="13882" y="11720"/>
                </a:cubicBezTo>
                <a:cubicBezTo>
                  <a:pt x="13892" y="11714"/>
                  <a:pt x="13904" y="11713"/>
                  <a:pt x="13913" y="11705"/>
                </a:cubicBezTo>
                <a:cubicBezTo>
                  <a:pt x="13915" y="11704"/>
                  <a:pt x="13917" y="11704"/>
                  <a:pt x="13919" y="11703"/>
                </a:cubicBezTo>
                <a:cubicBezTo>
                  <a:pt x="13922" y="11701"/>
                  <a:pt x="13925" y="11699"/>
                  <a:pt x="13928" y="11700"/>
                </a:cubicBezTo>
                <a:cubicBezTo>
                  <a:pt x="13931" y="11700"/>
                  <a:pt x="13934" y="11698"/>
                  <a:pt x="13936" y="11697"/>
                </a:cubicBezTo>
                <a:cubicBezTo>
                  <a:pt x="13940" y="11695"/>
                  <a:pt x="13944" y="11694"/>
                  <a:pt x="13948" y="11694"/>
                </a:cubicBezTo>
                <a:cubicBezTo>
                  <a:pt x="13954" y="11693"/>
                  <a:pt x="13955" y="11697"/>
                  <a:pt x="13955" y="11705"/>
                </a:cubicBezTo>
                <a:cubicBezTo>
                  <a:pt x="13955" y="11715"/>
                  <a:pt x="13955" y="11725"/>
                  <a:pt x="13955" y="11734"/>
                </a:cubicBezTo>
                <a:cubicBezTo>
                  <a:pt x="13956" y="11745"/>
                  <a:pt x="13958" y="11756"/>
                  <a:pt x="13959" y="11766"/>
                </a:cubicBezTo>
                <a:cubicBezTo>
                  <a:pt x="13960" y="11772"/>
                  <a:pt x="13962" y="11773"/>
                  <a:pt x="13965" y="11775"/>
                </a:cubicBezTo>
                <a:cubicBezTo>
                  <a:pt x="13966" y="11776"/>
                  <a:pt x="13969" y="11777"/>
                  <a:pt x="13969" y="11778"/>
                </a:cubicBezTo>
                <a:cubicBezTo>
                  <a:pt x="13969" y="11788"/>
                  <a:pt x="13974" y="11793"/>
                  <a:pt x="13977" y="11801"/>
                </a:cubicBezTo>
                <a:cubicBezTo>
                  <a:pt x="13979" y="11809"/>
                  <a:pt x="13984" y="11812"/>
                  <a:pt x="13988" y="11819"/>
                </a:cubicBezTo>
                <a:cubicBezTo>
                  <a:pt x="13993" y="11825"/>
                  <a:pt x="13996" y="11832"/>
                  <a:pt x="13998" y="11842"/>
                </a:cubicBezTo>
                <a:cubicBezTo>
                  <a:pt x="13998" y="11844"/>
                  <a:pt x="13999" y="11845"/>
                  <a:pt x="14000" y="11848"/>
                </a:cubicBezTo>
                <a:cubicBezTo>
                  <a:pt x="14002" y="11856"/>
                  <a:pt x="14006" y="11861"/>
                  <a:pt x="14009" y="11868"/>
                </a:cubicBezTo>
                <a:cubicBezTo>
                  <a:pt x="14013" y="11876"/>
                  <a:pt x="14018" y="11880"/>
                  <a:pt x="14025" y="11880"/>
                </a:cubicBezTo>
                <a:cubicBezTo>
                  <a:pt x="14035" y="11880"/>
                  <a:pt x="14044" y="11886"/>
                  <a:pt x="14050" y="11900"/>
                </a:cubicBezTo>
                <a:cubicBezTo>
                  <a:pt x="14048" y="11905"/>
                  <a:pt x="14045" y="11907"/>
                  <a:pt x="14042" y="11909"/>
                </a:cubicBezTo>
                <a:cubicBezTo>
                  <a:pt x="14041" y="11910"/>
                  <a:pt x="14040" y="11915"/>
                  <a:pt x="14040" y="11917"/>
                </a:cubicBezTo>
                <a:cubicBezTo>
                  <a:pt x="14044" y="11927"/>
                  <a:pt x="14049" y="11930"/>
                  <a:pt x="14056" y="11935"/>
                </a:cubicBezTo>
                <a:cubicBezTo>
                  <a:pt x="14057" y="11936"/>
                  <a:pt x="14061" y="11937"/>
                  <a:pt x="14061" y="11941"/>
                </a:cubicBezTo>
                <a:cubicBezTo>
                  <a:pt x="14061" y="11950"/>
                  <a:pt x="14067" y="11954"/>
                  <a:pt x="14071" y="11958"/>
                </a:cubicBezTo>
                <a:cubicBezTo>
                  <a:pt x="14082" y="11970"/>
                  <a:pt x="14088" y="11986"/>
                  <a:pt x="14096" y="12002"/>
                </a:cubicBezTo>
                <a:cubicBezTo>
                  <a:pt x="14099" y="12007"/>
                  <a:pt x="14099" y="12016"/>
                  <a:pt x="14100" y="12022"/>
                </a:cubicBezTo>
                <a:cubicBezTo>
                  <a:pt x="14101" y="12024"/>
                  <a:pt x="14101" y="12025"/>
                  <a:pt x="14102" y="12028"/>
                </a:cubicBezTo>
                <a:cubicBezTo>
                  <a:pt x="14105" y="12043"/>
                  <a:pt x="14105" y="12059"/>
                  <a:pt x="14108" y="12074"/>
                </a:cubicBezTo>
                <a:cubicBezTo>
                  <a:pt x="14108" y="12077"/>
                  <a:pt x="14109" y="12081"/>
                  <a:pt x="14110" y="12083"/>
                </a:cubicBezTo>
                <a:cubicBezTo>
                  <a:pt x="14112" y="12091"/>
                  <a:pt x="14113" y="12094"/>
                  <a:pt x="14119" y="12097"/>
                </a:cubicBezTo>
                <a:cubicBezTo>
                  <a:pt x="14120" y="12098"/>
                  <a:pt x="14121" y="12100"/>
                  <a:pt x="14121" y="12100"/>
                </a:cubicBezTo>
                <a:cubicBezTo>
                  <a:pt x="14120" y="12105"/>
                  <a:pt x="14121" y="12111"/>
                  <a:pt x="14119" y="12115"/>
                </a:cubicBezTo>
                <a:cubicBezTo>
                  <a:pt x="14117" y="12120"/>
                  <a:pt x="14115" y="12125"/>
                  <a:pt x="14112" y="12127"/>
                </a:cubicBezTo>
                <a:cubicBezTo>
                  <a:pt x="14098" y="12133"/>
                  <a:pt x="14089" y="12146"/>
                  <a:pt x="14077" y="12156"/>
                </a:cubicBezTo>
                <a:cubicBezTo>
                  <a:pt x="14075" y="12157"/>
                  <a:pt x="14073" y="12160"/>
                  <a:pt x="14071" y="12161"/>
                </a:cubicBezTo>
                <a:cubicBezTo>
                  <a:pt x="14071" y="12165"/>
                  <a:pt x="14070" y="12167"/>
                  <a:pt x="14071" y="12170"/>
                </a:cubicBezTo>
                <a:cubicBezTo>
                  <a:pt x="14072" y="12173"/>
                  <a:pt x="14074" y="12176"/>
                  <a:pt x="14075" y="12179"/>
                </a:cubicBezTo>
                <a:lnTo>
                  <a:pt x="14077" y="12182"/>
                </a:lnTo>
                <a:cubicBezTo>
                  <a:pt x="14080" y="12185"/>
                  <a:pt x="14083" y="12185"/>
                  <a:pt x="14087" y="12185"/>
                </a:cubicBezTo>
                <a:cubicBezTo>
                  <a:pt x="14092" y="12184"/>
                  <a:pt x="14098" y="12183"/>
                  <a:pt x="14104" y="12185"/>
                </a:cubicBezTo>
                <a:cubicBezTo>
                  <a:pt x="14108" y="12186"/>
                  <a:pt x="14112" y="12184"/>
                  <a:pt x="14115" y="12185"/>
                </a:cubicBezTo>
                <a:cubicBezTo>
                  <a:pt x="14120" y="12185"/>
                  <a:pt x="14125" y="12188"/>
                  <a:pt x="14129" y="12193"/>
                </a:cubicBezTo>
                <a:cubicBezTo>
                  <a:pt x="14132" y="12198"/>
                  <a:pt x="14135" y="12201"/>
                  <a:pt x="14139" y="12202"/>
                </a:cubicBezTo>
                <a:cubicBezTo>
                  <a:pt x="14142" y="12203"/>
                  <a:pt x="14146" y="12202"/>
                  <a:pt x="14148" y="12205"/>
                </a:cubicBezTo>
                <a:cubicBezTo>
                  <a:pt x="14154" y="12213"/>
                  <a:pt x="14160" y="12217"/>
                  <a:pt x="14167" y="12222"/>
                </a:cubicBezTo>
                <a:cubicBezTo>
                  <a:pt x="14175" y="12228"/>
                  <a:pt x="14180" y="12236"/>
                  <a:pt x="14185" y="12246"/>
                </a:cubicBezTo>
                <a:cubicBezTo>
                  <a:pt x="14191" y="12258"/>
                  <a:pt x="14199" y="12269"/>
                  <a:pt x="14206" y="12280"/>
                </a:cubicBezTo>
                <a:cubicBezTo>
                  <a:pt x="14213" y="12292"/>
                  <a:pt x="14221" y="12304"/>
                  <a:pt x="14225" y="12318"/>
                </a:cubicBezTo>
                <a:cubicBezTo>
                  <a:pt x="14226" y="12321"/>
                  <a:pt x="14227" y="12324"/>
                  <a:pt x="14227" y="12327"/>
                </a:cubicBezTo>
                <a:cubicBezTo>
                  <a:pt x="14229" y="12340"/>
                  <a:pt x="14231" y="12353"/>
                  <a:pt x="14235" y="12365"/>
                </a:cubicBezTo>
                <a:cubicBezTo>
                  <a:pt x="14240" y="12381"/>
                  <a:pt x="14241" y="12397"/>
                  <a:pt x="14237" y="12414"/>
                </a:cubicBezTo>
                <a:cubicBezTo>
                  <a:pt x="14236" y="12420"/>
                  <a:pt x="14234" y="12426"/>
                  <a:pt x="14233" y="12431"/>
                </a:cubicBezTo>
                <a:cubicBezTo>
                  <a:pt x="14231" y="12443"/>
                  <a:pt x="14228" y="12451"/>
                  <a:pt x="14221" y="12458"/>
                </a:cubicBezTo>
                <a:cubicBezTo>
                  <a:pt x="14214" y="12465"/>
                  <a:pt x="14207" y="12473"/>
                  <a:pt x="14198" y="12478"/>
                </a:cubicBezTo>
                <a:cubicBezTo>
                  <a:pt x="14178" y="12490"/>
                  <a:pt x="14157" y="12505"/>
                  <a:pt x="14137" y="12519"/>
                </a:cubicBezTo>
                <a:cubicBezTo>
                  <a:pt x="14133" y="12521"/>
                  <a:pt x="14129" y="12525"/>
                  <a:pt x="14129" y="12533"/>
                </a:cubicBezTo>
                <a:cubicBezTo>
                  <a:pt x="14129" y="12535"/>
                  <a:pt x="14128" y="12536"/>
                  <a:pt x="14127" y="12539"/>
                </a:cubicBezTo>
                <a:cubicBezTo>
                  <a:pt x="14125" y="12546"/>
                  <a:pt x="14126" y="12553"/>
                  <a:pt x="14127" y="12559"/>
                </a:cubicBezTo>
                <a:cubicBezTo>
                  <a:pt x="14129" y="12571"/>
                  <a:pt x="14130" y="12582"/>
                  <a:pt x="14131" y="12594"/>
                </a:cubicBezTo>
                <a:cubicBezTo>
                  <a:pt x="14131" y="12600"/>
                  <a:pt x="14131" y="12605"/>
                  <a:pt x="14131" y="12611"/>
                </a:cubicBezTo>
                <a:cubicBezTo>
                  <a:pt x="14131" y="12624"/>
                  <a:pt x="14131" y="12637"/>
                  <a:pt x="14131" y="12649"/>
                </a:cubicBezTo>
                <a:cubicBezTo>
                  <a:pt x="14131" y="12653"/>
                  <a:pt x="14133" y="12658"/>
                  <a:pt x="14131" y="12661"/>
                </a:cubicBezTo>
                <a:lnTo>
                  <a:pt x="14129" y="12661"/>
                </a:lnTo>
                <a:cubicBezTo>
                  <a:pt x="14119" y="12657"/>
                  <a:pt x="14121" y="12653"/>
                  <a:pt x="14119" y="12667"/>
                </a:cubicBezTo>
                <a:cubicBezTo>
                  <a:pt x="14118" y="12676"/>
                  <a:pt x="14118" y="12689"/>
                  <a:pt x="14117" y="12699"/>
                </a:cubicBezTo>
                <a:cubicBezTo>
                  <a:pt x="14117" y="12703"/>
                  <a:pt x="14117" y="12709"/>
                  <a:pt x="14117" y="12713"/>
                </a:cubicBezTo>
                <a:cubicBezTo>
                  <a:pt x="14117" y="12717"/>
                  <a:pt x="14116" y="12719"/>
                  <a:pt x="14114" y="12722"/>
                </a:cubicBezTo>
                <a:cubicBezTo>
                  <a:pt x="14107" y="12729"/>
                  <a:pt x="14101" y="12738"/>
                  <a:pt x="14094" y="12745"/>
                </a:cubicBezTo>
                <a:cubicBezTo>
                  <a:pt x="14076" y="12904"/>
                  <a:pt x="14023" y="13052"/>
                  <a:pt x="13936" y="13163"/>
                </a:cubicBezTo>
                <a:cubicBezTo>
                  <a:pt x="13855" y="13267"/>
                  <a:pt x="13756" y="13323"/>
                  <a:pt x="13659" y="13358"/>
                </a:cubicBezTo>
                <a:cubicBezTo>
                  <a:pt x="13558" y="13394"/>
                  <a:pt x="13454" y="13412"/>
                  <a:pt x="13350" y="13407"/>
                </a:cubicBezTo>
                <a:cubicBezTo>
                  <a:pt x="13341" y="13416"/>
                  <a:pt x="13333" y="13425"/>
                  <a:pt x="13323" y="13433"/>
                </a:cubicBezTo>
                <a:cubicBezTo>
                  <a:pt x="13314" y="13442"/>
                  <a:pt x="13304" y="13451"/>
                  <a:pt x="13294" y="13459"/>
                </a:cubicBezTo>
                <a:cubicBezTo>
                  <a:pt x="13283" y="13473"/>
                  <a:pt x="13269" y="13482"/>
                  <a:pt x="13256" y="13491"/>
                </a:cubicBezTo>
                <a:cubicBezTo>
                  <a:pt x="13252" y="13494"/>
                  <a:pt x="13249" y="13495"/>
                  <a:pt x="13244" y="13497"/>
                </a:cubicBezTo>
                <a:cubicBezTo>
                  <a:pt x="13242" y="13498"/>
                  <a:pt x="13241" y="13499"/>
                  <a:pt x="13238" y="13500"/>
                </a:cubicBezTo>
                <a:cubicBezTo>
                  <a:pt x="13232" y="13503"/>
                  <a:pt x="13224" y="13506"/>
                  <a:pt x="13217" y="13509"/>
                </a:cubicBezTo>
                <a:lnTo>
                  <a:pt x="13215" y="13509"/>
                </a:lnTo>
                <a:cubicBezTo>
                  <a:pt x="13204" y="13507"/>
                  <a:pt x="13193" y="13512"/>
                  <a:pt x="13183" y="13503"/>
                </a:cubicBezTo>
                <a:cubicBezTo>
                  <a:pt x="13180" y="13493"/>
                  <a:pt x="13175" y="13485"/>
                  <a:pt x="13169" y="13477"/>
                </a:cubicBezTo>
                <a:cubicBezTo>
                  <a:pt x="13168" y="13475"/>
                  <a:pt x="13167" y="13473"/>
                  <a:pt x="13167" y="13471"/>
                </a:cubicBezTo>
                <a:cubicBezTo>
                  <a:pt x="13166" y="13460"/>
                  <a:pt x="13160" y="13450"/>
                  <a:pt x="13159" y="13439"/>
                </a:cubicBezTo>
                <a:cubicBezTo>
                  <a:pt x="13159" y="13433"/>
                  <a:pt x="13155" y="13434"/>
                  <a:pt x="13152" y="13430"/>
                </a:cubicBezTo>
                <a:lnTo>
                  <a:pt x="13152" y="13427"/>
                </a:lnTo>
                <a:cubicBezTo>
                  <a:pt x="13149" y="13424"/>
                  <a:pt x="13145" y="13422"/>
                  <a:pt x="13146" y="13416"/>
                </a:cubicBezTo>
                <a:cubicBezTo>
                  <a:pt x="13148" y="13408"/>
                  <a:pt x="13146" y="13401"/>
                  <a:pt x="13142" y="13396"/>
                </a:cubicBezTo>
                <a:cubicBezTo>
                  <a:pt x="13135" y="13385"/>
                  <a:pt x="13131" y="13373"/>
                  <a:pt x="13131" y="13358"/>
                </a:cubicBezTo>
                <a:cubicBezTo>
                  <a:pt x="13130" y="13345"/>
                  <a:pt x="13123" y="13336"/>
                  <a:pt x="13117" y="13329"/>
                </a:cubicBezTo>
                <a:cubicBezTo>
                  <a:pt x="13116" y="13327"/>
                  <a:pt x="13115" y="13329"/>
                  <a:pt x="13113" y="13329"/>
                </a:cubicBezTo>
                <a:cubicBezTo>
                  <a:pt x="13109" y="13328"/>
                  <a:pt x="13102" y="13328"/>
                  <a:pt x="13100" y="13323"/>
                </a:cubicBezTo>
                <a:cubicBezTo>
                  <a:pt x="13093" y="13310"/>
                  <a:pt x="13085" y="13313"/>
                  <a:pt x="13077" y="13314"/>
                </a:cubicBezTo>
                <a:cubicBezTo>
                  <a:pt x="13064" y="13316"/>
                  <a:pt x="13052" y="13318"/>
                  <a:pt x="13042" y="13329"/>
                </a:cubicBezTo>
                <a:cubicBezTo>
                  <a:pt x="13040" y="13330"/>
                  <a:pt x="13040" y="13333"/>
                  <a:pt x="13038" y="13335"/>
                </a:cubicBezTo>
                <a:cubicBezTo>
                  <a:pt x="13034" y="13338"/>
                  <a:pt x="13029" y="13336"/>
                  <a:pt x="13025" y="13332"/>
                </a:cubicBezTo>
                <a:cubicBezTo>
                  <a:pt x="13021" y="13328"/>
                  <a:pt x="13019" y="13322"/>
                  <a:pt x="13017" y="13317"/>
                </a:cubicBezTo>
                <a:cubicBezTo>
                  <a:pt x="13013" y="13309"/>
                  <a:pt x="13007" y="13303"/>
                  <a:pt x="13001" y="13297"/>
                </a:cubicBezTo>
                <a:cubicBezTo>
                  <a:pt x="12995" y="13291"/>
                  <a:pt x="12991" y="13284"/>
                  <a:pt x="12988" y="13274"/>
                </a:cubicBezTo>
                <a:cubicBezTo>
                  <a:pt x="12987" y="13270"/>
                  <a:pt x="12987" y="13266"/>
                  <a:pt x="12986" y="13262"/>
                </a:cubicBezTo>
                <a:cubicBezTo>
                  <a:pt x="12984" y="13258"/>
                  <a:pt x="12982" y="13254"/>
                  <a:pt x="12980" y="13250"/>
                </a:cubicBezTo>
                <a:cubicBezTo>
                  <a:pt x="12979" y="13248"/>
                  <a:pt x="12977" y="13247"/>
                  <a:pt x="12976" y="13245"/>
                </a:cubicBezTo>
                <a:cubicBezTo>
                  <a:pt x="12974" y="13239"/>
                  <a:pt x="12969" y="13237"/>
                  <a:pt x="12967" y="13230"/>
                </a:cubicBezTo>
                <a:cubicBezTo>
                  <a:pt x="12965" y="13223"/>
                  <a:pt x="12964" y="13215"/>
                  <a:pt x="12961" y="13210"/>
                </a:cubicBezTo>
                <a:cubicBezTo>
                  <a:pt x="12957" y="13203"/>
                  <a:pt x="12953" y="13194"/>
                  <a:pt x="12949" y="13186"/>
                </a:cubicBezTo>
                <a:cubicBezTo>
                  <a:pt x="12946" y="13179"/>
                  <a:pt x="12945" y="13173"/>
                  <a:pt x="12946" y="13163"/>
                </a:cubicBezTo>
                <a:cubicBezTo>
                  <a:pt x="12946" y="13160"/>
                  <a:pt x="12946" y="13155"/>
                  <a:pt x="12946" y="13152"/>
                </a:cubicBezTo>
                <a:cubicBezTo>
                  <a:pt x="12945" y="13150"/>
                  <a:pt x="12944" y="13150"/>
                  <a:pt x="12944" y="13149"/>
                </a:cubicBezTo>
                <a:cubicBezTo>
                  <a:pt x="12942" y="13146"/>
                  <a:pt x="12938" y="13145"/>
                  <a:pt x="12936" y="13143"/>
                </a:cubicBezTo>
                <a:cubicBezTo>
                  <a:pt x="12933" y="13140"/>
                  <a:pt x="12932" y="13136"/>
                  <a:pt x="12932" y="13131"/>
                </a:cubicBezTo>
                <a:cubicBezTo>
                  <a:pt x="12932" y="13124"/>
                  <a:pt x="12934" y="13117"/>
                  <a:pt x="12936" y="13111"/>
                </a:cubicBezTo>
                <a:cubicBezTo>
                  <a:pt x="12938" y="13104"/>
                  <a:pt x="12938" y="13097"/>
                  <a:pt x="12936" y="13091"/>
                </a:cubicBezTo>
                <a:cubicBezTo>
                  <a:pt x="12933" y="13084"/>
                  <a:pt x="12936" y="13081"/>
                  <a:pt x="12940" y="13076"/>
                </a:cubicBezTo>
                <a:cubicBezTo>
                  <a:pt x="12945" y="13071"/>
                  <a:pt x="12948" y="13064"/>
                  <a:pt x="12949" y="13056"/>
                </a:cubicBezTo>
                <a:cubicBezTo>
                  <a:pt x="12950" y="13052"/>
                  <a:pt x="12950" y="13048"/>
                  <a:pt x="12949" y="13044"/>
                </a:cubicBezTo>
                <a:cubicBezTo>
                  <a:pt x="12949" y="13041"/>
                  <a:pt x="12948" y="13036"/>
                  <a:pt x="12947" y="13033"/>
                </a:cubicBezTo>
                <a:cubicBezTo>
                  <a:pt x="12947" y="13027"/>
                  <a:pt x="12945" y="13024"/>
                  <a:pt x="12947" y="13018"/>
                </a:cubicBezTo>
                <a:cubicBezTo>
                  <a:pt x="12949" y="13014"/>
                  <a:pt x="12948" y="13008"/>
                  <a:pt x="12949" y="13003"/>
                </a:cubicBezTo>
                <a:cubicBezTo>
                  <a:pt x="12952" y="12989"/>
                  <a:pt x="12950" y="12973"/>
                  <a:pt x="12946" y="12960"/>
                </a:cubicBezTo>
                <a:cubicBezTo>
                  <a:pt x="12942" y="12951"/>
                  <a:pt x="12935" y="12949"/>
                  <a:pt x="12928" y="12948"/>
                </a:cubicBezTo>
                <a:cubicBezTo>
                  <a:pt x="12921" y="12947"/>
                  <a:pt x="12915" y="12943"/>
                  <a:pt x="12909" y="12937"/>
                </a:cubicBezTo>
                <a:cubicBezTo>
                  <a:pt x="12907" y="12939"/>
                  <a:pt x="12903" y="12940"/>
                  <a:pt x="12901" y="12943"/>
                </a:cubicBezTo>
                <a:cubicBezTo>
                  <a:pt x="12896" y="12948"/>
                  <a:pt x="12891" y="12943"/>
                  <a:pt x="12886" y="12940"/>
                </a:cubicBezTo>
                <a:cubicBezTo>
                  <a:pt x="12883" y="12938"/>
                  <a:pt x="12880" y="12937"/>
                  <a:pt x="12878" y="12934"/>
                </a:cubicBezTo>
                <a:cubicBezTo>
                  <a:pt x="12872" y="12937"/>
                  <a:pt x="12869" y="12940"/>
                  <a:pt x="12863" y="12943"/>
                </a:cubicBezTo>
                <a:cubicBezTo>
                  <a:pt x="12862" y="12943"/>
                  <a:pt x="12858" y="12942"/>
                  <a:pt x="12857" y="12940"/>
                </a:cubicBezTo>
                <a:cubicBezTo>
                  <a:pt x="12856" y="12938"/>
                  <a:pt x="12856" y="12936"/>
                  <a:pt x="12857" y="12934"/>
                </a:cubicBezTo>
                <a:lnTo>
                  <a:pt x="12859" y="12931"/>
                </a:lnTo>
                <a:cubicBezTo>
                  <a:pt x="12862" y="12927"/>
                  <a:pt x="12863" y="12921"/>
                  <a:pt x="12865" y="12916"/>
                </a:cubicBezTo>
                <a:cubicBezTo>
                  <a:pt x="12868" y="12907"/>
                  <a:pt x="12872" y="12899"/>
                  <a:pt x="12876" y="12890"/>
                </a:cubicBezTo>
                <a:cubicBezTo>
                  <a:pt x="12880" y="12881"/>
                  <a:pt x="12885" y="12872"/>
                  <a:pt x="12890" y="12864"/>
                </a:cubicBezTo>
                <a:cubicBezTo>
                  <a:pt x="12900" y="12847"/>
                  <a:pt x="12911" y="12832"/>
                  <a:pt x="12922" y="12818"/>
                </a:cubicBezTo>
                <a:cubicBezTo>
                  <a:pt x="12921" y="12811"/>
                  <a:pt x="12918" y="12802"/>
                  <a:pt x="12917" y="12794"/>
                </a:cubicBezTo>
                <a:cubicBezTo>
                  <a:pt x="12915" y="12787"/>
                  <a:pt x="12912" y="12779"/>
                  <a:pt x="12911" y="12771"/>
                </a:cubicBezTo>
                <a:lnTo>
                  <a:pt x="12909" y="12771"/>
                </a:lnTo>
                <a:cubicBezTo>
                  <a:pt x="12905" y="12771"/>
                  <a:pt x="12903" y="12771"/>
                  <a:pt x="12899" y="12768"/>
                </a:cubicBezTo>
                <a:cubicBezTo>
                  <a:pt x="12901" y="12766"/>
                  <a:pt x="12902" y="12762"/>
                  <a:pt x="12903" y="12760"/>
                </a:cubicBezTo>
                <a:cubicBezTo>
                  <a:pt x="12905" y="12757"/>
                  <a:pt x="12907" y="12756"/>
                  <a:pt x="12909" y="12754"/>
                </a:cubicBezTo>
                <a:cubicBezTo>
                  <a:pt x="12906" y="12732"/>
                  <a:pt x="12902" y="12712"/>
                  <a:pt x="12899" y="12690"/>
                </a:cubicBezTo>
                <a:cubicBezTo>
                  <a:pt x="12896" y="12667"/>
                  <a:pt x="12894" y="12643"/>
                  <a:pt x="12892" y="12620"/>
                </a:cubicBezTo>
                <a:cubicBezTo>
                  <a:pt x="12892" y="12619"/>
                  <a:pt x="12892" y="12619"/>
                  <a:pt x="12892" y="12617"/>
                </a:cubicBezTo>
                <a:cubicBezTo>
                  <a:pt x="12892" y="12616"/>
                  <a:pt x="12892" y="12613"/>
                  <a:pt x="12892" y="12611"/>
                </a:cubicBezTo>
                <a:cubicBezTo>
                  <a:pt x="12865" y="12473"/>
                  <a:pt x="12870" y="12324"/>
                  <a:pt x="12907" y="12190"/>
                </a:cubicBezTo>
                <a:cubicBezTo>
                  <a:pt x="12942" y="12066"/>
                  <a:pt x="13001" y="11961"/>
                  <a:pt x="13075" y="11871"/>
                </a:cubicBezTo>
                <a:cubicBezTo>
                  <a:pt x="13195" y="11724"/>
                  <a:pt x="13337" y="11634"/>
                  <a:pt x="13481" y="11618"/>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67" name="Shape 467"/>
          <p:cNvSpPr>
            <a:spLocks noGrp="1"/>
          </p:cNvSpPr>
          <p:nvPr>
            <p:ph type="body" idx="14"/>
          </p:nvPr>
        </p:nvSpPr>
        <p:spPr>
          <a:prstGeom prst="rect">
            <a:avLst/>
          </a:prstGeom>
        </p:spPr>
        <p:txBody>
          <a:bodyPr/>
          <a:lstStyle/>
          <a:p>
            <a:r>
              <a:t>Sed posuere consectetur lobortis.</a:t>
            </a:r>
          </a:p>
        </p:txBody>
      </p:sp>
      <p:sp>
        <p:nvSpPr>
          <p:cNvPr id="468" name="Shape 468"/>
          <p:cNvSpPr>
            <a:spLocks noGrp="1"/>
          </p:cNvSpPr>
          <p:nvPr>
            <p:ph type="body" sz="quarter" idx="1"/>
          </p:nvPr>
        </p:nvSpPr>
        <p:spPr>
          <a:prstGeom prst="rect">
            <a:avLst/>
          </a:prstGeom>
        </p:spPr>
        <p:txBody>
          <a:bodyPr/>
          <a:lstStyle/>
          <a:p>
            <a:r>
              <a:t>Cras justo odio, dapibus ac facilisis in, egestas eget quam. Maecenas sed diam eget risus varius blandit sit amet non magna. </a:t>
            </a:r>
          </a:p>
          <a:p>
            <a:r>
              <a:t>Curabitur blandit tempus porttitor. Donec ullamcorper nulla non metus auctor fringilla. Etiam magna mollis euismod. Sed posuere consectetur est at lobortis. Cras justo odio, dapibus ac facilisis in, egestas eget quam. Vivamus sagittis lacus vel augue laoreet rutrum faucibus dolor auctor. Curabitur blandit tempus porttitor. Donec ullamcorper nulla non metus auctor fringilla. </a:t>
            </a:r>
          </a:p>
        </p:txBody>
      </p:sp>
    </p:spTree>
  </p:cSld>
  <p:clrMapOvr>
    <a:masterClrMapping/>
  </p:clrMapOvr>
  <p:transition xmlns:p14="http://schemas.microsoft.com/office/powerpoint/2010/mai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Shape 470"/>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11</a:t>
            </a:fld>
            <a:endParaRPr/>
          </a:p>
        </p:txBody>
      </p:sp>
      <p:sp>
        <p:nvSpPr>
          <p:cNvPr id="471" name="Shape 471"/>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3322" y="0"/>
                </a:moveTo>
                <a:cubicBezTo>
                  <a:pt x="3098" y="736"/>
                  <a:pt x="2844" y="1379"/>
                  <a:pt x="2567" y="1915"/>
                </a:cubicBezTo>
                <a:cubicBezTo>
                  <a:pt x="2521" y="2005"/>
                  <a:pt x="2475" y="2095"/>
                  <a:pt x="2435" y="2210"/>
                </a:cubicBezTo>
                <a:cubicBezTo>
                  <a:pt x="2367" y="2405"/>
                  <a:pt x="2323" y="2664"/>
                  <a:pt x="2272" y="2904"/>
                </a:cubicBezTo>
                <a:cubicBezTo>
                  <a:pt x="2218" y="3165"/>
                  <a:pt x="2157" y="3403"/>
                  <a:pt x="2089" y="3631"/>
                </a:cubicBezTo>
                <a:cubicBezTo>
                  <a:pt x="1958" y="4069"/>
                  <a:pt x="1810" y="4458"/>
                  <a:pt x="1678" y="4891"/>
                </a:cubicBezTo>
                <a:cubicBezTo>
                  <a:pt x="1567" y="5253"/>
                  <a:pt x="1468" y="5647"/>
                  <a:pt x="1373" y="6048"/>
                </a:cubicBezTo>
                <a:cubicBezTo>
                  <a:pt x="1296" y="6371"/>
                  <a:pt x="1224" y="6701"/>
                  <a:pt x="1140" y="7006"/>
                </a:cubicBezTo>
                <a:cubicBezTo>
                  <a:pt x="1000" y="7518"/>
                  <a:pt x="831" y="7945"/>
                  <a:pt x="672" y="8402"/>
                </a:cubicBezTo>
                <a:cubicBezTo>
                  <a:pt x="429" y="9102"/>
                  <a:pt x="204" y="9866"/>
                  <a:pt x="0" y="10676"/>
                </a:cubicBezTo>
                <a:cubicBezTo>
                  <a:pt x="170" y="10971"/>
                  <a:pt x="318" y="11375"/>
                  <a:pt x="432" y="11865"/>
                </a:cubicBezTo>
                <a:cubicBezTo>
                  <a:pt x="578" y="12496"/>
                  <a:pt x="665" y="13255"/>
                  <a:pt x="856" y="13764"/>
                </a:cubicBezTo>
                <a:cubicBezTo>
                  <a:pt x="946" y="14006"/>
                  <a:pt x="1057" y="14185"/>
                  <a:pt x="1135" y="14466"/>
                </a:cubicBezTo>
                <a:cubicBezTo>
                  <a:pt x="1206" y="14724"/>
                  <a:pt x="1244" y="15051"/>
                  <a:pt x="1311" y="15320"/>
                </a:cubicBezTo>
                <a:cubicBezTo>
                  <a:pt x="1416" y="15749"/>
                  <a:pt x="1580" y="15980"/>
                  <a:pt x="1706" y="16350"/>
                </a:cubicBezTo>
                <a:cubicBezTo>
                  <a:pt x="1886" y="16878"/>
                  <a:pt x="1973" y="17635"/>
                  <a:pt x="2128" y="18233"/>
                </a:cubicBezTo>
                <a:cubicBezTo>
                  <a:pt x="2265" y="18762"/>
                  <a:pt x="2448" y="19149"/>
                  <a:pt x="2616" y="19581"/>
                </a:cubicBezTo>
                <a:cubicBezTo>
                  <a:pt x="2846" y="20170"/>
                  <a:pt x="3051" y="20848"/>
                  <a:pt x="3224" y="21600"/>
                </a:cubicBezTo>
                <a:cubicBezTo>
                  <a:pt x="3277" y="21258"/>
                  <a:pt x="3311" y="20885"/>
                  <a:pt x="3322" y="20507"/>
                </a:cubicBezTo>
                <a:cubicBezTo>
                  <a:pt x="3337" y="19995"/>
                  <a:pt x="3309" y="19479"/>
                  <a:pt x="3322" y="18967"/>
                </a:cubicBezTo>
                <a:cubicBezTo>
                  <a:pt x="3327" y="18787"/>
                  <a:pt x="3336" y="18611"/>
                  <a:pt x="3343" y="18432"/>
                </a:cubicBezTo>
                <a:cubicBezTo>
                  <a:pt x="3382" y="17420"/>
                  <a:pt x="3347" y="16414"/>
                  <a:pt x="3296" y="15408"/>
                </a:cubicBezTo>
                <a:cubicBezTo>
                  <a:pt x="3367" y="15481"/>
                  <a:pt x="3437" y="15551"/>
                  <a:pt x="3508" y="15623"/>
                </a:cubicBezTo>
                <a:cubicBezTo>
                  <a:pt x="3593" y="15710"/>
                  <a:pt x="3702" y="15761"/>
                  <a:pt x="3849" y="15743"/>
                </a:cubicBezTo>
                <a:cubicBezTo>
                  <a:pt x="3988" y="15726"/>
                  <a:pt x="4123" y="15710"/>
                  <a:pt x="4263" y="15743"/>
                </a:cubicBezTo>
                <a:cubicBezTo>
                  <a:pt x="4313" y="15755"/>
                  <a:pt x="4369" y="15756"/>
                  <a:pt x="4410" y="15719"/>
                </a:cubicBezTo>
                <a:cubicBezTo>
                  <a:pt x="4444" y="15689"/>
                  <a:pt x="4488" y="15674"/>
                  <a:pt x="4537" y="15671"/>
                </a:cubicBezTo>
                <a:cubicBezTo>
                  <a:pt x="4610" y="15667"/>
                  <a:pt x="4680" y="15657"/>
                  <a:pt x="4767" y="15647"/>
                </a:cubicBezTo>
                <a:cubicBezTo>
                  <a:pt x="4782" y="15642"/>
                  <a:pt x="4787" y="15631"/>
                  <a:pt x="4796" y="15616"/>
                </a:cubicBezTo>
                <a:cubicBezTo>
                  <a:pt x="4804" y="15600"/>
                  <a:pt x="4814" y="15585"/>
                  <a:pt x="4845" y="15584"/>
                </a:cubicBezTo>
                <a:cubicBezTo>
                  <a:pt x="4866" y="15588"/>
                  <a:pt x="4888" y="15588"/>
                  <a:pt x="4909" y="15592"/>
                </a:cubicBezTo>
                <a:cubicBezTo>
                  <a:pt x="4931" y="15595"/>
                  <a:pt x="4952" y="15604"/>
                  <a:pt x="4971" y="15608"/>
                </a:cubicBezTo>
                <a:cubicBezTo>
                  <a:pt x="4987" y="15595"/>
                  <a:pt x="5000" y="15579"/>
                  <a:pt x="5013" y="15568"/>
                </a:cubicBezTo>
                <a:cubicBezTo>
                  <a:pt x="5026" y="15557"/>
                  <a:pt x="5039" y="15547"/>
                  <a:pt x="5052" y="15536"/>
                </a:cubicBezTo>
                <a:cubicBezTo>
                  <a:pt x="5142" y="15559"/>
                  <a:pt x="5231" y="15579"/>
                  <a:pt x="5326" y="15568"/>
                </a:cubicBezTo>
                <a:cubicBezTo>
                  <a:pt x="5350" y="15565"/>
                  <a:pt x="5378" y="15577"/>
                  <a:pt x="5403" y="15584"/>
                </a:cubicBezTo>
                <a:cubicBezTo>
                  <a:pt x="5490" y="15608"/>
                  <a:pt x="5510" y="15592"/>
                  <a:pt x="5540" y="15536"/>
                </a:cubicBezTo>
                <a:cubicBezTo>
                  <a:pt x="5548" y="15521"/>
                  <a:pt x="5551" y="15502"/>
                  <a:pt x="5558" y="15488"/>
                </a:cubicBezTo>
                <a:cubicBezTo>
                  <a:pt x="5572" y="15460"/>
                  <a:pt x="5599" y="15448"/>
                  <a:pt x="5633" y="15448"/>
                </a:cubicBezTo>
                <a:cubicBezTo>
                  <a:pt x="5713" y="15448"/>
                  <a:pt x="5793" y="15443"/>
                  <a:pt x="5856" y="15496"/>
                </a:cubicBezTo>
                <a:cubicBezTo>
                  <a:pt x="5891" y="15525"/>
                  <a:pt x="5933" y="15555"/>
                  <a:pt x="5972" y="15584"/>
                </a:cubicBezTo>
                <a:cubicBezTo>
                  <a:pt x="5998" y="15549"/>
                  <a:pt x="6025" y="15520"/>
                  <a:pt x="6052" y="15496"/>
                </a:cubicBezTo>
                <a:cubicBezTo>
                  <a:pt x="6078" y="15472"/>
                  <a:pt x="6105" y="15453"/>
                  <a:pt x="6132" y="15440"/>
                </a:cubicBezTo>
                <a:cubicBezTo>
                  <a:pt x="6191" y="15433"/>
                  <a:pt x="6239" y="15438"/>
                  <a:pt x="6282" y="15448"/>
                </a:cubicBezTo>
                <a:cubicBezTo>
                  <a:pt x="6325" y="15458"/>
                  <a:pt x="6362" y="15470"/>
                  <a:pt x="6399" y="15488"/>
                </a:cubicBezTo>
                <a:cubicBezTo>
                  <a:pt x="6413" y="15468"/>
                  <a:pt x="6428" y="15452"/>
                  <a:pt x="6442" y="15432"/>
                </a:cubicBezTo>
                <a:cubicBezTo>
                  <a:pt x="6456" y="15413"/>
                  <a:pt x="6468" y="15387"/>
                  <a:pt x="6481" y="15368"/>
                </a:cubicBezTo>
                <a:cubicBezTo>
                  <a:pt x="6523" y="15373"/>
                  <a:pt x="6556" y="15373"/>
                  <a:pt x="6585" y="15384"/>
                </a:cubicBezTo>
                <a:cubicBezTo>
                  <a:pt x="6730" y="15439"/>
                  <a:pt x="6881" y="15440"/>
                  <a:pt x="7034" y="15416"/>
                </a:cubicBezTo>
                <a:cubicBezTo>
                  <a:pt x="7066" y="15411"/>
                  <a:pt x="7110" y="15404"/>
                  <a:pt x="7133" y="15416"/>
                </a:cubicBezTo>
                <a:cubicBezTo>
                  <a:pt x="7192" y="15449"/>
                  <a:pt x="7226" y="15427"/>
                  <a:pt x="7272" y="15400"/>
                </a:cubicBezTo>
                <a:cubicBezTo>
                  <a:pt x="7308" y="15380"/>
                  <a:pt x="7360" y="15361"/>
                  <a:pt x="7399" y="15368"/>
                </a:cubicBezTo>
                <a:cubicBezTo>
                  <a:pt x="7508" y="15387"/>
                  <a:pt x="7627" y="15331"/>
                  <a:pt x="7730" y="15392"/>
                </a:cubicBezTo>
                <a:cubicBezTo>
                  <a:pt x="7736" y="15396"/>
                  <a:pt x="7760" y="15391"/>
                  <a:pt x="7766" y="15384"/>
                </a:cubicBezTo>
                <a:cubicBezTo>
                  <a:pt x="7794" y="15351"/>
                  <a:pt x="7827" y="15353"/>
                  <a:pt x="7870" y="15368"/>
                </a:cubicBezTo>
                <a:cubicBezTo>
                  <a:pt x="7894" y="15377"/>
                  <a:pt x="7919" y="15379"/>
                  <a:pt x="7944" y="15384"/>
                </a:cubicBezTo>
                <a:cubicBezTo>
                  <a:pt x="7963" y="15388"/>
                  <a:pt x="7969" y="15370"/>
                  <a:pt x="7983" y="15360"/>
                </a:cubicBezTo>
                <a:cubicBezTo>
                  <a:pt x="8254" y="15580"/>
                  <a:pt x="8510" y="15817"/>
                  <a:pt x="8800" y="16022"/>
                </a:cubicBezTo>
                <a:cubicBezTo>
                  <a:pt x="8971" y="16144"/>
                  <a:pt x="9144" y="16263"/>
                  <a:pt x="9309" y="16390"/>
                </a:cubicBezTo>
                <a:cubicBezTo>
                  <a:pt x="9348" y="16419"/>
                  <a:pt x="9388" y="16449"/>
                  <a:pt x="9428" y="16477"/>
                </a:cubicBezTo>
                <a:cubicBezTo>
                  <a:pt x="9481" y="16514"/>
                  <a:pt x="9543" y="16515"/>
                  <a:pt x="9596" y="16485"/>
                </a:cubicBezTo>
                <a:cubicBezTo>
                  <a:pt x="9699" y="16428"/>
                  <a:pt x="9807" y="16389"/>
                  <a:pt x="9933" y="16382"/>
                </a:cubicBezTo>
                <a:cubicBezTo>
                  <a:pt x="9947" y="16381"/>
                  <a:pt x="9962" y="16378"/>
                  <a:pt x="9976" y="16374"/>
                </a:cubicBezTo>
                <a:cubicBezTo>
                  <a:pt x="10104" y="16335"/>
                  <a:pt x="10382" y="16199"/>
                  <a:pt x="10504" y="16118"/>
                </a:cubicBezTo>
                <a:cubicBezTo>
                  <a:pt x="10594" y="16058"/>
                  <a:pt x="10692" y="16021"/>
                  <a:pt x="10806" y="15999"/>
                </a:cubicBezTo>
                <a:cubicBezTo>
                  <a:pt x="10947" y="15971"/>
                  <a:pt x="11085" y="15930"/>
                  <a:pt x="11225" y="15903"/>
                </a:cubicBezTo>
                <a:cubicBezTo>
                  <a:pt x="11320" y="15884"/>
                  <a:pt x="11395" y="15859"/>
                  <a:pt x="11422" y="15775"/>
                </a:cubicBezTo>
                <a:cubicBezTo>
                  <a:pt x="11438" y="15723"/>
                  <a:pt x="11491" y="15693"/>
                  <a:pt x="11553" y="15679"/>
                </a:cubicBezTo>
                <a:cubicBezTo>
                  <a:pt x="11653" y="15658"/>
                  <a:pt x="11727" y="15606"/>
                  <a:pt x="11799" y="15552"/>
                </a:cubicBezTo>
                <a:cubicBezTo>
                  <a:pt x="11816" y="15539"/>
                  <a:pt x="11837" y="15531"/>
                  <a:pt x="11856" y="15520"/>
                </a:cubicBezTo>
                <a:cubicBezTo>
                  <a:pt x="11879" y="15526"/>
                  <a:pt x="11900" y="15531"/>
                  <a:pt x="11923" y="15536"/>
                </a:cubicBezTo>
                <a:cubicBezTo>
                  <a:pt x="11984" y="15549"/>
                  <a:pt x="12048" y="15554"/>
                  <a:pt x="12096" y="15512"/>
                </a:cubicBezTo>
                <a:cubicBezTo>
                  <a:pt x="12119" y="15492"/>
                  <a:pt x="12148" y="15484"/>
                  <a:pt x="12179" y="15488"/>
                </a:cubicBezTo>
                <a:cubicBezTo>
                  <a:pt x="12209" y="15492"/>
                  <a:pt x="12240" y="15497"/>
                  <a:pt x="12270" y="15496"/>
                </a:cubicBezTo>
                <a:cubicBezTo>
                  <a:pt x="12345" y="15493"/>
                  <a:pt x="12422" y="15478"/>
                  <a:pt x="12495" y="15488"/>
                </a:cubicBezTo>
                <a:cubicBezTo>
                  <a:pt x="12569" y="15498"/>
                  <a:pt x="12644" y="15514"/>
                  <a:pt x="12719" y="15512"/>
                </a:cubicBezTo>
                <a:cubicBezTo>
                  <a:pt x="12749" y="15511"/>
                  <a:pt x="12787" y="15517"/>
                  <a:pt x="12807" y="15504"/>
                </a:cubicBezTo>
                <a:cubicBezTo>
                  <a:pt x="12896" y="15448"/>
                  <a:pt x="12977" y="15469"/>
                  <a:pt x="13063" y="15504"/>
                </a:cubicBezTo>
                <a:cubicBezTo>
                  <a:pt x="13094" y="15516"/>
                  <a:pt x="13135" y="15518"/>
                  <a:pt x="13169" y="15512"/>
                </a:cubicBezTo>
                <a:cubicBezTo>
                  <a:pt x="13234" y="15500"/>
                  <a:pt x="13290" y="15467"/>
                  <a:pt x="13366" y="15480"/>
                </a:cubicBezTo>
                <a:cubicBezTo>
                  <a:pt x="13387" y="15483"/>
                  <a:pt x="13421" y="15457"/>
                  <a:pt x="13441" y="15440"/>
                </a:cubicBezTo>
                <a:cubicBezTo>
                  <a:pt x="13492" y="15396"/>
                  <a:pt x="13557" y="15373"/>
                  <a:pt x="13624" y="15384"/>
                </a:cubicBezTo>
                <a:cubicBezTo>
                  <a:pt x="13726" y="15401"/>
                  <a:pt x="13820" y="15346"/>
                  <a:pt x="13919" y="15368"/>
                </a:cubicBezTo>
                <a:cubicBezTo>
                  <a:pt x="14005" y="15335"/>
                  <a:pt x="14095" y="15342"/>
                  <a:pt x="14188" y="15344"/>
                </a:cubicBezTo>
                <a:cubicBezTo>
                  <a:pt x="14235" y="15345"/>
                  <a:pt x="14286" y="15318"/>
                  <a:pt x="14330" y="15296"/>
                </a:cubicBezTo>
                <a:cubicBezTo>
                  <a:pt x="14378" y="15273"/>
                  <a:pt x="14420" y="15253"/>
                  <a:pt x="14477" y="15272"/>
                </a:cubicBezTo>
                <a:cubicBezTo>
                  <a:pt x="14497" y="15279"/>
                  <a:pt x="14530" y="15281"/>
                  <a:pt x="14545" y="15272"/>
                </a:cubicBezTo>
                <a:cubicBezTo>
                  <a:pt x="14626" y="15224"/>
                  <a:pt x="14717" y="15246"/>
                  <a:pt x="14806" y="15240"/>
                </a:cubicBezTo>
                <a:cubicBezTo>
                  <a:pt x="14865" y="15237"/>
                  <a:pt x="14940" y="15230"/>
                  <a:pt x="14979" y="15201"/>
                </a:cubicBezTo>
                <a:cubicBezTo>
                  <a:pt x="15068" y="15133"/>
                  <a:pt x="15156" y="15151"/>
                  <a:pt x="15253" y="15177"/>
                </a:cubicBezTo>
                <a:cubicBezTo>
                  <a:pt x="15274" y="15182"/>
                  <a:pt x="15296" y="15181"/>
                  <a:pt x="15315" y="15185"/>
                </a:cubicBezTo>
                <a:cubicBezTo>
                  <a:pt x="15379" y="15166"/>
                  <a:pt x="15427" y="15108"/>
                  <a:pt x="15504" y="15153"/>
                </a:cubicBezTo>
                <a:cubicBezTo>
                  <a:pt x="15516" y="15160"/>
                  <a:pt x="15557" y="15155"/>
                  <a:pt x="15571" y="15145"/>
                </a:cubicBezTo>
                <a:cubicBezTo>
                  <a:pt x="15636" y="15098"/>
                  <a:pt x="15719" y="15087"/>
                  <a:pt x="15793" y="15057"/>
                </a:cubicBezTo>
                <a:cubicBezTo>
                  <a:pt x="15874" y="15024"/>
                  <a:pt x="15950" y="14981"/>
                  <a:pt x="16039" y="14937"/>
                </a:cubicBezTo>
                <a:cubicBezTo>
                  <a:pt x="16078" y="14943"/>
                  <a:pt x="16129" y="14957"/>
                  <a:pt x="16179" y="14953"/>
                </a:cubicBezTo>
                <a:cubicBezTo>
                  <a:pt x="16221" y="14950"/>
                  <a:pt x="16263" y="14932"/>
                  <a:pt x="16303" y="14913"/>
                </a:cubicBezTo>
                <a:cubicBezTo>
                  <a:pt x="16342" y="14895"/>
                  <a:pt x="16381" y="14872"/>
                  <a:pt x="16416" y="14850"/>
                </a:cubicBezTo>
                <a:cubicBezTo>
                  <a:pt x="16460" y="14822"/>
                  <a:pt x="16501" y="14798"/>
                  <a:pt x="16561" y="14810"/>
                </a:cubicBezTo>
                <a:cubicBezTo>
                  <a:pt x="16618" y="14820"/>
                  <a:pt x="16668" y="14801"/>
                  <a:pt x="16708" y="14770"/>
                </a:cubicBezTo>
                <a:cubicBezTo>
                  <a:pt x="16831" y="14675"/>
                  <a:pt x="16956" y="14579"/>
                  <a:pt x="17063" y="14474"/>
                </a:cubicBezTo>
                <a:lnTo>
                  <a:pt x="17065" y="14474"/>
                </a:lnTo>
                <a:cubicBezTo>
                  <a:pt x="17102" y="14471"/>
                  <a:pt x="17136" y="14471"/>
                  <a:pt x="17174" y="14466"/>
                </a:cubicBezTo>
                <a:cubicBezTo>
                  <a:pt x="17211" y="14462"/>
                  <a:pt x="17252" y="14455"/>
                  <a:pt x="17295" y="14451"/>
                </a:cubicBezTo>
                <a:cubicBezTo>
                  <a:pt x="17310" y="14445"/>
                  <a:pt x="17313" y="14427"/>
                  <a:pt x="17321" y="14411"/>
                </a:cubicBezTo>
                <a:cubicBezTo>
                  <a:pt x="17330" y="14394"/>
                  <a:pt x="17342" y="14380"/>
                  <a:pt x="17373" y="14379"/>
                </a:cubicBezTo>
                <a:cubicBezTo>
                  <a:pt x="17395" y="14383"/>
                  <a:pt x="17416" y="14390"/>
                  <a:pt x="17438" y="14395"/>
                </a:cubicBezTo>
                <a:cubicBezTo>
                  <a:pt x="17459" y="14399"/>
                  <a:pt x="17481" y="14399"/>
                  <a:pt x="17500" y="14403"/>
                </a:cubicBezTo>
                <a:cubicBezTo>
                  <a:pt x="17515" y="14390"/>
                  <a:pt x="17528" y="14382"/>
                  <a:pt x="17541" y="14371"/>
                </a:cubicBezTo>
                <a:cubicBezTo>
                  <a:pt x="17554" y="14360"/>
                  <a:pt x="17567" y="14350"/>
                  <a:pt x="17580" y="14339"/>
                </a:cubicBezTo>
                <a:cubicBezTo>
                  <a:pt x="17671" y="14362"/>
                  <a:pt x="17759" y="14382"/>
                  <a:pt x="17854" y="14371"/>
                </a:cubicBezTo>
                <a:cubicBezTo>
                  <a:pt x="17878" y="14368"/>
                  <a:pt x="17906" y="14380"/>
                  <a:pt x="17931" y="14387"/>
                </a:cubicBezTo>
                <a:cubicBezTo>
                  <a:pt x="18018" y="14411"/>
                  <a:pt x="18035" y="14395"/>
                  <a:pt x="18066" y="14339"/>
                </a:cubicBezTo>
                <a:cubicBezTo>
                  <a:pt x="18074" y="14324"/>
                  <a:pt x="18080" y="14305"/>
                  <a:pt x="18086" y="14291"/>
                </a:cubicBezTo>
                <a:cubicBezTo>
                  <a:pt x="18100" y="14263"/>
                  <a:pt x="18130" y="14251"/>
                  <a:pt x="18164" y="14251"/>
                </a:cubicBezTo>
                <a:cubicBezTo>
                  <a:pt x="18243" y="14251"/>
                  <a:pt x="18321" y="14246"/>
                  <a:pt x="18384" y="14299"/>
                </a:cubicBezTo>
                <a:cubicBezTo>
                  <a:pt x="18419" y="14328"/>
                  <a:pt x="18461" y="14350"/>
                  <a:pt x="18500" y="14379"/>
                </a:cubicBezTo>
                <a:cubicBezTo>
                  <a:pt x="18526" y="14345"/>
                  <a:pt x="18551" y="14315"/>
                  <a:pt x="18578" y="14291"/>
                </a:cubicBezTo>
                <a:cubicBezTo>
                  <a:pt x="18604" y="14268"/>
                  <a:pt x="18631" y="14256"/>
                  <a:pt x="18658" y="14243"/>
                </a:cubicBezTo>
                <a:cubicBezTo>
                  <a:pt x="18717" y="14236"/>
                  <a:pt x="18767" y="14241"/>
                  <a:pt x="18810" y="14251"/>
                </a:cubicBezTo>
                <a:cubicBezTo>
                  <a:pt x="18853" y="14261"/>
                  <a:pt x="18890" y="14273"/>
                  <a:pt x="18927" y="14291"/>
                </a:cubicBezTo>
                <a:cubicBezTo>
                  <a:pt x="18941" y="14271"/>
                  <a:pt x="18954" y="14255"/>
                  <a:pt x="18968" y="14235"/>
                </a:cubicBezTo>
                <a:cubicBezTo>
                  <a:pt x="18981" y="14216"/>
                  <a:pt x="18996" y="14190"/>
                  <a:pt x="19009" y="14171"/>
                </a:cubicBezTo>
                <a:cubicBezTo>
                  <a:pt x="19051" y="14176"/>
                  <a:pt x="19087" y="14176"/>
                  <a:pt x="19115" y="14187"/>
                </a:cubicBezTo>
                <a:cubicBezTo>
                  <a:pt x="19260" y="14243"/>
                  <a:pt x="19409" y="14244"/>
                  <a:pt x="19563" y="14219"/>
                </a:cubicBezTo>
                <a:cubicBezTo>
                  <a:pt x="19594" y="14214"/>
                  <a:pt x="19639" y="14207"/>
                  <a:pt x="19661" y="14219"/>
                </a:cubicBezTo>
                <a:cubicBezTo>
                  <a:pt x="19720" y="14252"/>
                  <a:pt x="19754" y="14230"/>
                  <a:pt x="19800" y="14203"/>
                </a:cubicBezTo>
                <a:cubicBezTo>
                  <a:pt x="19836" y="14183"/>
                  <a:pt x="19888" y="14164"/>
                  <a:pt x="19927" y="14171"/>
                </a:cubicBezTo>
                <a:cubicBezTo>
                  <a:pt x="20036" y="14190"/>
                  <a:pt x="20155" y="14134"/>
                  <a:pt x="20258" y="14195"/>
                </a:cubicBezTo>
                <a:cubicBezTo>
                  <a:pt x="20264" y="14199"/>
                  <a:pt x="20286" y="14194"/>
                  <a:pt x="20292" y="14187"/>
                </a:cubicBezTo>
                <a:cubicBezTo>
                  <a:pt x="20319" y="14154"/>
                  <a:pt x="20355" y="14148"/>
                  <a:pt x="20398" y="14163"/>
                </a:cubicBezTo>
                <a:cubicBezTo>
                  <a:pt x="20422" y="14172"/>
                  <a:pt x="20447" y="14182"/>
                  <a:pt x="20473" y="14187"/>
                </a:cubicBezTo>
                <a:cubicBezTo>
                  <a:pt x="20505" y="14194"/>
                  <a:pt x="20539" y="14175"/>
                  <a:pt x="20545" y="14147"/>
                </a:cubicBezTo>
                <a:cubicBezTo>
                  <a:pt x="20555" y="14105"/>
                  <a:pt x="20558" y="14060"/>
                  <a:pt x="20573" y="14020"/>
                </a:cubicBezTo>
                <a:cubicBezTo>
                  <a:pt x="20590" y="13975"/>
                  <a:pt x="20661" y="13959"/>
                  <a:pt x="20705" y="13988"/>
                </a:cubicBezTo>
                <a:cubicBezTo>
                  <a:pt x="20741" y="14012"/>
                  <a:pt x="20773" y="14046"/>
                  <a:pt x="20811" y="14068"/>
                </a:cubicBezTo>
                <a:cubicBezTo>
                  <a:pt x="20831" y="14079"/>
                  <a:pt x="20859" y="14084"/>
                  <a:pt x="20884" y="14083"/>
                </a:cubicBezTo>
                <a:cubicBezTo>
                  <a:pt x="20970" y="14082"/>
                  <a:pt x="21056" y="14082"/>
                  <a:pt x="21142" y="14076"/>
                </a:cubicBezTo>
                <a:cubicBezTo>
                  <a:pt x="21161" y="14074"/>
                  <a:pt x="21189" y="14063"/>
                  <a:pt x="21196" y="14052"/>
                </a:cubicBezTo>
                <a:cubicBezTo>
                  <a:pt x="21242" y="13983"/>
                  <a:pt x="21325" y="13927"/>
                  <a:pt x="21300" y="13836"/>
                </a:cubicBezTo>
                <a:cubicBezTo>
                  <a:pt x="21296" y="13821"/>
                  <a:pt x="21294" y="13802"/>
                  <a:pt x="21300" y="13788"/>
                </a:cubicBezTo>
                <a:cubicBezTo>
                  <a:pt x="21340" y="13701"/>
                  <a:pt x="21302" y="13623"/>
                  <a:pt x="21274" y="13541"/>
                </a:cubicBezTo>
                <a:cubicBezTo>
                  <a:pt x="21262" y="13505"/>
                  <a:pt x="21247" y="13466"/>
                  <a:pt x="21246" y="13429"/>
                </a:cubicBezTo>
                <a:cubicBezTo>
                  <a:pt x="21239" y="13301"/>
                  <a:pt x="21240" y="13167"/>
                  <a:pt x="21233" y="13038"/>
                </a:cubicBezTo>
                <a:cubicBezTo>
                  <a:pt x="21227" y="12941"/>
                  <a:pt x="21217" y="12846"/>
                  <a:pt x="21290" y="12759"/>
                </a:cubicBezTo>
                <a:cubicBezTo>
                  <a:pt x="21300" y="12746"/>
                  <a:pt x="21303" y="12735"/>
                  <a:pt x="21308" y="12719"/>
                </a:cubicBezTo>
                <a:cubicBezTo>
                  <a:pt x="21352" y="12567"/>
                  <a:pt x="21436" y="12423"/>
                  <a:pt x="21509" y="12280"/>
                </a:cubicBezTo>
                <a:cubicBezTo>
                  <a:pt x="21545" y="12210"/>
                  <a:pt x="21578" y="12140"/>
                  <a:pt x="21584" y="12065"/>
                </a:cubicBezTo>
                <a:cubicBezTo>
                  <a:pt x="21593" y="11968"/>
                  <a:pt x="21600" y="11874"/>
                  <a:pt x="21600" y="11777"/>
                </a:cubicBezTo>
                <a:cubicBezTo>
                  <a:pt x="21599" y="11525"/>
                  <a:pt x="21586" y="11271"/>
                  <a:pt x="21566" y="11019"/>
                </a:cubicBezTo>
                <a:cubicBezTo>
                  <a:pt x="21560" y="10945"/>
                  <a:pt x="21560" y="10870"/>
                  <a:pt x="21551" y="10796"/>
                </a:cubicBezTo>
                <a:cubicBezTo>
                  <a:pt x="21531" y="10647"/>
                  <a:pt x="21511" y="10497"/>
                  <a:pt x="21481" y="10349"/>
                </a:cubicBezTo>
                <a:cubicBezTo>
                  <a:pt x="21448" y="10186"/>
                  <a:pt x="21415" y="10020"/>
                  <a:pt x="21398" y="9854"/>
                </a:cubicBezTo>
                <a:cubicBezTo>
                  <a:pt x="21394" y="9817"/>
                  <a:pt x="21381" y="9778"/>
                  <a:pt x="21372" y="9743"/>
                </a:cubicBezTo>
                <a:cubicBezTo>
                  <a:pt x="21364" y="9712"/>
                  <a:pt x="21352" y="9687"/>
                  <a:pt x="21349" y="9655"/>
                </a:cubicBezTo>
                <a:cubicBezTo>
                  <a:pt x="21339" y="9532"/>
                  <a:pt x="21335" y="9411"/>
                  <a:pt x="21323" y="9288"/>
                </a:cubicBezTo>
                <a:cubicBezTo>
                  <a:pt x="21309" y="9144"/>
                  <a:pt x="21285" y="8996"/>
                  <a:pt x="21269" y="8849"/>
                </a:cubicBezTo>
                <a:cubicBezTo>
                  <a:pt x="21265" y="8813"/>
                  <a:pt x="21261" y="8775"/>
                  <a:pt x="21259" y="8737"/>
                </a:cubicBezTo>
                <a:cubicBezTo>
                  <a:pt x="21256" y="8689"/>
                  <a:pt x="21259" y="8641"/>
                  <a:pt x="21251" y="8594"/>
                </a:cubicBezTo>
                <a:cubicBezTo>
                  <a:pt x="21226" y="8451"/>
                  <a:pt x="21223" y="8312"/>
                  <a:pt x="21189" y="8171"/>
                </a:cubicBezTo>
                <a:cubicBezTo>
                  <a:pt x="21184" y="8150"/>
                  <a:pt x="21191" y="8128"/>
                  <a:pt x="21191" y="8107"/>
                </a:cubicBezTo>
                <a:cubicBezTo>
                  <a:pt x="21191" y="8053"/>
                  <a:pt x="21193" y="7992"/>
                  <a:pt x="21189" y="7939"/>
                </a:cubicBezTo>
                <a:cubicBezTo>
                  <a:pt x="21182" y="7852"/>
                  <a:pt x="21170" y="7770"/>
                  <a:pt x="21163" y="7684"/>
                </a:cubicBezTo>
                <a:cubicBezTo>
                  <a:pt x="21145" y="7476"/>
                  <a:pt x="21128" y="7270"/>
                  <a:pt x="21111" y="7062"/>
                </a:cubicBezTo>
                <a:cubicBezTo>
                  <a:pt x="21105" y="6987"/>
                  <a:pt x="21106" y="6912"/>
                  <a:pt x="21098" y="6838"/>
                </a:cubicBezTo>
                <a:cubicBezTo>
                  <a:pt x="21092" y="6780"/>
                  <a:pt x="21084" y="6721"/>
                  <a:pt x="21070" y="6663"/>
                </a:cubicBezTo>
                <a:cubicBezTo>
                  <a:pt x="21045" y="6563"/>
                  <a:pt x="21021" y="6458"/>
                  <a:pt x="20987" y="6360"/>
                </a:cubicBezTo>
                <a:cubicBezTo>
                  <a:pt x="20956" y="6267"/>
                  <a:pt x="20920" y="6177"/>
                  <a:pt x="20876" y="6088"/>
                </a:cubicBezTo>
                <a:cubicBezTo>
                  <a:pt x="20859" y="6053"/>
                  <a:pt x="20832" y="6025"/>
                  <a:pt x="20840" y="5984"/>
                </a:cubicBezTo>
                <a:cubicBezTo>
                  <a:pt x="20849" y="5937"/>
                  <a:pt x="20792" y="5906"/>
                  <a:pt x="20778" y="5865"/>
                </a:cubicBezTo>
                <a:cubicBezTo>
                  <a:pt x="20763" y="5823"/>
                  <a:pt x="20801" y="5778"/>
                  <a:pt x="20767" y="5737"/>
                </a:cubicBezTo>
                <a:cubicBezTo>
                  <a:pt x="20764" y="5733"/>
                  <a:pt x="20762" y="5734"/>
                  <a:pt x="20760" y="5729"/>
                </a:cubicBezTo>
                <a:cubicBezTo>
                  <a:pt x="20685" y="5594"/>
                  <a:pt x="20613" y="5452"/>
                  <a:pt x="20540" y="5314"/>
                </a:cubicBezTo>
                <a:cubicBezTo>
                  <a:pt x="20498" y="5236"/>
                  <a:pt x="20449" y="5160"/>
                  <a:pt x="20426" y="5075"/>
                </a:cubicBezTo>
                <a:cubicBezTo>
                  <a:pt x="20405" y="4996"/>
                  <a:pt x="20350" y="4925"/>
                  <a:pt x="20292" y="4859"/>
                </a:cubicBezTo>
                <a:cubicBezTo>
                  <a:pt x="20257" y="4820"/>
                  <a:pt x="20215" y="4781"/>
                  <a:pt x="20186" y="4740"/>
                </a:cubicBezTo>
                <a:cubicBezTo>
                  <a:pt x="20138" y="4672"/>
                  <a:pt x="20069" y="4628"/>
                  <a:pt x="19997" y="4580"/>
                </a:cubicBezTo>
                <a:cubicBezTo>
                  <a:pt x="19915" y="4525"/>
                  <a:pt x="19822" y="4482"/>
                  <a:pt x="19728" y="4444"/>
                </a:cubicBezTo>
                <a:cubicBezTo>
                  <a:pt x="19794" y="4433"/>
                  <a:pt x="19860" y="4426"/>
                  <a:pt x="19925" y="4413"/>
                </a:cubicBezTo>
                <a:cubicBezTo>
                  <a:pt x="20141" y="4368"/>
                  <a:pt x="20357" y="4320"/>
                  <a:pt x="20571" y="4269"/>
                </a:cubicBezTo>
                <a:cubicBezTo>
                  <a:pt x="20629" y="4255"/>
                  <a:pt x="20700" y="4250"/>
                  <a:pt x="20726" y="4189"/>
                </a:cubicBezTo>
                <a:cubicBezTo>
                  <a:pt x="20667" y="4136"/>
                  <a:pt x="20604" y="4178"/>
                  <a:pt x="20548" y="4189"/>
                </a:cubicBezTo>
                <a:cubicBezTo>
                  <a:pt x="20220" y="4253"/>
                  <a:pt x="19893" y="4316"/>
                  <a:pt x="19565" y="4381"/>
                </a:cubicBezTo>
                <a:cubicBezTo>
                  <a:pt x="19558" y="4377"/>
                  <a:pt x="19552" y="4375"/>
                  <a:pt x="19545" y="4373"/>
                </a:cubicBezTo>
                <a:cubicBezTo>
                  <a:pt x="19501" y="4356"/>
                  <a:pt x="19454" y="4345"/>
                  <a:pt x="19410" y="4365"/>
                </a:cubicBezTo>
                <a:cubicBezTo>
                  <a:pt x="19363" y="4386"/>
                  <a:pt x="19323" y="4379"/>
                  <a:pt x="19278" y="4365"/>
                </a:cubicBezTo>
                <a:cubicBezTo>
                  <a:pt x="19241" y="4353"/>
                  <a:pt x="19200" y="4349"/>
                  <a:pt x="19162" y="4341"/>
                </a:cubicBezTo>
                <a:cubicBezTo>
                  <a:pt x="19135" y="4335"/>
                  <a:pt x="19109" y="4326"/>
                  <a:pt x="19082" y="4325"/>
                </a:cubicBezTo>
                <a:cubicBezTo>
                  <a:pt x="19150" y="4306"/>
                  <a:pt x="19210" y="4277"/>
                  <a:pt x="19270" y="4245"/>
                </a:cubicBezTo>
                <a:cubicBezTo>
                  <a:pt x="19283" y="4239"/>
                  <a:pt x="19288" y="4218"/>
                  <a:pt x="19296" y="4205"/>
                </a:cubicBezTo>
                <a:cubicBezTo>
                  <a:pt x="19240" y="4177"/>
                  <a:pt x="19187" y="4196"/>
                  <a:pt x="19139" y="4205"/>
                </a:cubicBezTo>
                <a:cubicBezTo>
                  <a:pt x="18970" y="4235"/>
                  <a:pt x="18805" y="4268"/>
                  <a:pt x="18637" y="4293"/>
                </a:cubicBezTo>
                <a:cubicBezTo>
                  <a:pt x="18611" y="4297"/>
                  <a:pt x="18583" y="4300"/>
                  <a:pt x="18557" y="4301"/>
                </a:cubicBezTo>
                <a:cubicBezTo>
                  <a:pt x="18550" y="4300"/>
                  <a:pt x="18541" y="4294"/>
                  <a:pt x="18534" y="4293"/>
                </a:cubicBezTo>
                <a:cubicBezTo>
                  <a:pt x="18526" y="4291"/>
                  <a:pt x="18520" y="4295"/>
                  <a:pt x="18513" y="4293"/>
                </a:cubicBezTo>
                <a:cubicBezTo>
                  <a:pt x="18489" y="4276"/>
                  <a:pt x="18495" y="4240"/>
                  <a:pt x="18472" y="4221"/>
                </a:cubicBezTo>
                <a:cubicBezTo>
                  <a:pt x="18467" y="4217"/>
                  <a:pt x="18464" y="4214"/>
                  <a:pt x="18454" y="4205"/>
                </a:cubicBezTo>
                <a:cubicBezTo>
                  <a:pt x="18402" y="4209"/>
                  <a:pt x="18344" y="4205"/>
                  <a:pt x="18288" y="4213"/>
                </a:cubicBezTo>
                <a:cubicBezTo>
                  <a:pt x="18162" y="4231"/>
                  <a:pt x="18036" y="4257"/>
                  <a:pt x="17911" y="4277"/>
                </a:cubicBezTo>
                <a:cubicBezTo>
                  <a:pt x="17860" y="4285"/>
                  <a:pt x="17811" y="4294"/>
                  <a:pt x="17761" y="4301"/>
                </a:cubicBezTo>
                <a:cubicBezTo>
                  <a:pt x="17736" y="4304"/>
                  <a:pt x="17713" y="4287"/>
                  <a:pt x="17717" y="4261"/>
                </a:cubicBezTo>
                <a:cubicBezTo>
                  <a:pt x="17721" y="4237"/>
                  <a:pt x="17722" y="4214"/>
                  <a:pt x="17693" y="4205"/>
                </a:cubicBezTo>
                <a:cubicBezTo>
                  <a:pt x="17608" y="4179"/>
                  <a:pt x="17520" y="4159"/>
                  <a:pt x="17430" y="4165"/>
                </a:cubicBezTo>
                <a:cubicBezTo>
                  <a:pt x="17335" y="4172"/>
                  <a:pt x="17239" y="4184"/>
                  <a:pt x="17145" y="4197"/>
                </a:cubicBezTo>
                <a:cubicBezTo>
                  <a:pt x="17095" y="4204"/>
                  <a:pt x="17057" y="4189"/>
                  <a:pt x="17026" y="4157"/>
                </a:cubicBezTo>
                <a:cubicBezTo>
                  <a:pt x="16998" y="4127"/>
                  <a:pt x="16971" y="4099"/>
                  <a:pt x="16931" y="4077"/>
                </a:cubicBezTo>
                <a:cubicBezTo>
                  <a:pt x="16899" y="4061"/>
                  <a:pt x="16874" y="4039"/>
                  <a:pt x="16851" y="4014"/>
                </a:cubicBezTo>
                <a:cubicBezTo>
                  <a:pt x="16810" y="3968"/>
                  <a:pt x="16818" y="3919"/>
                  <a:pt x="16874" y="3886"/>
                </a:cubicBezTo>
                <a:cubicBezTo>
                  <a:pt x="16905" y="3868"/>
                  <a:pt x="16940" y="3855"/>
                  <a:pt x="16972" y="3838"/>
                </a:cubicBezTo>
                <a:cubicBezTo>
                  <a:pt x="17000" y="3824"/>
                  <a:pt x="17004" y="3796"/>
                  <a:pt x="16988" y="3766"/>
                </a:cubicBezTo>
                <a:cubicBezTo>
                  <a:pt x="16973" y="3739"/>
                  <a:pt x="16951" y="3716"/>
                  <a:pt x="16915" y="3718"/>
                </a:cubicBezTo>
                <a:cubicBezTo>
                  <a:pt x="16858" y="3723"/>
                  <a:pt x="16804" y="3735"/>
                  <a:pt x="16747" y="3742"/>
                </a:cubicBezTo>
                <a:cubicBezTo>
                  <a:pt x="16710" y="3747"/>
                  <a:pt x="16671" y="3749"/>
                  <a:pt x="16634" y="3750"/>
                </a:cubicBezTo>
                <a:cubicBezTo>
                  <a:pt x="16623" y="3751"/>
                  <a:pt x="16606" y="3742"/>
                  <a:pt x="16602" y="3734"/>
                </a:cubicBezTo>
                <a:cubicBezTo>
                  <a:pt x="16596" y="3721"/>
                  <a:pt x="16592" y="3707"/>
                  <a:pt x="16597" y="3694"/>
                </a:cubicBezTo>
                <a:cubicBezTo>
                  <a:pt x="16617" y="3644"/>
                  <a:pt x="16672" y="3621"/>
                  <a:pt x="16721" y="3599"/>
                </a:cubicBezTo>
                <a:cubicBezTo>
                  <a:pt x="16788" y="3568"/>
                  <a:pt x="16829" y="3523"/>
                  <a:pt x="16843" y="3463"/>
                </a:cubicBezTo>
                <a:cubicBezTo>
                  <a:pt x="16864" y="3372"/>
                  <a:pt x="16915" y="3308"/>
                  <a:pt x="17021" y="3279"/>
                </a:cubicBezTo>
                <a:cubicBezTo>
                  <a:pt x="17027" y="3278"/>
                  <a:pt x="17033" y="3275"/>
                  <a:pt x="17052" y="3264"/>
                </a:cubicBezTo>
                <a:cubicBezTo>
                  <a:pt x="17058" y="3227"/>
                  <a:pt x="17062" y="3192"/>
                  <a:pt x="17065" y="3160"/>
                </a:cubicBezTo>
                <a:cubicBezTo>
                  <a:pt x="17069" y="3119"/>
                  <a:pt x="17054" y="3106"/>
                  <a:pt x="17011" y="3088"/>
                </a:cubicBezTo>
                <a:cubicBezTo>
                  <a:pt x="16988" y="3079"/>
                  <a:pt x="16965" y="3066"/>
                  <a:pt x="16941" y="3064"/>
                </a:cubicBezTo>
                <a:cubicBezTo>
                  <a:pt x="16871" y="3059"/>
                  <a:pt x="16804" y="3049"/>
                  <a:pt x="16734" y="3048"/>
                </a:cubicBezTo>
                <a:cubicBezTo>
                  <a:pt x="16665" y="3047"/>
                  <a:pt x="16595" y="3053"/>
                  <a:pt x="16525" y="3072"/>
                </a:cubicBezTo>
                <a:cubicBezTo>
                  <a:pt x="16192" y="3161"/>
                  <a:pt x="15849" y="3227"/>
                  <a:pt x="15517" y="3319"/>
                </a:cubicBezTo>
                <a:cubicBezTo>
                  <a:pt x="15233" y="3398"/>
                  <a:pt x="14943" y="3460"/>
                  <a:pt x="14661" y="3543"/>
                </a:cubicBezTo>
                <a:cubicBezTo>
                  <a:pt x="14487" y="3594"/>
                  <a:pt x="14313" y="3641"/>
                  <a:pt x="14134" y="3678"/>
                </a:cubicBezTo>
                <a:cubicBezTo>
                  <a:pt x="14004" y="3705"/>
                  <a:pt x="13877" y="3736"/>
                  <a:pt x="13748" y="3766"/>
                </a:cubicBezTo>
                <a:cubicBezTo>
                  <a:pt x="13739" y="3768"/>
                  <a:pt x="13728" y="3783"/>
                  <a:pt x="13728" y="3790"/>
                </a:cubicBezTo>
                <a:cubicBezTo>
                  <a:pt x="13728" y="3792"/>
                  <a:pt x="13729" y="3797"/>
                  <a:pt x="13730" y="3798"/>
                </a:cubicBezTo>
                <a:cubicBezTo>
                  <a:pt x="13727" y="3800"/>
                  <a:pt x="13723" y="3804"/>
                  <a:pt x="13720" y="3806"/>
                </a:cubicBezTo>
                <a:cubicBezTo>
                  <a:pt x="13679" y="3830"/>
                  <a:pt x="13639" y="3843"/>
                  <a:pt x="13596" y="3814"/>
                </a:cubicBezTo>
                <a:cubicBezTo>
                  <a:pt x="13587" y="3808"/>
                  <a:pt x="13562" y="3809"/>
                  <a:pt x="13557" y="3814"/>
                </a:cubicBezTo>
                <a:cubicBezTo>
                  <a:pt x="13469" y="3908"/>
                  <a:pt x="13317" y="3877"/>
                  <a:pt x="13205" y="3926"/>
                </a:cubicBezTo>
                <a:cubicBezTo>
                  <a:pt x="13165" y="3943"/>
                  <a:pt x="13097" y="3939"/>
                  <a:pt x="13050" y="3926"/>
                </a:cubicBezTo>
                <a:cubicBezTo>
                  <a:pt x="12988" y="3908"/>
                  <a:pt x="12942" y="3883"/>
                  <a:pt x="12890" y="3934"/>
                </a:cubicBezTo>
                <a:cubicBezTo>
                  <a:pt x="12870" y="3953"/>
                  <a:pt x="12824" y="3963"/>
                  <a:pt x="12787" y="3966"/>
                </a:cubicBezTo>
                <a:cubicBezTo>
                  <a:pt x="12608" y="3979"/>
                  <a:pt x="12443" y="4019"/>
                  <a:pt x="12306" y="4117"/>
                </a:cubicBezTo>
                <a:cubicBezTo>
                  <a:pt x="12279" y="4137"/>
                  <a:pt x="12239" y="4142"/>
                  <a:pt x="12195" y="4157"/>
                </a:cubicBezTo>
                <a:cubicBezTo>
                  <a:pt x="12173" y="4140"/>
                  <a:pt x="12152" y="4127"/>
                  <a:pt x="12130" y="4109"/>
                </a:cubicBezTo>
                <a:cubicBezTo>
                  <a:pt x="12108" y="4092"/>
                  <a:pt x="12085" y="4073"/>
                  <a:pt x="12060" y="4053"/>
                </a:cubicBezTo>
                <a:cubicBezTo>
                  <a:pt x="12027" y="4083"/>
                  <a:pt x="11990" y="4110"/>
                  <a:pt x="11946" y="4133"/>
                </a:cubicBezTo>
                <a:cubicBezTo>
                  <a:pt x="11903" y="4156"/>
                  <a:pt x="11851" y="4174"/>
                  <a:pt x="11784" y="4181"/>
                </a:cubicBezTo>
                <a:cubicBezTo>
                  <a:pt x="11749" y="4176"/>
                  <a:pt x="11714" y="4162"/>
                  <a:pt x="11675" y="4141"/>
                </a:cubicBezTo>
                <a:cubicBezTo>
                  <a:pt x="11636" y="4121"/>
                  <a:pt x="11596" y="4091"/>
                  <a:pt x="11553" y="4061"/>
                </a:cubicBezTo>
                <a:cubicBezTo>
                  <a:pt x="11522" y="4103"/>
                  <a:pt x="11490" y="4140"/>
                  <a:pt x="11463" y="4181"/>
                </a:cubicBezTo>
                <a:cubicBezTo>
                  <a:pt x="11415" y="4255"/>
                  <a:pt x="11322" y="4272"/>
                  <a:pt x="11236" y="4293"/>
                </a:cubicBezTo>
                <a:cubicBezTo>
                  <a:pt x="11198" y="4302"/>
                  <a:pt x="11161" y="4295"/>
                  <a:pt x="11135" y="4269"/>
                </a:cubicBezTo>
                <a:cubicBezTo>
                  <a:pt x="11121" y="4255"/>
                  <a:pt x="11113" y="4235"/>
                  <a:pt x="11098" y="4221"/>
                </a:cubicBezTo>
                <a:cubicBezTo>
                  <a:pt x="11043" y="4167"/>
                  <a:pt x="11018" y="4170"/>
                  <a:pt x="10930" y="4213"/>
                </a:cubicBezTo>
                <a:cubicBezTo>
                  <a:pt x="10905" y="4226"/>
                  <a:pt x="10876" y="4242"/>
                  <a:pt x="10848" y="4245"/>
                </a:cubicBezTo>
                <a:cubicBezTo>
                  <a:pt x="10739" y="4258"/>
                  <a:pt x="10651" y="4300"/>
                  <a:pt x="10561" y="4349"/>
                </a:cubicBezTo>
                <a:cubicBezTo>
                  <a:pt x="10542" y="4340"/>
                  <a:pt x="10525" y="4333"/>
                  <a:pt x="10506" y="4325"/>
                </a:cubicBezTo>
                <a:cubicBezTo>
                  <a:pt x="10488" y="4316"/>
                  <a:pt x="10469" y="4303"/>
                  <a:pt x="10447" y="4293"/>
                </a:cubicBezTo>
                <a:cubicBezTo>
                  <a:pt x="10428" y="4302"/>
                  <a:pt x="10405" y="4315"/>
                  <a:pt x="10385" y="4325"/>
                </a:cubicBezTo>
                <a:cubicBezTo>
                  <a:pt x="10364" y="4335"/>
                  <a:pt x="10342" y="4346"/>
                  <a:pt x="10320" y="4357"/>
                </a:cubicBezTo>
                <a:cubicBezTo>
                  <a:pt x="10286" y="4363"/>
                  <a:pt x="10267" y="4348"/>
                  <a:pt x="10251" y="4333"/>
                </a:cubicBezTo>
                <a:cubicBezTo>
                  <a:pt x="10234" y="4317"/>
                  <a:pt x="10222" y="4303"/>
                  <a:pt x="10204" y="4301"/>
                </a:cubicBezTo>
                <a:cubicBezTo>
                  <a:pt x="10105" y="4312"/>
                  <a:pt x="10022" y="4319"/>
                  <a:pt x="9940" y="4333"/>
                </a:cubicBezTo>
                <a:cubicBezTo>
                  <a:pt x="9885" y="4342"/>
                  <a:pt x="9834" y="4341"/>
                  <a:pt x="9785" y="4317"/>
                </a:cubicBezTo>
                <a:cubicBezTo>
                  <a:pt x="9756" y="4302"/>
                  <a:pt x="9729" y="4298"/>
                  <a:pt x="9700" y="4301"/>
                </a:cubicBezTo>
                <a:cubicBezTo>
                  <a:pt x="9652" y="4204"/>
                  <a:pt x="9615" y="4105"/>
                  <a:pt x="9617" y="3998"/>
                </a:cubicBezTo>
                <a:cubicBezTo>
                  <a:pt x="9619" y="3887"/>
                  <a:pt x="9558" y="3805"/>
                  <a:pt x="9457" y="3742"/>
                </a:cubicBezTo>
                <a:cubicBezTo>
                  <a:pt x="9400" y="3707"/>
                  <a:pt x="9341" y="3682"/>
                  <a:pt x="9278" y="3670"/>
                </a:cubicBezTo>
                <a:cubicBezTo>
                  <a:pt x="9216" y="3659"/>
                  <a:pt x="9149" y="3663"/>
                  <a:pt x="9077" y="3694"/>
                </a:cubicBezTo>
                <a:cubicBezTo>
                  <a:pt x="8950" y="3750"/>
                  <a:pt x="8807" y="3779"/>
                  <a:pt x="8676" y="3830"/>
                </a:cubicBezTo>
                <a:cubicBezTo>
                  <a:pt x="8526" y="3888"/>
                  <a:pt x="8367" y="3933"/>
                  <a:pt x="8203" y="3966"/>
                </a:cubicBezTo>
                <a:cubicBezTo>
                  <a:pt x="8026" y="4001"/>
                  <a:pt x="7857" y="4057"/>
                  <a:pt x="7683" y="4101"/>
                </a:cubicBezTo>
                <a:cubicBezTo>
                  <a:pt x="7633" y="4114"/>
                  <a:pt x="7582" y="4138"/>
                  <a:pt x="7531" y="4141"/>
                </a:cubicBezTo>
                <a:cubicBezTo>
                  <a:pt x="7443" y="4146"/>
                  <a:pt x="7369" y="4178"/>
                  <a:pt x="7298" y="4213"/>
                </a:cubicBezTo>
                <a:cubicBezTo>
                  <a:pt x="7130" y="4297"/>
                  <a:pt x="6943" y="4345"/>
                  <a:pt x="6773" y="4429"/>
                </a:cubicBezTo>
                <a:cubicBezTo>
                  <a:pt x="6659" y="4485"/>
                  <a:pt x="6531" y="4532"/>
                  <a:pt x="6414" y="4588"/>
                </a:cubicBezTo>
                <a:cubicBezTo>
                  <a:pt x="6217" y="4683"/>
                  <a:pt x="5999" y="4736"/>
                  <a:pt x="5796" y="4820"/>
                </a:cubicBezTo>
                <a:cubicBezTo>
                  <a:pt x="5607" y="4898"/>
                  <a:pt x="5407" y="4966"/>
                  <a:pt x="5212" y="5035"/>
                </a:cubicBezTo>
                <a:cubicBezTo>
                  <a:pt x="5135" y="5062"/>
                  <a:pt x="5053" y="5088"/>
                  <a:pt x="4995" y="5139"/>
                </a:cubicBezTo>
                <a:cubicBezTo>
                  <a:pt x="4965" y="5164"/>
                  <a:pt x="4936" y="5171"/>
                  <a:pt x="4896" y="5171"/>
                </a:cubicBezTo>
                <a:cubicBezTo>
                  <a:pt x="4874" y="5171"/>
                  <a:pt x="4849" y="5171"/>
                  <a:pt x="4829" y="5179"/>
                </a:cubicBezTo>
                <a:cubicBezTo>
                  <a:pt x="4670" y="5236"/>
                  <a:pt x="4508" y="5292"/>
                  <a:pt x="4351" y="5354"/>
                </a:cubicBezTo>
                <a:cubicBezTo>
                  <a:pt x="4208" y="5411"/>
                  <a:pt x="4066" y="5470"/>
                  <a:pt x="3893" y="5490"/>
                </a:cubicBezTo>
                <a:cubicBezTo>
                  <a:pt x="3891" y="5521"/>
                  <a:pt x="3890" y="5552"/>
                  <a:pt x="3888" y="5578"/>
                </a:cubicBezTo>
                <a:cubicBezTo>
                  <a:pt x="3886" y="5602"/>
                  <a:pt x="3884" y="5625"/>
                  <a:pt x="3883" y="5649"/>
                </a:cubicBezTo>
                <a:cubicBezTo>
                  <a:pt x="3862" y="5647"/>
                  <a:pt x="3840" y="5638"/>
                  <a:pt x="3818" y="5641"/>
                </a:cubicBezTo>
                <a:cubicBezTo>
                  <a:pt x="3789" y="5646"/>
                  <a:pt x="3753" y="5657"/>
                  <a:pt x="3731" y="5673"/>
                </a:cubicBezTo>
                <a:cubicBezTo>
                  <a:pt x="3669" y="5720"/>
                  <a:pt x="3610" y="5756"/>
                  <a:pt x="3519" y="5729"/>
                </a:cubicBezTo>
                <a:cubicBezTo>
                  <a:pt x="3497" y="5723"/>
                  <a:pt x="3467" y="5733"/>
                  <a:pt x="3441" y="5737"/>
                </a:cubicBezTo>
                <a:cubicBezTo>
                  <a:pt x="3427" y="5739"/>
                  <a:pt x="3415" y="5750"/>
                  <a:pt x="3402" y="5753"/>
                </a:cubicBezTo>
                <a:cubicBezTo>
                  <a:pt x="3402" y="5748"/>
                  <a:pt x="3402" y="5742"/>
                  <a:pt x="3402" y="5737"/>
                </a:cubicBezTo>
                <a:cubicBezTo>
                  <a:pt x="3407" y="5048"/>
                  <a:pt x="3344" y="4367"/>
                  <a:pt x="3353" y="3678"/>
                </a:cubicBezTo>
                <a:cubicBezTo>
                  <a:pt x="3358" y="3271"/>
                  <a:pt x="3389" y="2878"/>
                  <a:pt x="3405" y="2474"/>
                </a:cubicBezTo>
                <a:cubicBezTo>
                  <a:pt x="3437" y="1641"/>
                  <a:pt x="3408" y="796"/>
                  <a:pt x="3322" y="0"/>
                </a:cubicBezTo>
                <a:close/>
                <a:moveTo>
                  <a:pt x="13955" y="3894"/>
                </a:moveTo>
                <a:cubicBezTo>
                  <a:pt x="13967" y="3897"/>
                  <a:pt x="13973" y="3902"/>
                  <a:pt x="13986" y="3902"/>
                </a:cubicBezTo>
                <a:cubicBezTo>
                  <a:pt x="14000" y="3902"/>
                  <a:pt x="14007" y="3917"/>
                  <a:pt x="14009" y="3934"/>
                </a:cubicBezTo>
                <a:cubicBezTo>
                  <a:pt x="13996" y="3928"/>
                  <a:pt x="13979" y="3929"/>
                  <a:pt x="13971" y="3918"/>
                </a:cubicBezTo>
                <a:cubicBezTo>
                  <a:pt x="13964" y="3909"/>
                  <a:pt x="13961" y="3905"/>
                  <a:pt x="13955" y="3894"/>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72" name="Shape 472"/>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600" h="21570" extrusionOk="0">
                <a:moveTo>
                  <a:pt x="12631" y="20514"/>
                </a:moveTo>
                <a:cubicBezTo>
                  <a:pt x="13118" y="20582"/>
                  <a:pt x="13592" y="20698"/>
                  <a:pt x="14041" y="20860"/>
                </a:cubicBezTo>
                <a:cubicBezTo>
                  <a:pt x="14117" y="20887"/>
                  <a:pt x="14191" y="20912"/>
                  <a:pt x="14272" y="20928"/>
                </a:cubicBezTo>
                <a:cubicBezTo>
                  <a:pt x="14408" y="20955"/>
                  <a:pt x="14551" y="20945"/>
                  <a:pt x="14692" y="20945"/>
                </a:cubicBezTo>
                <a:cubicBezTo>
                  <a:pt x="14843" y="20944"/>
                  <a:pt x="14992" y="20955"/>
                  <a:pt x="15142" y="20975"/>
                </a:cubicBezTo>
                <a:cubicBezTo>
                  <a:pt x="15430" y="21013"/>
                  <a:pt x="15712" y="21077"/>
                  <a:pt x="16000" y="21118"/>
                </a:cubicBezTo>
                <a:cubicBezTo>
                  <a:pt x="16240" y="21152"/>
                  <a:pt x="16484" y="21168"/>
                  <a:pt x="16727" y="21178"/>
                </a:cubicBezTo>
                <a:cubicBezTo>
                  <a:pt x="16923" y="21187"/>
                  <a:pt x="17119" y="21190"/>
                  <a:pt x="17313" y="21209"/>
                </a:cubicBezTo>
                <a:cubicBezTo>
                  <a:pt x="17640" y="21241"/>
                  <a:pt x="17954" y="21318"/>
                  <a:pt x="18274" y="21380"/>
                </a:cubicBezTo>
                <a:cubicBezTo>
                  <a:pt x="18762" y="21474"/>
                  <a:pt x="19262" y="21537"/>
                  <a:pt x="19764" y="21570"/>
                </a:cubicBezTo>
                <a:cubicBezTo>
                  <a:pt x="19745" y="21342"/>
                  <a:pt x="19789" y="21113"/>
                  <a:pt x="19897" y="20901"/>
                </a:cubicBezTo>
                <a:cubicBezTo>
                  <a:pt x="20036" y="20627"/>
                  <a:pt x="20277" y="20385"/>
                  <a:pt x="20329" y="20093"/>
                </a:cubicBezTo>
                <a:cubicBezTo>
                  <a:pt x="20354" y="19954"/>
                  <a:pt x="20336" y="19808"/>
                  <a:pt x="20387" y="19674"/>
                </a:cubicBezTo>
                <a:cubicBezTo>
                  <a:pt x="20435" y="19550"/>
                  <a:pt x="20538" y="19445"/>
                  <a:pt x="20594" y="19325"/>
                </a:cubicBezTo>
                <a:cubicBezTo>
                  <a:pt x="20683" y="19133"/>
                  <a:pt x="20643" y="18924"/>
                  <a:pt x="20691" y="18724"/>
                </a:cubicBezTo>
                <a:cubicBezTo>
                  <a:pt x="20760" y="18438"/>
                  <a:pt x="21000" y="18197"/>
                  <a:pt x="21118" y="17922"/>
                </a:cubicBezTo>
                <a:cubicBezTo>
                  <a:pt x="21223" y="17678"/>
                  <a:pt x="21232" y="17418"/>
                  <a:pt x="21270" y="17164"/>
                </a:cubicBezTo>
                <a:cubicBezTo>
                  <a:pt x="21323" y="16817"/>
                  <a:pt x="21433" y="16475"/>
                  <a:pt x="21600" y="16150"/>
                </a:cubicBezTo>
                <a:cubicBezTo>
                  <a:pt x="21415" y="16169"/>
                  <a:pt x="21234" y="16212"/>
                  <a:pt x="21069" y="16280"/>
                </a:cubicBezTo>
                <a:cubicBezTo>
                  <a:pt x="20846" y="16371"/>
                  <a:pt x="20657" y="16505"/>
                  <a:pt x="20435" y="16598"/>
                </a:cubicBezTo>
                <a:cubicBezTo>
                  <a:pt x="20358" y="16630"/>
                  <a:pt x="20278" y="16658"/>
                  <a:pt x="20198" y="16688"/>
                </a:cubicBezTo>
                <a:cubicBezTo>
                  <a:pt x="19749" y="16858"/>
                  <a:pt x="19365" y="17101"/>
                  <a:pt x="18992" y="17358"/>
                </a:cubicBezTo>
                <a:cubicBezTo>
                  <a:pt x="18964" y="17274"/>
                  <a:pt x="18935" y="17190"/>
                  <a:pt x="18906" y="17106"/>
                </a:cubicBezTo>
                <a:cubicBezTo>
                  <a:pt x="18872" y="17005"/>
                  <a:pt x="18803" y="16887"/>
                  <a:pt x="18674" y="16746"/>
                </a:cubicBezTo>
                <a:cubicBezTo>
                  <a:pt x="18552" y="16613"/>
                  <a:pt x="18434" y="16484"/>
                  <a:pt x="18333" y="16340"/>
                </a:cubicBezTo>
                <a:cubicBezTo>
                  <a:pt x="18297" y="16289"/>
                  <a:pt x="18251" y="16233"/>
                  <a:pt x="18201" y="16200"/>
                </a:cubicBezTo>
                <a:cubicBezTo>
                  <a:pt x="18161" y="16173"/>
                  <a:pt x="18119" y="16133"/>
                  <a:pt x="18077" y="16086"/>
                </a:cubicBezTo>
                <a:cubicBezTo>
                  <a:pt x="18016" y="16016"/>
                  <a:pt x="17953" y="15948"/>
                  <a:pt x="17878" y="15865"/>
                </a:cubicBezTo>
                <a:cubicBezTo>
                  <a:pt x="17863" y="15852"/>
                  <a:pt x="17854" y="15849"/>
                  <a:pt x="17841" y="15844"/>
                </a:cubicBezTo>
                <a:cubicBezTo>
                  <a:pt x="17828" y="15839"/>
                  <a:pt x="17813" y="15832"/>
                  <a:pt x="17787" y="15802"/>
                </a:cubicBezTo>
                <a:cubicBezTo>
                  <a:pt x="17771" y="15780"/>
                  <a:pt x="17753" y="15759"/>
                  <a:pt x="17737" y="15737"/>
                </a:cubicBezTo>
                <a:cubicBezTo>
                  <a:pt x="17721" y="15715"/>
                  <a:pt x="17707" y="15692"/>
                  <a:pt x="17693" y="15673"/>
                </a:cubicBezTo>
                <a:cubicBezTo>
                  <a:pt x="17675" y="15660"/>
                  <a:pt x="17657" y="15651"/>
                  <a:pt x="17642" y="15640"/>
                </a:cubicBezTo>
                <a:cubicBezTo>
                  <a:pt x="17627" y="15630"/>
                  <a:pt x="17612" y="15619"/>
                  <a:pt x="17597" y="15609"/>
                </a:cubicBezTo>
                <a:cubicBezTo>
                  <a:pt x="17531" y="15515"/>
                  <a:pt x="17467" y="15424"/>
                  <a:pt x="17384" y="15333"/>
                </a:cubicBezTo>
                <a:cubicBezTo>
                  <a:pt x="17363" y="15310"/>
                  <a:pt x="17345" y="15281"/>
                  <a:pt x="17327" y="15254"/>
                </a:cubicBezTo>
                <a:cubicBezTo>
                  <a:pt x="17265" y="15164"/>
                  <a:pt x="17242" y="15148"/>
                  <a:pt x="17194" y="15129"/>
                </a:cubicBezTo>
                <a:cubicBezTo>
                  <a:pt x="17182" y="15125"/>
                  <a:pt x="17171" y="15125"/>
                  <a:pt x="17159" y="15122"/>
                </a:cubicBezTo>
                <a:cubicBezTo>
                  <a:pt x="17137" y="15114"/>
                  <a:pt x="17109" y="15090"/>
                  <a:pt x="17081" y="15056"/>
                </a:cubicBezTo>
                <a:cubicBezTo>
                  <a:pt x="17016" y="14978"/>
                  <a:pt x="16948" y="14901"/>
                  <a:pt x="16918" y="14828"/>
                </a:cubicBezTo>
                <a:cubicBezTo>
                  <a:pt x="16901" y="14788"/>
                  <a:pt x="16878" y="14740"/>
                  <a:pt x="16858" y="14696"/>
                </a:cubicBezTo>
                <a:cubicBezTo>
                  <a:pt x="16822" y="14678"/>
                  <a:pt x="16788" y="14657"/>
                  <a:pt x="16755" y="14635"/>
                </a:cubicBezTo>
                <a:cubicBezTo>
                  <a:pt x="16724" y="14614"/>
                  <a:pt x="16694" y="14592"/>
                  <a:pt x="16666" y="14568"/>
                </a:cubicBezTo>
                <a:cubicBezTo>
                  <a:pt x="16615" y="14512"/>
                  <a:pt x="16577" y="14463"/>
                  <a:pt x="16546" y="14419"/>
                </a:cubicBezTo>
                <a:cubicBezTo>
                  <a:pt x="16515" y="14375"/>
                  <a:pt x="16489" y="14337"/>
                  <a:pt x="16466" y="14297"/>
                </a:cubicBezTo>
                <a:cubicBezTo>
                  <a:pt x="16446" y="14287"/>
                  <a:pt x="16427" y="14275"/>
                  <a:pt x="16407" y="14265"/>
                </a:cubicBezTo>
                <a:cubicBezTo>
                  <a:pt x="16388" y="14256"/>
                  <a:pt x="16368" y="14250"/>
                  <a:pt x="16349" y="14240"/>
                </a:cubicBezTo>
                <a:cubicBezTo>
                  <a:pt x="16316" y="14199"/>
                  <a:pt x="16289" y="14166"/>
                  <a:pt x="16270" y="14136"/>
                </a:cubicBezTo>
                <a:cubicBezTo>
                  <a:pt x="16173" y="13982"/>
                  <a:pt x="16049" y="13834"/>
                  <a:pt x="15912" y="13688"/>
                </a:cubicBezTo>
                <a:cubicBezTo>
                  <a:pt x="15884" y="13657"/>
                  <a:pt x="15845" y="13616"/>
                  <a:pt x="15831" y="13591"/>
                </a:cubicBezTo>
                <a:cubicBezTo>
                  <a:pt x="15796" y="13526"/>
                  <a:pt x="15759" y="13498"/>
                  <a:pt x="15710" y="13458"/>
                </a:cubicBezTo>
                <a:cubicBezTo>
                  <a:pt x="15672" y="13427"/>
                  <a:pt x="15621" y="13379"/>
                  <a:pt x="15592" y="13340"/>
                </a:cubicBezTo>
                <a:cubicBezTo>
                  <a:pt x="15510" y="13229"/>
                  <a:pt x="15389" y="13124"/>
                  <a:pt x="15329" y="13010"/>
                </a:cubicBezTo>
                <a:cubicBezTo>
                  <a:pt x="15326" y="13004"/>
                  <a:pt x="15303" y="12980"/>
                  <a:pt x="15296" y="12976"/>
                </a:cubicBezTo>
                <a:cubicBezTo>
                  <a:pt x="15259" y="12956"/>
                  <a:pt x="15233" y="12922"/>
                  <a:pt x="15204" y="12878"/>
                </a:cubicBezTo>
                <a:cubicBezTo>
                  <a:pt x="15187" y="12852"/>
                  <a:pt x="15168" y="12828"/>
                  <a:pt x="15149" y="12801"/>
                </a:cubicBezTo>
                <a:cubicBezTo>
                  <a:pt x="15135" y="12782"/>
                  <a:pt x="15123" y="12780"/>
                  <a:pt x="15107" y="12768"/>
                </a:cubicBezTo>
                <a:cubicBezTo>
                  <a:pt x="14974" y="12457"/>
                  <a:pt x="14860" y="12157"/>
                  <a:pt x="14706" y="11830"/>
                </a:cubicBezTo>
                <a:cubicBezTo>
                  <a:pt x="14614" y="11636"/>
                  <a:pt x="14521" y="11442"/>
                  <a:pt x="14437" y="11254"/>
                </a:cubicBezTo>
                <a:cubicBezTo>
                  <a:pt x="14417" y="11210"/>
                  <a:pt x="14396" y="11164"/>
                  <a:pt x="14375" y="11119"/>
                </a:cubicBezTo>
                <a:cubicBezTo>
                  <a:pt x="14347" y="11060"/>
                  <a:pt x="14296" y="10999"/>
                  <a:pt x="14239" y="10953"/>
                </a:cubicBezTo>
                <a:cubicBezTo>
                  <a:pt x="14131" y="10864"/>
                  <a:pt x="14026" y="10766"/>
                  <a:pt x="13919" y="10644"/>
                </a:cubicBezTo>
                <a:cubicBezTo>
                  <a:pt x="13907" y="10630"/>
                  <a:pt x="13893" y="10616"/>
                  <a:pt x="13880" y="10603"/>
                </a:cubicBezTo>
                <a:cubicBezTo>
                  <a:pt x="13759" y="10486"/>
                  <a:pt x="13474" y="10241"/>
                  <a:pt x="13340" y="10138"/>
                </a:cubicBezTo>
                <a:cubicBezTo>
                  <a:pt x="13241" y="10061"/>
                  <a:pt x="13144" y="9973"/>
                  <a:pt x="13041" y="9866"/>
                </a:cubicBezTo>
                <a:cubicBezTo>
                  <a:pt x="12914" y="9733"/>
                  <a:pt x="12783" y="9607"/>
                  <a:pt x="12656" y="9474"/>
                </a:cubicBezTo>
                <a:cubicBezTo>
                  <a:pt x="12570" y="9385"/>
                  <a:pt x="12498" y="9317"/>
                  <a:pt x="12442" y="9308"/>
                </a:cubicBezTo>
                <a:cubicBezTo>
                  <a:pt x="12406" y="9302"/>
                  <a:pt x="12351" y="9257"/>
                  <a:pt x="12293" y="9198"/>
                </a:cubicBezTo>
                <a:cubicBezTo>
                  <a:pt x="12202" y="9104"/>
                  <a:pt x="12120" y="9043"/>
                  <a:pt x="12038" y="8984"/>
                </a:cubicBezTo>
                <a:cubicBezTo>
                  <a:pt x="12019" y="8970"/>
                  <a:pt x="11998" y="8950"/>
                  <a:pt x="11978" y="8934"/>
                </a:cubicBezTo>
                <a:cubicBezTo>
                  <a:pt x="11962" y="8911"/>
                  <a:pt x="11947" y="8889"/>
                  <a:pt x="11929" y="8865"/>
                </a:cubicBezTo>
                <a:cubicBezTo>
                  <a:pt x="11885" y="8803"/>
                  <a:pt x="11834" y="8739"/>
                  <a:pt x="11777" y="8700"/>
                </a:cubicBezTo>
                <a:cubicBezTo>
                  <a:pt x="11750" y="8682"/>
                  <a:pt x="11723" y="8656"/>
                  <a:pt x="11699" y="8624"/>
                </a:cubicBezTo>
                <a:cubicBezTo>
                  <a:pt x="11675" y="8593"/>
                  <a:pt x="11652" y="8563"/>
                  <a:pt x="11627" y="8533"/>
                </a:cubicBezTo>
                <a:cubicBezTo>
                  <a:pt x="11564" y="8460"/>
                  <a:pt x="11494" y="8387"/>
                  <a:pt x="11439" y="8314"/>
                </a:cubicBezTo>
                <a:cubicBezTo>
                  <a:pt x="11381" y="8239"/>
                  <a:pt x="11326" y="8163"/>
                  <a:pt x="11263" y="8089"/>
                </a:cubicBezTo>
                <a:cubicBezTo>
                  <a:pt x="11238" y="8060"/>
                  <a:pt x="11209" y="8022"/>
                  <a:pt x="11187" y="8004"/>
                </a:cubicBezTo>
                <a:cubicBezTo>
                  <a:pt x="11091" y="7928"/>
                  <a:pt x="11033" y="7845"/>
                  <a:pt x="10976" y="7753"/>
                </a:cubicBezTo>
                <a:cubicBezTo>
                  <a:pt x="10956" y="7720"/>
                  <a:pt x="10922" y="7679"/>
                  <a:pt x="10892" y="7647"/>
                </a:cubicBezTo>
                <a:cubicBezTo>
                  <a:pt x="10834" y="7587"/>
                  <a:pt x="10774" y="7538"/>
                  <a:pt x="10717" y="7461"/>
                </a:cubicBezTo>
                <a:cubicBezTo>
                  <a:pt x="10700" y="7439"/>
                  <a:pt x="10661" y="7411"/>
                  <a:pt x="10638" y="7396"/>
                </a:cubicBezTo>
                <a:cubicBezTo>
                  <a:pt x="10578" y="7354"/>
                  <a:pt x="10515" y="7296"/>
                  <a:pt x="10464" y="7227"/>
                </a:cubicBezTo>
                <a:cubicBezTo>
                  <a:pt x="10387" y="7123"/>
                  <a:pt x="10287" y="7043"/>
                  <a:pt x="10214" y="6941"/>
                </a:cubicBezTo>
                <a:cubicBezTo>
                  <a:pt x="10130" y="6863"/>
                  <a:pt x="10058" y="6773"/>
                  <a:pt x="9983" y="6682"/>
                </a:cubicBezTo>
                <a:cubicBezTo>
                  <a:pt x="9944" y="6636"/>
                  <a:pt x="9892" y="6591"/>
                  <a:pt x="9846" y="6552"/>
                </a:cubicBezTo>
                <a:cubicBezTo>
                  <a:pt x="9797" y="6510"/>
                  <a:pt x="9754" y="6473"/>
                  <a:pt x="9714" y="6413"/>
                </a:cubicBezTo>
                <a:cubicBezTo>
                  <a:pt x="9701" y="6392"/>
                  <a:pt x="9674" y="6359"/>
                  <a:pt x="9659" y="6347"/>
                </a:cubicBezTo>
                <a:cubicBezTo>
                  <a:pt x="9572" y="6277"/>
                  <a:pt x="9506" y="6183"/>
                  <a:pt x="9430" y="6097"/>
                </a:cubicBezTo>
                <a:cubicBezTo>
                  <a:pt x="9380" y="6040"/>
                  <a:pt x="9315" y="5967"/>
                  <a:pt x="9271" y="5935"/>
                </a:cubicBezTo>
                <a:cubicBezTo>
                  <a:pt x="9170" y="5862"/>
                  <a:pt x="9105" y="5772"/>
                  <a:pt x="9035" y="5671"/>
                </a:cubicBezTo>
                <a:cubicBezTo>
                  <a:pt x="9020" y="5649"/>
                  <a:pt x="9002" y="5628"/>
                  <a:pt x="8987" y="5609"/>
                </a:cubicBezTo>
                <a:cubicBezTo>
                  <a:pt x="8927" y="5550"/>
                  <a:pt x="8864" y="5515"/>
                  <a:pt x="8819" y="5430"/>
                </a:cubicBezTo>
                <a:cubicBezTo>
                  <a:pt x="8811" y="5417"/>
                  <a:pt x="8776" y="5378"/>
                  <a:pt x="8760" y="5366"/>
                </a:cubicBezTo>
                <a:cubicBezTo>
                  <a:pt x="8687" y="5312"/>
                  <a:pt x="8614" y="5232"/>
                  <a:pt x="8540" y="5166"/>
                </a:cubicBezTo>
                <a:cubicBezTo>
                  <a:pt x="8460" y="5093"/>
                  <a:pt x="8380" y="5028"/>
                  <a:pt x="8289" y="4950"/>
                </a:cubicBezTo>
                <a:cubicBezTo>
                  <a:pt x="8259" y="4910"/>
                  <a:pt x="8222" y="4857"/>
                  <a:pt x="8180" y="4809"/>
                </a:cubicBezTo>
                <a:cubicBezTo>
                  <a:pt x="8143" y="4768"/>
                  <a:pt x="8101" y="4731"/>
                  <a:pt x="8061" y="4696"/>
                </a:cubicBezTo>
                <a:cubicBezTo>
                  <a:pt x="8021" y="4661"/>
                  <a:pt x="7980" y="4628"/>
                  <a:pt x="7941" y="4597"/>
                </a:cubicBezTo>
                <a:cubicBezTo>
                  <a:pt x="7894" y="4560"/>
                  <a:pt x="7850" y="4525"/>
                  <a:pt x="7805" y="4463"/>
                </a:cubicBezTo>
                <a:cubicBezTo>
                  <a:pt x="7763" y="4406"/>
                  <a:pt x="7713" y="4360"/>
                  <a:pt x="7667" y="4327"/>
                </a:cubicBezTo>
                <a:cubicBezTo>
                  <a:pt x="7527" y="4226"/>
                  <a:pt x="7385" y="4123"/>
                  <a:pt x="7254" y="4040"/>
                </a:cubicBezTo>
                <a:lnTo>
                  <a:pt x="7252" y="4038"/>
                </a:lnTo>
                <a:cubicBezTo>
                  <a:pt x="7220" y="4003"/>
                  <a:pt x="7192" y="3969"/>
                  <a:pt x="7159" y="3933"/>
                </a:cubicBezTo>
                <a:cubicBezTo>
                  <a:pt x="7126" y="3897"/>
                  <a:pt x="7089" y="3858"/>
                  <a:pt x="7052" y="3817"/>
                </a:cubicBezTo>
                <a:cubicBezTo>
                  <a:pt x="7038" y="3804"/>
                  <a:pt x="7028" y="3805"/>
                  <a:pt x="7014" y="3800"/>
                </a:cubicBezTo>
                <a:cubicBezTo>
                  <a:pt x="7001" y="3795"/>
                  <a:pt x="6984" y="3785"/>
                  <a:pt x="6959" y="3756"/>
                </a:cubicBezTo>
                <a:cubicBezTo>
                  <a:pt x="6942" y="3733"/>
                  <a:pt x="6928" y="3711"/>
                  <a:pt x="6912" y="3689"/>
                </a:cubicBezTo>
                <a:cubicBezTo>
                  <a:pt x="6896" y="3667"/>
                  <a:pt x="6878" y="3646"/>
                  <a:pt x="6864" y="3626"/>
                </a:cubicBezTo>
                <a:cubicBezTo>
                  <a:pt x="6846" y="3614"/>
                  <a:pt x="6831" y="3602"/>
                  <a:pt x="6817" y="3592"/>
                </a:cubicBezTo>
                <a:cubicBezTo>
                  <a:pt x="6802" y="3582"/>
                  <a:pt x="6786" y="3571"/>
                  <a:pt x="6772" y="3561"/>
                </a:cubicBezTo>
                <a:cubicBezTo>
                  <a:pt x="6706" y="3467"/>
                  <a:pt x="6641" y="3376"/>
                  <a:pt x="6559" y="3285"/>
                </a:cubicBezTo>
                <a:cubicBezTo>
                  <a:pt x="6537" y="3262"/>
                  <a:pt x="6519" y="3233"/>
                  <a:pt x="6501" y="3206"/>
                </a:cubicBezTo>
                <a:cubicBezTo>
                  <a:pt x="6440" y="3116"/>
                  <a:pt x="6419" y="3102"/>
                  <a:pt x="6371" y="3084"/>
                </a:cubicBezTo>
                <a:cubicBezTo>
                  <a:pt x="6358" y="3079"/>
                  <a:pt x="6345" y="3077"/>
                  <a:pt x="6334" y="3074"/>
                </a:cubicBezTo>
                <a:cubicBezTo>
                  <a:pt x="6311" y="3066"/>
                  <a:pt x="6282" y="3039"/>
                  <a:pt x="6253" y="3006"/>
                </a:cubicBezTo>
                <a:cubicBezTo>
                  <a:pt x="6188" y="2928"/>
                  <a:pt x="6122" y="2853"/>
                  <a:pt x="6092" y="2780"/>
                </a:cubicBezTo>
                <a:cubicBezTo>
                  <a:pt x="6075" y="2740"/>
                  <a:pt x="6050" y="2694"/>
                  <a:pt x="6029" y="2649"/>
                </a:cubicBezTo>
                <a:cubicBezTo>
                  <a:pt x="5994" y="2631"/>
                  <a:pt x="5961" y="2613"/>
                  <a:pt x="5929" y="2591"/>
                </a:cubicBezTo>
                <a:cubicBezTo>
                  <a:pt x="5897" y="2570"/>
                  <a:pt x="5871" y="2547"/>
                  <a:pt x="5843" y="2523"/>
                </a:cubicBezTo>
                <a:cubicBezTo>
                  <a:pt x="5791" y="2466"/>
                  <a:pt x="5752" y="2416"/>
                  <a:pt x="5720" y="2371"/>
                </a:cubicBezTo>
                <a:cubicBezTo>
                  <a:pt x="5689" y="2327"/>
                  <a:pt x="5664" y="2289"/>
                  <a:pt x="5641" y="2249"/>
                </a:cubicBezTo>
                <a:cubicBezTo>
                  <a:pt x="5621" y="2239"/>
                  <a:pt x="5604" y="2230"/>
                  <a:pt x="5584" y="2220"/>
                </a:cubicBezTo>
                <a:cubicBezTo>
                  <a:pt x="5565" y="2211"/>
                  <a:pt x="5542" y="2202"/>
                  <a:pt x="5523" y="2192"/>
                </a:cubicBezTo>
                <a:cubicBezTo>
                  <a:pt x="5491" y="2151"/>
                  <a:pt x="5461" y="2115"/>
                  <a:pt x="5443" y="2085"/>
                </a:cubicBezTo>
                <a:cubicBezTo>
                  <a:pt x="5346" y="1931"/>
                  <a:pt x="5224" y="1786"/>
                  <a:pt x="5087" y="1640"/>
                </a:cubicBezTo>
                <a:cubicBezTo>
                  <a:pt x="5058" y="1609"/>
                  <a:pt x="5019" y="1568"/>
                  <a:pt x="5006" y="1543"/>
                </a:cubicBezTo>
                <a:cubicBezTo>
                  <a:pt x="4970" y="1478"/>
                  <a:pt x="4934" y="1450"/>
                  <a:pt x="4884" y="1410"/>
                </a:cubicBezTo>
                <a:cubicBezTo>
                  <a:pt x="4847" y="1379"/>
                  <a:pt x="4796" y="1331"/>
                  <a:pt x="4766" y="1292"/>
                </a:cubicBezTo>
                <a:cubicBezTo>
                  <a:pt x="4684" y="1181"/>
                  <a:pt x="4563" y="1076"/>
                  <a:pt x="4503" y="962"/>
                </a:cubicBezTo>
                <a:cubicBezTo>
                  <a:pt x="4500" y="956"/>
                  <a:pt x="4480" y="935"/>
                  <a:pt x="4472" y="931"/>
                </a:cubicBezTo>
                <a:cubicBezTo>
                  <a:pt x="4436" y="910"/>
                  <a:pt x="4404" y="876"/>
                  <a:pt x="4375" y="832"/>
                </a:cubicBezTo>
                <a:cubicBezTo>
                  <a:pt x="4359" y="806"/>
                  <a:pt x="4342" y="780"/>
                  <a:pt x="4323" y="753"/>
                </a:cubicBezTo>
                <a:cubicBezTo>
                  <a:pt x="4299" y="720"/>
                  <a:pt x="4264" y="691"/>
                  <a:pt x="4247" y="690"/>
                </a:cubicBezTo>
                <a:cubicBezTo>
                  <a:pt x="4222" y="689"/>
                  <a:pt x="4200" y="695"/>
                  <a:pt x="4171" y="689"/>
                </a:cubicBezTo>
                <a:cubicBezTo>
                  <a:pt x="4139" y="682"/>
                  <a:pt x="4074" y="615"/>
                  <a:pt x="4049" y="566"/>
                </a:cubicBezTo>
                <a:cubicBezTo>
                  <a:pt x="4029" y="526"/>
                  <a:pt x="4017" y="487"/>
                  <a:pt x="3995" y="445"/>
                </a:cubicBezTo>
                <a:cubicBezTo>
                  <a:pt x="3983" y="423"/>
                  <a:pt x="3962" y="395"/>
                  <a:pt x="3941" y="371"/>
                </a:cubicBezTo>
                <a:cubicBezTo>
                  <a:pt x="3870" y="287"/>
                  <a:pt x="3798" y="202"/>
                  <a:pt x="3725" y="119"/>
                </a:cubicBezTo>
                <a:cubicBezTo>
                  <a:pt x="3709" y="101"/>
                  <a:pt x="3681" y="76"/>
                  <a:pt x="3670" y="71"/>
                </a:cubicBezTo>
                <a:cubicBezTo>
                  <a:pt x="3605" y="41"/>
                  <a:pt x="3513" y="-30"/>
                  <a:pt x="3496" y="14"/>
                </a:cubicBezTo>
                <a:cubicBezTo>
                  <a:pt x="3494" y="21"/>
                  <a:pt x="3488" y="27"/>
                  <a:pt x="3477" y="24"/>
                </a:cubicBezTo>
                <a:cubicBezTo>
                  <a:pt x="3408" y="3"/>
                  <a:pt x="3407" y="56"/>
                  <a:pt x="3396" y="100"/>
                </a:cubicBezTo>
                <a:cubicBezTo>
                  <a:pt x="3391" y="119"/>
                  <a:pt x="3387" y="142"/>
                  <a:pt x="3374" y="151"/>
                </a:cubicBezTo>
                <a:cubicBezTo>
                  <a:pt x="3326" y="184"/>
                  <a:pt x="3270" y="211"/>
                  <a:pt x="3223" y="244"/>
                </a:cubicBezTo>
                <a:cubicBezTo>
                  <a:pt x="3188" y="270"/>
                  <a:pt x="3157" y="300"/>
                  <a:pt x="3062" y="246"/>
                </a:cubicBezTo>
                <a:cubicBezTo>
                  <a:pt x="3048" y="238"/>
                  <a:pt x="3040" y="238"/>
                  <a:pt x="3030" y="237"/>
                </a:cubicBezTo>
                <a:cubicBezTo>
                  <a:pt x="2931" y="225"/>
                  <a:pt x="2802" y="172"/>
                  <a:pt x="2683" y="130"/>
                </a:cubicBezTo>
                <a:cubicBezTo>
                  <a:pt x="2625" y="109"/>
                  <a:pt x="2569" y="91"/>
                  <a:pt x="2533" y="100"/>
                </a:cubicBezTo>
                <a:cubicBezTo>
                  <a:pt x="2486" y="112"/>
                  <a:pt x="2441" y="124"/>
                  <a:pt x="2402" y="145"/>
                </a:cubicBezTo>
                <a:cubicBezTo>
                  <a:pt x="2298" y="197"/>
                  <a:pt x="2205" y="263"/>
                  <a:pt x="2118" y="334"/>
                </a:cubicBezTo>
                <a:cubicBezTo>
                  <a:pt x="2092" y="355"/>
                  <a:pt x="2061" y="370"/>
                  <a:pt x="2038" y="395"/>
                </a:cubicBezTo>
                <a:cubicBezTo>
                  <a:pt x="1993" y="445"/>
                  <a:pt x="1948" y="496"/>
                  <a:pt x="1912" y="556"/>
                </a:cubicBezTo>
                <a:cubicBezTo>
                  <a:pt x="1872" y="622"/>
                  <a:pt x="1831" y="689"/>
                  <a:pt x="1777" y="740"/>
                </a:cubicBezTo>
                <a:cubicBezTo>
                  <a:pt x="1765" y="751"/>
                  <a:pt x="1759" y="772"/>
                  <a:pt x="1752" y="788"/>
                </a:cubicBezTo>
                <a:cubicBezTo>
                  <a:pt x="1746" y="802"/>
                  <a:pt x="1746" y="820"/>
                  <a:pt x="1735" y="829"/>
                </a:cubicBezTo>
                <a:cubicBezTo>
                  <a:pt x="1693" y="864"/>
                  <a:pt x="1646" y="893"/>
                  <a:pt x="1606" y="930"/>
                </a:cubicBezTo>
                <a:cubicBezTo>
                  <a:pt x="1558" y="974"/>
                  <a:pt x="1517" y="1028"/>
                  <a:pt x="1470" y="1074"/>
                </a:cubicBezTo>
                <a:cubicBezTo>
                  <a:pt x="1458" y="1085"/>
                  <a:pt x="1446" y="1097"/>
                  <a:pt x="1432" y="1107"/>
                </a:cubicBezTo>
                <a:cubicBezTo>
                  <a:pt x="1415" y="1120"/>
                  <a:pt x="1392" y="1127"/>
                  <a:pt x="1380" y="1144"/>
                </a:cubicBezTo>
                <a:cubicBezTo>
                  <a:pt x="1341" y="1198"/>
                  <a:pt x="1286" y="1229"/>
                  <a:pt x="1257" y="1293"/>
                </a:cubicBezTo>
                <a:cubicBezTo>
                  <a:pt x="1252" y="1302"/>
                  <a:pt x="1237" y="1299"/>
                  <a:pt x="1228" y="1303"/>
                </a:cubicBezTo>
                <a:cubicBezTo>
                  <a:pt x="1207" y="1315"/>
                  <a:pt x="1180" y="1326"/>
                  <a:pt x="1162" y="1340"/>
                </a:cubicBezTo>
                <a:cubicBezTo>
                  <a:pt x="1131" y="1365"/>
                  <a:pt x="1107" y="1394"/>
                  <a:pt x="1078" y="1419"/>
                </a:cubicBezTo>
                <a:cubicBezTo>
                  <a:pt x="1007" y="1479"/>
                  <a:pt x="937" y="1539"/>
                  <a:pt x="864" y="1598"/>
                </a:cubicBezTo>
                <a:cubicBezTo>
                  <a:pt x="838" y="1619"/>
                  <a:pt x="807" y="1634"/>
                  <a:pt x="783" y="1657"/>
                </a:cubicBezTo>
                <a:cubicBezTo>
                  <a:pt x="764" y="1674"/>
                  <a:pt x="746" y="1695"/>
                  <a:pt x="734" y="1721"/>
                </a:cubicBezTo>
                <a:cubicBezTo>
                  <a:pt x="713" y="1765"/>
                  <a:pt x="691" y="1811"/>
                  <a:pt x="678" y="1865"/>
                </a:cubicBezTo>
                <a:cubicBezTo>
                  <a:pt x="666" y="1915"/>
                  <a:pt x="658" y="1968"/>
                  <a:pt x="658" y="2030"/>
                </a:cubicBezTo>
                <a:cubicBezTo>
                  <a:pt x="658" y="2054"/>
                  <a:pt x="668" y="2086"/>
                  <a:pt x="645" y="2087"/>
                </a:cubicBezTo>
                <a:cubicBezTo>
                  <a:pt x="618" y="2087"/>
                  <a:pt x="652" y="2150"/>
                  <a:pt x="647" y="2172"/>
                </a:cubicBezTo>
                <a:cubicBezTo>
                  <a:pt x="642" y="2195"/>
                  <a:pt x="591" y="2167"/>
                  <a:pt x="603" y="2209"/>
                </a:cubicBezTo>
                <a:cubicBezTo>
                  <a:pt x="604" y="2213"/>
                  <a:pt x="606" y="2215"/>
                  <a:pt x="606" y="2218"/>
                </a:cubicBezTo>
                <a:cubicBezTo>
                  <a:pt x="612" y="2319"/>
                  <a:pt x="613" y="2419"/>
                  <a:pt x="616" y="2519"/>
                </a:cubicBezTo>
                <a:cubicBezTo>
                  <a:pt x="618" y="2576"/>
                  <a:pt x="628" y="2640"/>
                  <a:pt x="612" y="2680"/>
                </a:cubicBezTo>
                <a:cubicBezTo>
                  <a:pt x="597" y="2718"/>
                  <a:pt x="613" y="2786"/>
                  <a:pt x="634" y="2857"/>
                </a:cubicBezTo>
                <a:cubicBezTo>
                  <a:pt x="647" y="2899"/>
                  <a:pt x="665" y="2948"/>
                  <a:pt x="672" y="2986"/>
                </a:cubicBezTo>
                <a:cubicBezTo>
                  <a:pt x="684" y="3046"/>
                  <a:pt x="723" y="3123"/>
                  <a:pt x="762" y="3204"/>
                </a:cubicBezTo>
                <a:cubicBezTo>
                  <a:pt x="807" y="3296"/>
                  <a:pt x="866" y="3395"/>
                  <a:pt x="928" y="3496"/>
                </a:cubicBezTo>
                <a:cubicBezTo>
                  <a:pt x="869" y="3433"/>
                  <a:pt x="812" y="3370"/>
                  <a:pt x="753" y="3309"/>
                </a:cubicBezTo>
                <a:cubicBezTo>
                  <a:pt x="556" y="3106"/>
                  <a:pt x="358" y="2904"/>
                  <a:pt x="161" y="2705"/>
                </a:cubicBezTo>
                <a:cubicBezTo>
                  <a:pt x="107" y="2650"/>
                  <a:pt x="46" y="2582"/>
                  <a:pt x="0" y="2569"/>
                </a:cubicBezTo>
                <a:cubicBezTo>
                  <a:pt x="26" y="2638"/>
                  <a:pt x="96" y="2691"/>
                  <a:pt x="147" y="2744"/>
                </a:cubicBezTo>
                <a:cubicBezTo>
                  <a:pt x="444" y="3053"/>
                  <a:pt x="739" y="3360"/>
                  <a:pt x="1036" y="3669"/>
                </a:cubicBezTo>
                <a:cubicBezTo>
                  <a:pt x="1040" y="3676"/>
                  <a:pt x="1045" y="3683"/>
                  <a:pt x="1050" y="3691"/>
                </a:cubicBezTo>
                <a:cubicBezTo>
                  <a:pt x="1079" y="3737"/>
                  <a:pt x="1113" y="3785"/>
                  <a:pt x="1158" y="3824"/>
                </a:cubicBezTo>
                <a:cubicBezTo>
                  <a:pt x="1205" y="3866"/>
                  <a:pt x="1235" y="3907"/>
                  <a:pt x="1266" y="3954"/>
                </a:cubicBezTo>
                <a:cubicBezTo>
                  <a:pt x="1292" y="3992"/>
                  <a:pt x="1324" y="4033"/>
                  <a:pt x="1352" y="4073"/>
                </a:cubicBezTo>
                <a:cubicBezTo>
                  <a:pt x="1372" y="4100"/>
                  <a:pt x="1390" y="4128"/>
                  <a:pt x="1412" y="4155"/>
                </a:cubicBezTo>
                <a:cubicBezTo>
                  <a:pt x="1348" y="4092"/>
                  <a:pt x="1286" y="4039"/>
                  <a:pt x="1223" y="3986"/>
                </a:cubicBezTo>
                <a:cubicBezTo>
                  <a:pt x="1211" y="3975"/>
                  <a:pt x="1198" y="3974"/>
                  <a:pt x="1186" y="3969"/>
                </a:cubicBezTo>
                <a:cubicBezTo>
                  <a:pt x="1220" y="4030"/>
                  <a:pt x="1272" y="4078"/>
                  <a:pt x="1316" y="4124"/>
                </a:cubicBezTo>
                <a:cubicBezTo>
                  <a:pt x="1467" y="4282"/>
                  <a:pt x="1617" y="4438"/>
                  <a:pt x="1766" y="4598"/>
                </a:cubicBezTo>
                <a:cubicBezTo>
                  <a:pt x="1789" y="4623"/>
                  <a:pt x="1813" y="4649"/>
                  <a:pt x="1835" y="4675"/>
                </a:cubicBezTo>
                <a:cubicBezTo>
                  <a:pt x="1841" y="4682"/>
                  <a:pt x="1845" y="4692"/>
                  <a:pt x="1851" y="4699"/>
                </a:cubicBezTo>
                <a:cubicBezTo>
                  <a:pt x="1856" y="4707"/>
                  <a:pt x="1863" y="4712"/>
                  <a:pt x="1868" y="4719"/>
                </a:cubicBezTo>
                <a:cubicBezTo>
                  <a:pt x="1881" y="4746"/>
                  <a:pt x="1862" y="4748"/>
                  <a:pt x="1872" y="4775"/>
                </a:cubicBezTo>
                <a:cubicBezTo>
                  <a:pt x="1875" y="4780"/>
                  <a:pt x="1876" y="4784"/>
                  <a:pt x="1881" y="4796"/>
                </a:cubicBezTo>
                <a:cubicBezTo>
                  <a:pt x="1925" y="4846"/>
                  <a:pt x="1971" y="4903"/>
                  <a:pt x="2021" y="4957"/>
                </a:cubicBezTo>
                <a:cubicBezTo>
                  <a:pt x="2132" y="5076"/>
                  <a:pt x="2247" y="5195"/>
                  <a:pt x="2358" y="5314"/>
                </a:cubicBezTo>
                <a:cubicBezTo>
                  <a:pt x="2403" y="5361"/>
                  <a:pt x="2447" y="5408"/>
                  <a:pt x="2492" y="5456"/>
                </a:cubicBezTo>
                <a:cubicBezTo>
                  <a:pt x="2514" y="5480"/>
                  <a:pt x="2525" y="5506"/>
                  <a:pt x="2512" y="5507"/>
                </a:cubicBezTo>
                <a:cubicBezTo>
                  <a:pt x="2499" y="5509"/>
                  <a:pt x="2488" y="5512"/>
                  <a:pt x="2508" y="5542"/>
                </a:cubicBezTo>
                <a:cubicBezTo>
                  <a:pt x="2568" y="5631"/>
                  <a:pt x="2632" y="5722"/>
                  <a:pt x="2709" y="5809"/>
                </a:cubicBezTo>
                <a:cubicBezTo>
                  <a:pt x="2790" y="5901"/>
                  <a:pt x="2874" y="5992"/>
                  <a:pt x="2956" y="6081"/>
                </a:cubicBezTo>
                <a:cubicBezTo>
                  <a:pt x="3001" y="6129"/>
                  <a:pt x="3026" y="6170"/>
                  <a:pt x="3038" y="6206"/>
                </a:cubicBezTo>
                <a:cubicBezTo>
                  <a:pt x="3050" y="6241"/>
                  <a:pt x="3060" y="6273"/>
                  <a:pt x="3084" y="6317"/>
                </a:cubicBezTo>
                <a:cubicBezTo>
                  <a:pt x="3104" y="6351"/>
                  <a:pt x="3115" y="6380"/>
                  <a:pt x="3124" y="6408"/>
                </a:cubicBezTo>
                <a:cubicBezTo>
                  <a:pt x="3139" y="6458"/>
                  <a:pt x="3112" y="6460"/>
                  <a:pt x="3052" y="6412"/>
                </a:cubicBezTo>
                <a:cubicBezTo>
                  <a:pt x="3019" y="6386"/>
                  <a:pt x="2985" y="6354"/>
                  <a:pt x="2952" y="6325"/>
                </a:cubicBezTo>
                <a:cubicBezTo>
                  <a:pt x="2922" y="6301"/>
                  <a:pt x="2908" y="6303"/>
                  <a:pt x="2909" y="6325"/>
                </a:cubicBezTo>
                <a:cubicBezTo>
                  <a:pt x="2910" y="6345"/>
                  <a:pt x="2919" y="6372"/>
                  <a:pt x="2949" y="6406"/>
                </a:cubicBezTo>
                <a:cubicBezTo>
                  <a:pt x="2998" y="6461"/>
                  <a:pt x="3048" y="6512"/>
                  <a:pt x="3098" y="6566"/>
                </a:cubicBezTo>
                <a:cubicBezTo>
                  <a:pt x="3130" y="6602"/>
                  <a:pt x="3163" y="6639"/>
                  <a:pt x="3195" y="6676"/>
                </a:cubicBezTo>
                <a:cubicBezTo>
                  <a:pt x="3204" y="6686"/>
                  <a:pt x="3214" y="6705"/>
                  <a:pt x="3214" y="6710"/>
                </a:cubicBezTo>
                <a:cubicBezTo>
                  <a:pt x="3214" y="6719"/>
                  <a:pt x="3211" y="6725"/>
                  <a:pt x="3202" y="6723"/>
                </a:cubicBezTo>
                <a:cubicBezTo>
                  <a:pt x="3164" y="6714"/>
                  <a:pt x="3110" y="6665"/>
                  <a:pt x="3060" y="6621"/>
                </a:cubicBezTo>
                <a:cubicBezTo>
                  <a:pt x="2993" y="6562"/>
                  <a:pt x="2940" y="6531"/>
                  <a:pt x="2904" y="6530"/>
                </a:cubicBezTo>
                <a:cubicBezTo>
                  <a:pt x="2849" y="6528"/>
                  <a:pt x="2780" y="6491"/>
                  <a:pt x="2681" y="6393"/>
                </a:cubicBezTo>
                <a:cubicBezTo>
                  <a:pt x="2676" y="6387"/>
                  <a:pt x="2670" y="6382"/>
                  <a:pt x="2649" y="6365"/>
                </a:cubicBezTo>
                <a:cubicBezTo>
                  <a:pt x="2630" y="6368"/>
                  <a:pt x="2611" y="6371"/>
                  <a:pt x="2596" y="6374"/>
                </a:cubicBezTo>
                <a:cubicBezTo>
                  <a:pt x="2576" y="6379"/>
                  <a:pt x="2582" y="6396"/>
                  <a:pt x="2611" y="6442"/>
                </a:cubicBezTo>
                <a:cubicBezTo>
                  <a:pt x="2626" y="6467"/>
                  <a:pt x="2639" y="6492"/>
                  <a:pt x="2659" y="6516"/>
                </a:cubicBezTo>
                <a:cubicBezTo>
                  <a:pt x="2714" y="6585"/>
                  <a:pt x="2766" y="6654"/>
                  <a:pt x="2823" y="6722"/>
                </a:cubicBezTo>
                <a:cubicBezTo>
                  <a:pt x="2880" y="6790"/>
                  <a:pt x="2940" y="6858"/>
                  <a:pt x="3005" y="6923"/>
                </a:cubicBezTo>
                <a:cubicBezTo>
                  <a:pt x="3316" y="7231"/>
                  <a:pt x="3627" y="7554"/>
                  <a:pt x="3939" y="7861"/>
                </a:cubicBezTo>
                <a:cubicBezTo>
                  <a:pt x="4205" y="8123"/>
                  <a:pt x="4470" y="8395"/>
                  <a:pt x="4736" y="8655"/>
                </a:cubicBezTo>
                <a:cubicBezTo>
                  <a:pt x="4901" y="8815"/>
                  <a:pt x="5064" y="8976"/>
                  <a:pt x="5227" y="9144"/>
                </a:cubicBezTo>
                <a:cubicBezTo>
                  <a:pt x="5345" y="9266"/>
                  <a:pt x="5463" y="9384"/>
                  <a:pt x="5581" y="9504"/>
                </a:cubicBezTo>
                <a:cubicBezTo>
                  <a:pt x="5589" y="9513"/>
                  <a:pt x="5605" y="9521"/>
                  <a:pt x="5608" y="9520"/>
                </a:cubicBezTo>
                <a:cubicBezTo>
                  <a:pt x="5609" y="9519"/>
                  <a:pt x="5609" y="9517"/>
                  <a:pt x="5609" y="9515"/>
                </a:cubicBezTo>
                <a:cubicBezTo>
                  <a:pt x="5613" y="9518"/>
                  <a:pt x="5617" y="9521"/>
                  <a:pt x="5621" y="9524"/>
                </a:cubicBezTo>
                <a:cubicBezTo>
                  <a:pt x="5664" y="9559"/>
                  <a:pt x="5702" y="9595"/>
                  <a:pt x="5727" y="9644"/>
                </a:cubicBezTo>
                <a:cubicBezTo>
                  <a:pt x="5731" y="9654"/>
                  <a:pt x="5752" y="9678"/>
                  <a:pt x="5759" y="9682"/>
                </a:cubicBezTo>
                <a:cubicBezTo>
                  <a:pt x="5870" y="9750"/>
                  <a:pt x="5982" y="9904"/>
                  <a:pt x="6094" y="10004"/>
                </a:cubicBezTo>
                <a:cubicBezTo>
                  <a:pt x="6135" y="10040"/>
                  <a:pt x="6189" y="10108"/>
                  <a:pt x="6222" y="10156"/>
                </a:cubicBezTo>
                <a:cubicBezTo>
                  <a:pt x="6266" y="10221"/>
                  <a:pt x="6294" y="10272"/>
                  <a:pt x="6358" y="10312"/>
                </a:cubicBezTo>
                <a:cubicBezTo>
                  <a:pt x="6382" y="10327"/>
                  <a:pt x="6425" y="10371"/>
                  <a:pt x="6456" y="10407"/>
                </a:cubicBezTo>
                <a:cubicBezTo>
                  <a:pt x="6609" y="10579"/>
                  <a:pt x="6762" y="10733"/>
                  <a:pt x="6915" y="10847"/>
                </a:cubicBezTo>
                <a:cubicBezTo>
                  <a:pt x="6945" y="10870"/>
                  <a:pt x="6981" y="10908"/>
                  <a:pt x="7023" y="10948"/>
                </a:cubicBezTo>
                <a:cubicBezTo>
                  <a:pt x="7034" y="10973"/>
                  <a:pt x="7046" y="10996"/>
                  <a:pt x="7057" y="11022"/>
                </a:cubicBezTo>
                <a:cubicBezTo>
                  <a:pt x="7068" y="11047"/>
                  <a:pt x="7079" y="11073"/>
                  <a:pt x="7092" y="11102"/>
                </a:cubicBezTo>
                <a:cubicBezTo>
                  <a:pt x="7131" y="11128"/>
                  <a:pt x="7173" y="11159"/>
                  <a:pt x="7218" y="11197"/>
                </a:cubicBezTo>
                <a:cubicBezTo>
                  <a:pt x="7264" y="11235"/>
                  <a:pt x="7314" y="11282"/>
                  <a:pt x="7372" y="11347"/>
                </a:cubicBezTo>
                <a:cubicBezTo>
                  <a:pt x="7398" y="11381"/>
                  <a:pt x="7422" y="11419"/>
                  <a:pt x="7445" y="11462"/>
                </a:cubicBezTo>
                <a:cubicBezTo>
                  <a:pt x="7469" y="11504"/>
                  <a:pt x="7490" y="11550"/>
                  <a:pt x="7513" y="11597"/>
                </a:cubicBezTo>
                <a:cubicBezTo>
                  <a:pt x="7556" y="11620"/>
                  <a:pt x="7598" y="11644"/>
                  <a:pt x="7637" y="11661"/>
                </a:cubicBezTo>
                <a:cubicBezTo>
                  <a:pt x="7707" y="11693"/>
                  <a:pt x="7790" y="11781"/>
                  <a:pt x="7870" y="11862"/>
                </a:cubicBezTo>
                <a:cubicBezTo>
                  <a:pt x="7905" y="11897"/>
                  <a:pt x="7933" y="11935"/>
                  <a:pt x="7944" y="11965"/>
                </a:cubicBezTo>
                <a:cubicBezTo>
                  <a:pt x="7949" y="11982"/>
                  <a:pt x="7948" y="11994"/>
                  <a:pt x="7954" y="12011"/>
                </a:cubicBezTo>
                <a:cubicBezTo>
                  <a:pt x="7978" y="12077"/>
                  <a:pt x="7999" y="12101"/>
                  <a:pt x="8089" y="12177"/>
                </a:cubicBezTo>
                <a:cubicBezTo>
                  <a:pt x="8115" y="12200"/>
                  <a:pt x="8146" y="12225"/>
                  <a:pt x="8170" y="12252"/>
                </a:cubicBezTo>
                <a:cubicBezTo>
                  <a:pt x="8265" y="12356"/>
                  <a:pt x="8355" y="12433"/>
                  <a:pt x="8450" y="12512"/>
                </a:cubicBezTo>
                <a:cubicBezTo>
                  <a:pt x="8462" y="12532"/>
                  <a:pt x="8473" y="12551"/>
                  <a:pt x="8485" y="12570"/>
                </a:cubicBezTo>
                <a:cubicBezTo>
                  <a:pt x="8497" y="12590"/>
                  <a:pt x="8507" y="12612"/>
                  <a:pt x="8521" y="12635"/>
                </a:cubicBezTo>
                <a:cubicBezTo>
                  <a:pt x="8540" y="12653"/>
                  <a:pt x="8564" y="12672"/>
                  <a:pt x="8585" y="12690"/>
                </a:cubicBezTo>
                <a:cubicBezTo>
                  <a:pt x="8607" y="12709"/>
                  <a:pt x="8630" y="12728"/>
                  <a:pt x="8651" y="12747"/>
                </a:cubicBezTo>
                <a:cubicBezTo>
                  <a:pt x="8682" y="12779"/>
                  <a:pt x="8692" y="12801"/>
                  <a:pt x="8699" y="12820"/>
                </a:cubicBezTo>
                <a:cubicBezTo>
                  <a:pt x="8706" y="12839"/>
                  <a:pt x="8711" y="12854"/>
                  <a:pt x="8724" y="12872"/>
                </a:cubicBezTo>
                <a:cubicBezTo>
                  <a:pt x="8811" y="12967"/>
                  <a:pt x="8882" y="13047"/>
                  <a:pt x="8955" y="13124"/>
                </a:cubicBezTo>
                <a:cubicBezTo>
                  <a:pt x="9004" y="13177"/>
                  <a:pt x="9046" y="13227"/>
                  <a:pt x="9076" y="13280"/>
                </a:cubicBezTo>
                <a:cubicBezTo>
                  <a:pt x="9094" y="13312"/>
                  <a:pt x="9115" y="13339"/>
                  <a:pt x="9140" y="13367"/>
                </a:cubicBezTo>
                <a:cubicBezTo>
                  <a:pt x="9140" y="13434"/>
                  <a:pt x="9129" y="13491"/>
                  <a:pt x="9084" y="13511"/>
                </a:cubicBezTo>
                <a:cubicBezTo>
                  <a:pt x="9037" y="13532"/>
                  <a:pt x="9053" y="13609"/>
                  <a:pt x="9111" y="13721"/>
                </a:cubicBezTo>
                <a:cubicBezTo>
                  <a:pt x="9143" y="13784"/>
                  <a:pt x="9181" y="13847"/>
                  <a:pt x="9228" y="13911"/>
                </a:cubicBezTo>
                <a:cubicBezTo>
                  <a:pt x="9275" y="13975"/>
                  <a:pt x="9332" y="14040"/>
                  <a:pt x="9404" y="14104"/>
                </a:cubicBezTo>
                <a:cubicBezTo>
                  <a:pt x="9532" y="14217"/>
                  <a:pt x="9662" y="14351"/>
                  <a:pt x="9791" y="14469"/>
                </a:cubicBezTo>
                <a:cubicBezTo>
                  <a:pt x="9938" y="14604"/>
                  <a:pt x="10088" y="14751"/>
                  <a:pt x="10237" y="14905"/>
                </a:cubicBezTo>
                <a:cubicBezTo>
                  <a:pt x="10397" y="15072"/>
                  <a:pt x="10560" y="15226"/>
                  <a:pt x="10721" y="15387"/>
                </a:cubicBezTo>
                <a:cubicBezTo>
                  <a:pt x="10768" y="15434"/>
                  <a:pt x="10820" y="15479"/>
                  <a:pt x="10863" y="15529"/>
                </a:cubicBezTo>
                <a:cubicBezTo>
                  <a:pt x="10938" y="15614"/>
                  <a:pt x="11012" y="15680"/>
                  <a:pt x="11085" y="15742"/>
                </a:cubicBezTo>
                <a:cubicBezTo>
                  <a:pt x="11258" y="15890"/>
                  <a:pt x="11432" y="16064"/>
                  <a:pt x="11606" y="16213"/>
                </a:cubicBezTo>
                <a:cubicBezTo>
                  <a:pt x="11724" y="16314"/>
                  <a:pt x="11849" y="16429"/>
                  <a:pt x="11968" y="16532"/>
                </a:cubicBezTo>
                <a:cubicBezTo>
                  <a:pt x="12170" y="16707"/>
                  <a:pt x="12371" y="16909"/>
                  <a:pt x="12573" y="17091"/>
                </a:cubicBezTo>
                <a:cubicBezTo>
                  <a:pt x="12762" y="17261"/>
                  <a:pt x="12955" y="17442"/>
                  <a:pt x="13144" y="17620"/>
                </a:cubicBezTo>
                <a:cubicBezTo>
                  <a:pt x="13219" y="17690"/>
                  <a:pt x="13297" y="17765"/>
                  <a:pt x="13366" y="17812"/>
                </a:cubicBezTo>
                <a:cubicBezTo>
                  <a:pt x="13400" y="17835"/>
                  <a:pt x="13427" y="17863"/>
                  <a:pt x="13460" y="17901"/>
                </a:cubicBezTo>
                <a:cubicBezTo>
                  <a:pt x="13478" y="17923"/>
                  <a:pt x="13499" y="17948"/>
                  <a:pt x="13519" y="17966"/>
                </a:cubicBezTo>
                <a:cubicBezTo>
                  <a:pt x="13674" y="18110"/>
                  <a:pt x="13830" y="18258"/>
                  <a:pt x="13985" y="18399"/>
                </a:cubicBezTo>
                <a:cubicBezTo>
                  <a:pt x="14127" y="18528"/>
                  <a:pt x="14268" y="18655"/>
                  <a:pt x="14418" y="18820"/>
                </a:cubicBezTo>
                <a:cubicBezTo>
                  <a:pt x="14434" y="18816"/>
                  <a:pt x="14447" y="18810"/>
                  <a:pt x="14459" y="18807"/>
                </a:cubicBezTo>
                <a:cubicBezTo>
                  <a:pt x="14470" y="18804"/>
                  <a:pt x="14481" y="18801"/>
                  <a:pt x="14493" y="18797"/>
                </a:cubicBezTo>
                <a:cubicBezTo>
                  <a:pt x="14509" y="18818"/>
                  <a:pt x="14524" y="18842"/>
                  <a:pt x="14543" y="18862"/>
                </a:cubicBezTo>
                <a:cubicBezTo>
                  <a:pt x="14569" y="18890"/>
                  <a:pt x="14603" y="18924"/>
                  <a:pt x="14628" y="18942"/>
                </a:cubicBezTo>
                <a:cubicBezTo>
                  <a:pt x="14698" y="18993"/>
                  <a:pt x="14762" y="19043"/>
                  <a:pt x="14826" y="19138"/>
                </a:cubicBezTo>
                <a:cubicBezTo>
                  <a:pt x="14841" y="19161"/>
                  <a:pt x="14871" y="19189"/>
                  <a:pt x="14893" y="19213"/>
                </a:cubicBezTo>
                <a:cubicBezTo>
                  <a:pt x="14906" y="19226"/>
                  <a:pt x="14920" y="19235"/>
                  <a:pt x="14932" y="19248"/>
                </a:cubicBezTo>
                <a:cubicBezTo>
                  <a:pt x="14930" y="19249"/>
                  <a:pt x="14928" y="19250"/>
                  <a:pt x="14925" y="19251"/>
                </a:cubicBezTo>
                <a:cubicBezTo>
                  <a:pt x="14638" y="19388"/>
                  <a:pt x="14409" y="19591"/>
                  <a:pt x="14119" y="19724"/>
                </a:cubicBezTo>
                <a:cubicBezTo>
                  <a:pt x="13947" y="19803"/>
                  <a:pt x="13760" y="19854"/>
                  <a:pt x="13580" y="19922"/>
                </a:cubicBezTo>
                <a:cubicBezTo>
                  <a:pt x="13211" y="20062"/>
                  <a:pt x="12887" y="20266"/>
                  <a:pt x="12631" y="20514"/>
                </a:cubicBezTo>
                <a:close/>
                <a:moveTo>
                  <a:pt x="5463" y="9275"/>
                </a:moveTo>
                <a:cubicBezTo>
                  <a:pt x="5455" y="9263"/>
                  <a:pt x="5451" y="9255"/>
                  <a:pt x="5441" y="9243"/>
                </a:cubicBezTo>
                <a:cubicBezTo>
                  <a:pt x="5430" y="9229"/>
                  <a:pt x="5430" y="9219"/>
                  <a:pt x="5435" y="9213"/>
                </a:cubicBezTo>
                <a:cubicBezTo>
                  <a:pt x="5443" y="9227"/>
                  <a:pt x="5457" y="9244"/>
                  <a:pt x="5460" y="9255"/>
                </a:cubicBezTo>
                <a:cubicBezTo>
                  <a:pt x="5462" y="9263"/>
                  <a:pt x="5463" y="9267"/>
                  <a:pt x="5463" y="9275"/>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73" name="Shape 473"/>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569" h="21600" extrusionOk="0">
                <a:moveTo>
                  <a:pt x="21569" y="5445"/>
                </a:moveTo>
                <a:cubicBezTo>
                  <a:pt x="21445" y="5074"/>
                  <a:pt x="21387" y="4694"/>
                  <a:pt x="21395" y="4313"/>
                </a:cubicBezTo>
                <a:cubicBezTo>
                  <a:pt x="21397" y="4249"/>
                  <a:pt x="21397" y="4186"/>
                  <a:pt x="21382" y="4123"/>
                </a:cubicBezTo>
                <a:cubicBezTo>
                  <a:pt x="21357" y="4016"/>
                  <a:pt x="21284" y="3919"/>
                  <a:pt x="21223" y="3821"/>
                </a:cubicBezTo>
                <a:cubicBezTo>
                  <a:pt x="21158" y="3714"/>
                  <a:pt x="21108" y="3605"/>
                  <a:pt x="21068" y="3492"/>
                </a:cubicBezTo>
                <a:cubicBezTo>
                  <a:pt x="20992" y="3274"/>
                  <a:pt x="20952" y="3049"/>
                  <a:pt x="20880" y="2831"/>
                </a:cubicBezTo>
                <a:cubicBezTo>
                  <a:pt x="20819" y="2648"/>
                  <a:pt x="20735" y="2470"/>
                  <a:pt x="20644" y="2294"/>
                </a:cubicBezTo>
                <a:cubicBezTo>
                  <a:pt x="20571" y="2153"/>
                  <a:pt x="20491" y="2014"/>
                  <a:pt x="20432" y="1870"/>
                </a:cubicBezTo>
                <a:cubicBezTo>
                  <a:pt x="20332" y="1627"/>
                  <a:pt x="20294" y="1375"/>
                  <a:pt x="20234" y="1125"/>
                </a:cubicBezTo>
                <a:cubicBezTo>
                  <a:pt x="20143" y="743"/>
                  <a:pt x="20007" y="366"/>
                  <a:pt x="19834" y="0"/>
                </a:cubicBezTo>
                <a:cubicBezTo>
                  <a:pt x="19559" y="106"/>
                  <a:pt x="19256" y="167"/>
                  <a:pt x="18947" y="178"/>
                </a:cubicBezTo>
                <a:cubicBezTo>
                  <a:pt x="18548" y="191"/>
                  <a:pt x="18144" y="120"/>
                  <a:pt x="17759" y="201"/>
                </a:cubicBezTo>
                <a:cubicBezTo>
                  <a:pt x="17577" y="240"/>
                  <a:pt x="17403" y="312"/>
                  <a:pt x="17214" y="330"/>
                </a:cubicBezTo>
                <a:cubicBezTo>
                  <a:pt x="17042" y="347"/>
                  <a:pt x="16867" y="317"/>
                  <a:pt x="16693" y="326"/>
                </a:cubicBezTo>
                <a:cubicBezTo>
                  <a:pt x="16417" y="341"/>
                  <a:pt x="16175" y="454"/>
                  <a:pt x="15906" y="501"/>
                </a:cubicBezTo>
                <a:cubicBezTo>
                  <a:pt x="15522" y="568"/>
                  <a:pt x="15120" y="498"/>
                  <a:pt x="14728" y="526"/>
                </a:cubicBezTo>
                <a:cubicBezTo>
                  <a:pt x="14381" y="551"/>
                  <a:pt x="14056" y="650"/>
                  <a:pt x="13723" y="726"/>
                </a:cubicBezTo>
                <a:cubicBezTo>
                  <a:pt x="13270" y="830"/>
                  <a:pt x="12799" y="891"/>
                  <a:pt x="12325" y="905"/>
                </a:cubicBezTo>
                <a:cubicBezTo>
                  <a:pt x="12427" y="1027"/>
                  <a:pt x="12558" y="1137"/>
                  <a:pt x="12712" y="1226"/>
                </a:cubicBezTo>
                <a:cubicBezTo>
                  <a:pt x="12921" y="1346"/>
                  <a:pt x="13168" y="1424"/>
                  <a:pt x="13377" y="1543"/>
                </a:cubicBezTo>
                <a:cubicBezTo>
                  <a:pt x="13451" y="1584"/>
                  <a:pt x="13519" y="1629"/>
                  <a:pt x="13590" y="1673"/>
                </a:cubicBezTo>
                <a:cubicBezTo>
                  <a:pt x="13993" y="1920"/>
                  <a:pt x="14459" y="2092"/>
                  <a:pt x="14937" y="2249"/>
                </a:cubicBezTo>
                <a:cubicBezTo>
                  <a:pt x="14844" y="2304"/>
                  <a:pt x="14753" y="2358"/>
                  <a:pt x="14660" y="2412"/>
                </a:cubicBezTo>
                <a:cubicBezTo>
                  <a:pt x="14550" y="2477"/>
                  <a:pt x="14433" y="2573"/>
                  <a:pt x="14313" y="2721"/>
                </a:cubicBezTo>
                <a:cubicBezTo>
                  <a:pt x="14200" y="2861"/>
                  <a:pt x="14091" y="2996"/>
                  <a:pt x="13955" y="3126"/>
                </a:cubicBezTo>
                <a:cubicBezTo>
                  <a:pt x="13907" y="3172"/>
                  <a:pt x="13857" y="3227"/>
                  <a:pt x="13838" y="3275"/>
                </a:cubicBezTo>
                <a:cubicBezTo>
                  <a:pt x="13822" y="3314"/>
                  <a:pt x="13790" y="3360"/>
                  <a:pt x="13749" y="3409"/>
                </a:cubicBezTo>
                <a:cubicBezTo>
                  <a:pt x="13688" y="3480"/>
                  <a:pt x="13631" y="3552"/>
                  <a:pt x="13560" y="3639"/>
                </a:cubicBezTo>
                <a:cubicBezTo>
                  <a:pt x="13550" y="3654"/>
                  <a:pt x="13550" y="3661"/>
                  <a:pt x="13549" y="3673"/>
                </a:cubicBezTo>
                <a:cubicBezTo>
                  <a:pt x="13548" y="3684"/>
                  <a:pt x="13546" y="3697"/>
                  <a:pt x="13520" y="3728"/>
                </a:cubicBezTo>
                <a:cubicBezTo>
                  <a:pt x="13500" y="3748"/>
                  <a:pt x="13481" y="3769"/>
                  <a:pt x="13461" y="3789"/>
                </a:cubicBezTo>
                <a:cubicBezTo>
                  <a:pt x="13441" y="3809"/>
                  <a:pt x="13419" y="3829"/>
                  <a:pt x="13400" y="3846"/>
                </a:cubicBezTo>
                <a:cubicBezTo>
                  <a:pt x="13393" y="3864"/>
                  <a:pt x="13388" y="3880"/>
                  <a:pt x="13382" y="3895"/>
                </a:cubicBezTo>
                <a:cubicBezTo>
                  <a:pt x="13375" y="3910"/>
                  <a:pt x="13369" y="3925"/>
                  <a:pt x="13362" y="3940"/>
                </a:cubicBezTo>
                <a:cubicBezTo>
                  <a:pt x="13273" y="4024"/>
                  <a:pt x="13189" y="4106"/>
                  <a:pt x="13111" y="4201"/>
                </a:cubicBezTo>
                <a:cubicBezTo>
                  <a:pt x="13091" y="4226"/>
                  <a:pt x="13062" y="4250"/>
                  <a:pt x="13037" y="4274"/>
                </a:cubicBezTo>
                <a:cubicBezTo>
                  <a:pt x="12952" y="4353"/>
                  <a:pt x="12941" y="4376"/>
                  <a:pt x="12939" y="4417"/>
                </a:cubicBezTo>
                <a:cubicBezTo>
                  <a:pt x="12939" y="4428"/>
                  <a:pt x="12944" y="4435"/>
                  <a:pt x="12944" y="4445"/>
                </a:cubicBezTo>
                <a:cubicBezTo>
                  <a:pt x="12944" y="4464"/>
                  <a:pt x="12926" y="4493"/>
                  <a:pt x="12896" y="4526"/>
                </a:cubicBezTo>
                <a:cubicBezTo>
                  <a:pt x="12828" y="4604"/>
                  <a:pt x="12761" y="4683"/>
                  <a:pt x="12683" y="4734"/>
                </a:cubicBezTo>
                <a:cubicBezTo>
                  <a:pt x="12640" y="4762"/>
                  <a:pt x="12591" y="4797"/>
                  <a:pt x="12545" y="4830"/>
                </a:cubicBezTo>
                <a:cubicBezTo>
                  <a:pt x="12537" y="4862"/>
                  <a:pt x="12526" y="4895"/>
                  <a:pt x="12513" y="4926"/>
                </a:cubicBezTo>
                <a:cubicBezTo>
                  <a:pt x="12500" y="4957"/>
                  <a:pt x="12486" y="4987"/>
                  <a:pt x="12468" y="5016"/>
                </a:cubicBezTo>
                <a:cubicBezTo>
                  <a:pt x="12420" y="5075"/>
                  <a:pt x="12376" y="5121"/>
                  <a:pt x="12335" y="5161"/>
                </a:cubicBezTo>
                <a:cubicBezTo>
                  <a:pt x="12293" y="5201"/>
                  <a:pt x="12256" y="5234"/>
                  <a:pt x="12217" y="5266"/>
                </a:cubicBezTo>
                <a:cubicBezTo>
                  <a:pt x="12213" y="5285"/>
                  <a:pt x="12206" y="5303"/>
                  <a:pt x="12203" y="5321"/>
                </a:cubicBezTo>
                <a:cubicBezTo>
                  <a:pt x="12199" y="5338"/>
                  <a:pt x="12200" y="5355"/>
                  <a:pt x="12197" y="5372"/>
                </a:cubicBezTo>
                <a:cubicBezTo>
                  <a:pt x="12159" y="5412"/>
                  <a:pt x="12130" y="5444"/>
                  <a:pt x="12100" y="5470"/>
                </a:cubicBezTo>
                <a:cubicBezTo>
                  <a:pt x="11951" y="5600"/>
                  <a:pt x="11820" y="5748"/>
                  <a:pt x="11697" y="5903"/>
                </a:cubicBezTo>
                <a:cubicBezTo>
                  <a:pt x="11672" y="5935"/>
                  <a:pt x="11637" y="5980"/>
                  <a:pt x="11612" y="5999"/>
                </a:cubicBezTo>
                <a:cubicBezTo>
                  <a:pt x="11547" y="6050"/>
                  <a:pt x="11527" y="6088"/>
                  <a:pt x="11498" y="6139"/>
                </a:cubicBezTo>
                <a:cubicBezTo>
                  <a:pt x="11477" y="6178"/>
                  <a:pt x="11439" y="6233"/>
                  <a:pt x="11402" y="6269"/>
                </a:cubicBezTo>
                <a:cubicBezTo>
                  <a:pt x="11300" y="6372"/>
                  <a:pt x="11221" y="6500"/>
                  <a:pt x="11106" y="6588"/>
                </a:cubicBezTo>
                <a:cubicBezTo>
                  <a:pt x="11099" y="6593"/>
                  <a:pt x="11080" y="6618"/>
                  <a:pt x="11078" y="6625"/>
                </a:cubicBezTo>
                <a:cubicBezTo>
                  <a:pt x="11068" y="6659"/>
                  <a:pt x="11038" y="6691"/>
                  <a:pt x="10995" y="6729"/>
                </a:cubicBezTo>
                <a:cubicBezTo>
                  <a:pt x="10970" y="6751"/>
                  <a:pt x="10948" y="6775"/>
                  <a:pt x="10923" y="6799"/>
                </a:cubicBezTo>
                <a:cubicBezTo>
                  <a:pt x="10905" y="6817"/>
                  <a:pt x="10908" y="6826"/>
                  <a:pt x="10900" y="6842"/>
                </a:cubicBezTo>
                <a:cubicBezTo>
                  <a:pt x="10571" y="7062"/>
                  <a:pt x="10247" y="7263"/>
                  <a:pt x="9907" y="7505"/>
                </a:cubicBezTo>
                <a:cubicBezTo>
                  <a:pt x="9706" y="7647"/>
                  <a:pt x="9505" y="7792"/>
                  <a:pt x="9307" y="7927"/>
                </a:cubicBezTo>
                <a:cubicBezTo>
                  <a:pt x="9261" y="7959"/>
                  <a:pt x="9214" y="7992"/>
                  <a:pt x="9166" y="8025"/>
                </a:cubicBezTo>
                <a:cubicBezTo>
                  <a:pt x="9105" y="8069"/>
                  <a:pt x="9051" y="8129"/>
                  <a:pt x="9018" y="8188"/>
                </a:cubicBezTo>
                <a:cubicBezTo>
                  <a:pt x="8953" y="8300"/>
                  <a:pt x="8877" y="8414"/>
                  <a:pt x="8771" y="8538"/>
                </a:cubicBezTo>
                <a:cubicBezTo>
                  <a:pt x="8759" y="8553"/>
                  <a:pt x="8747" y="8568"/>
                  <a:pt x="8737" y="8583"/>
                </a:cubicBezTo>
                <a:cubicBezTo>
                  <a:pt x="8643" y="8715"/>
                  <a:pt x="8461" y="9015"/>
                  <a:pt x="8391" y="9151"/>
                </a:cubicBezTo>
                <a:cubicBezTo>
                  <a:pt x="8338" y="9252"/>
                  <a:pt x="8269" y="9355"/>
                  <a:pt x="8180" y="9471"/>
                </a:cubicBezTo>
                <a:cubicBezTo>
                  <a:pt x="8071" y="9614"/>
                  <a:pt x="7969" y="9757"/>
                  <a:pt x="7859" y="9900"/>
                </a:cubicBezTo>
                <a:cubicBezTo>
                  <a:pt x="7785" y="9997"/>
                  <a:pt x="7731" y="10075"/>
                  <a:pt x="7744" y="10119"/>
                </a:cubicBezTo>
                <a:cubicBezTo>
                  <a:pt x="7752" y="10146"/>
                  <a:pt x="7720" y="10204"/>
                  <a:pt x="7671" y="10267"/>
                </a:cubicBezTo>
                <a:cubicBezTo>
                  <a:pt x="7594" y="10370"/>
                  <a:pt x="7553" y="10452"/>
                  <a:pt x="7514" y="10534"/>
                </a:cubicBezTo>
                <a:cubicBezTo>
                  <a:pt x="7505" y="10553"/>
                  <a:pt x="7490" y="10576"/>
                  <a:pt x="7479" y="10596"/>
                </a:cubicBezTo>
                <a:cubicBezTo>
                  <a:pt x="7456" y="10617"/>
                  <a:pt x="7436" y="10637"/>
                  <a:pt x="7413" y="10659"/>
                </a:cubicBezTo>
                <a:cubicBezTo>
                  <a:pt x="7355" y="10715"/>
                  <a:pt x="7298" y="10777"/>
                  <a:pt x="7274" y="10833"/>
                </a:cubicBezTo>
                <a:cubicBezTo>
                  <a:pt x="7263" y="10859"/>
                  <a:pt x="7242" y="10889"/>
                  <a:pt x="7213" y="10919"/>
                </a:cubicBezTo>
                <a:cubicBezTo>
                  <a:pt x="7185" y="10947"/>
                  <a:pt x="7156" y="10976"/>
                  <a:pt x="7131" y="11005"/>
                </a:cubicBezTo>
                <a:cubicBezTo>
                  <a:pt x="7067" y="11080"/>
                  <a:pt x="7006" y="11158"/>
                  <a:pt x="6940" y="11227"/>
                </a:cubicBezTo>
                <a:cubicBezTo>
                  <a:pt x="6871" y="11298"/>
                  <a:pt x="6799" y="11367"/>
                  <a:pt x="6734" y="11442"/>
                </a:cubicBezTo>
                <a:cubicBezTo>
                  <a:pt x="6709" y="11471"/>
                  <a:pt x="6674" y="11507"/>
                  <a:pt x="6662" y="11530"/>
                </a:cubicBezTo>
                <a:cubicBezTo>
                  <a:pt x="6609" y="11628"/>
                  <a:pt x="6530" y="11703"/>
                  <a:pt x="6440" y="11780"/>
                </a:cubicBezTo>
                <a:cubicBezTo>
                  <a:pt x="6408" y="11807"/>
                  <a:pt x="6372" y="11847"/>
                  <a:pt x="6345" y="11882"/>
                </a:cubicBezTo>
                <a:cubicBezTo>
                  <a:pt x="6295" y="11947"/>
                  <a:pt x="6260" y="12009"/>
                  <a:pt x="6189" y="12081"/>
                </a:cubicBezTo>
                <a:cubicBezTo>
                  <a:pt x="6168" y="12101"/>
                  <a:pt x="6151" y="12139"/>
                  <a:pt x="6141" y="12162"/>
                </a:cubicBezTo>
                <a:cubicBezTo>
                  <a:pt x="6116" y="12221"/>
                  <a:pt x="6070" y="12289"/>
                  <a:pt x="6006" y="12353"/>
                </a:cubicBezTo>
                <a:cubicBezTo>
                  <a:pt x="5911" y="12449"/>
                  <a:pt x="5854" y="12552"/>
                  <a:pt x="5758" y="12644"/>
                </a:cubicBezTo>
                <a:cubicBezTo>
                  <a:pt x="5698" y="12735"/>
                  <a:pt x="5617" y="12822"/>
                  <a:pt x="5536" y="12912"/>
                </a:cubicBezTo>
                <a:cubicBezTo>
                  <a:pt x="5494" y="12958"/>
                  <a:pt x="5462" y="13013"/>
                  <a:pt x="5433" y="13061"/>
                </a:cubicBezTo>
                <a:cubicBezTo>
                  <a:pt x="5402" y="13113"/>
                  <a:pt x="5374" y="13158"/>
                  <a:pt x="5316" y="13210"/>
                </a:cubicBezTo>
                <a:cubicBezTo>
                  <a:pt x="5297" y="13228"/>
                  <a:pt x="5267" y="13260"/>
                  <a:pt x="5258" y="13276"/>
                </a:cubicBezTo>
                <a:cubicBezTo>
                  <a:pt x="5208" y="13366"/>
                  <a:pt x="5120" y="13449"/>
                  <a:pt x="5046" y="13538"/>
                </a:cubicBezTo>
                <a:cubicBezTo>
                  <a:pt x="4996" y="13597"/>
                  <a:pt x="4934" y="13672"/>
                  <a:pt x="4913" y="13715"/>
                </a:cubicBezTo>
                <a:cubicBezTo>
                  <a:pt x="4865" y="13816"/>
                  <a:pt x="4781" y="13899"/>
                  <a:pt x="4686" y="13988"/>
                </a:cubicBezTo>
                <a:cubicBezTo>
                  <a:pt x="4665" y="14008"/>
                  <a:pt x="4647" y="14029"/>
                  <a:pt x="4629" y="14047"/>
                </a:cubicBezTo>
                <a:cubicBezTo>
                  <a:pt x="4582" y="14113"/>
                  <a:pt x="4565" y="14172"/>
                  <a:pt x="4479" y="14238"/>
                </a:cubicBezTo>
                <a:cubicBezTo>
                  <a:pt x="4465" y="14249"/>
                  <a:pt x="4432" y="14290"/>
                  <a:pt x="4425" y="14306"/>
                </a:cubicBezTo>
                <a:cubicBezTo>
                  <a:pt x="4389" y="14379"/>
                  <a:pt x="4321" y="14462"/>
                  <a:pt x="4270" y="14541"/>
                </a:cubicBezTo>
                <a:cubicBezTo>
                  <a:pt x="4214" y="14627"/>
                  <a:pt x="4167" y="14709"/>
                  <a:pt x="4109" y="14806"/>
                </a:cubicBezTo>
                <a:cubicBezTo>
                  <a:pt x="4073" y="14843"/>
                  <a:pt x="4022" y="14890"/>
                  <a:pt x="3981" y="14939"/>
                </a:cubicBezTo>
                <a:cubicBezTo>
                  <a:pt x="3946" y="14982"/>
                  <a:pt x="3918" y="15026"/>
                  <a:pt x="3891" y="15069"/>
                </a:cubicBezTo>
                <a:cubicBezTo>
                  <a:pt x="3865" y="15111"/>
                  <a:pt x="3841" y="15153"/>
                  <a:pt x="3820" y="15193"/>
                </a:cubicBezTo>
                <a:cubicBezTo>
                  <a:pt x="3795" y="15241"/>
                  <a:pt x="3769" y="15286"/>
                  <a:pt x="3712" y="15343"/>
                </a:cubicBezTo>
                <a:cubicBezTo>
                  <a:pt x="3659" y="15396"/>
                  <a:pt x="3623" y="15449"/>
                  <a:pt x="3602" y="15495"/>
                </a:cubicBezTo>
                <a:cubicBezTo>
                  <a:pt x="3536" y="15634"/>
                  <a:pt x="3470" y="15777"/>
                  <a:pt x="3423" y="15902"/>
                </a:cubicBezTo>
                <a:lnTo>
                  <a:pt x="3420" y="15905"/>
                </a:lnTo>
                <a:cubicBezTo>
                  <a:pt x="3390" y="15941"/>
                  <a:pt x="3360" y="15975"/>
                  <a:pt x="3330" y="16012"/>
                </a:cubicBezTo>
                <a:cubicBezTo>
                  <a:pt x="3299" y="16050"/>
                  <a:pt x="3267" y="16092"/>
                  <a:pt x="3232" y="16135"/>
                </a:cubicBezTo>
                <a:cubicBezTo>
                  <a:pt x="3222" y="16150"/>
                  <a:pt x="3227" y="16156"/>
                  <a:pt x="3226" y="16168"/>
                </a:cubicBezTo>
                <a:cubicBezTo>
                  <a:pt x="3226" y="16180"/>
                  <a:pt x="3221" y="16195"/>
                  <a:pt x="3195" y="16225"/>
                </a:cubicBezTo>
                <a:cubicBezTo>
                  <a:pt x="3175" y="16245"/>
                  <a:pt x="3153" y="16265"/>
                  <a:pt x="3133" y="16285"/>
                </a:cubicBezTo>
                <a:cubicBezTo>
                  <a:pt x="3112" y="16305"/>
                  <a:pt x="3094" y="16326"/>
                  <a:pt x="3075" y="16344"/>
                </a:cubicBezTo>
                <a:cubicBezTo>
                  <a:pt x="3068" y="16362"/>
                  <a:pt x="3060" y="16377"/>
                  <a:pt x="3053" y="16391"/>
                </a:cubicBezTo>
                <a:cubicBezTo>
                  <a:pt x="3047" y="16406"/>
                  <a:pt x="3040" y="16421"/>
                  <a:pt x="3034" y="16436"/>
                </a:cubicBezTo>
                <a:cubicBezTo>
                  <a:pt x="2945" y="16520"/>
                  <a:pt x="2860" y="16602"/>
                  <a:pt x="2783" y="16697"/>
                </a:cubicBezTo>
                <a:cubicBezTo>
                  <a:pt x="2763" y="16721"/>
                  <a:pt x="2734" y="16746"/>
                  <a:pt x="2709" y="16770"/>
                </a:cubicBezTo>
                <a:cubicBezTo>
                  <a:pt x="2623" y="16849"/>
                  <a:pt x="2615" y="16870"/>
                  <a:pt x="2613" y="16911"/>
                </a:cubicBezTo>
                <a:cubicBezTo>
                  <a:pt x="2612" y="16921"/>
                  <a:pt x="2615" y="16931"/>
                  <a:pt x="2616" y="16941"/>
                </a:cubicBezTo>
                <a:cubicBezTo>
                  <a:pt x="2616" y="16960"/>
                  <a:pt x="2596" y="16991"/>
                  <a:pt x="2566" y="17025"/>
                </a:cubicBezTo>
                <a:cubicBezTo>
                  <a:pt x="2497" y="17102"/>
                  <a:pt x="2432" y="17179"/>
                  <a:pt x="2355" y="17230"/>
                </a:cubicBezTo>
                <a:cubicBezTo>
                  <a:pt x="2312" y="17258"/>
                  <a:pt x="2266" y="17295"/>
                  <a:pt x="2220" y="17327"/>
                </a:cubicBezTo>
                <a:cubicBezTo>
                  <a:pt x="2212" y="17359"/>
                  <a:pt x="2204" y="17390"/>
                  <a:pt x="2190" y="17421"/>
                </a:cubicBezTo>
                <a:cubicBezTo>
                  <a:pt x="2178" y="17452"/>
                  <a:pt x="2160" y="17480"/>
                  <a:pt x="2142" y="17509"/>
                </a:cubicBezTo>
                <a:cubicBezTo>
                  <a:pt x="2094" y="17569"/>
                  <a:pt x="2048" y="17617"/>
                  <a:pt x="2006" y="17657"/>
                </a:cubicBezTo>
                <a:cubicBezTo>
                  <a:pt x="1965" y="17697"/>
                  <a:pt x="1928" y="17730"/>
                  <a:pt x="1888" y="17762"/>
                </a:cubicBezTo>
                <a:cubicBezTo>
                  <a:pt x="1885" y="17781"/>
                  <a:pt x="1880" y="17796"/>
                  <a:pt x="1877" y="17814"/>
                </a:cubicBezTo>
                <a:cubicBezTo>
                  <a:pt x="1873" y="17831"/>
                  <a:pt x="1872" y="17851"/>
                  <a:pt x="1868" y="17868"/>
                </a:cubicBezTo>
                <a:cubicBezTo>
                  <a:pt x="1830" y="17908"/>
                  <a:pt x="1799" y="17943"/>
                  <a:pt x="1770" y="17968"/>
                </a:cubicBezTo>
                <a:cubicBezTo>
                  <a:pt x="1620" y="18099"/>
                  <a:pt x="1491" y="18244"/>
                  <a:pt x="1369" y="18399"/>
                </a:cubicBezTo>
                <a:cubicBezTo>
                  <a:pt x="1343" y="18431"/>
                  <a:pt x="1308" y="18476"/>
                  <a:pt x="1284" y="18495"/>
                </a:cubicBezTo>
                <a:cubicBezTo>
                  <a:pt x="1218" y="18546"/>
                  <a:pt x="1199" y="18584"/>
                  <a:pt x="1170" y="18635"/>
                </a:cubicBezTo>
                <a:cubicBezTo>
                  <a:pt x="1148" y="18674"/>
                  <a:pt x="1111" y="18729"/>
                  <a:pt x="1074" y="18765"/>
                </a:cubicBezTo>
                <a:cubicBezTo>
                  <a:pt x="971" y="18868"/>
                  <a:pt x="893" y="18996"/>
                  <a:pt x="777" y="19084"/>
                </a:cubicBezTo>
                <a:cubicBezTo>
                  <a:pt x="771" y="19089"/>
                  <a:pt x="753" y="19112"/>
                  <a:pt x="751" y="19118"/>
                </a:cubicBezTo>
                <a:cubicBezTo>
                  <a:pt x="742" y="19152"/>
                  <a:pt x="713" y="19189"/>
                  <a:pt x="670" y="19227"/>
                </a:cubicBezTo>
                <a:cubicBezTo>
                  <a:pt x="645" y="19249"/>
                  <a:pt x="619" y="19271"/>
                  <a:pt x="595" y="19295"/>
                </a:cubicBezTo>
                <a:cubicBezTo>
                  <a:pt x="564" y="19326"/>
                  <a:pt x="543" y="19362"/>
                  <a:pt x="549" y="19374"/>
                </a:cubicBezTo>
                <a:cubicBezTo>
                  <a:pt x="559" y="19393"/>
                  <a:pt x="576" y="19405"/>
                  <a:pt x="580" y="19428"/>
                </a:cubicBezTo>
                <a:cubicBezTo>
                  <a:pt x="585" y="19454"/>
                  <a:pt x="530" y="19527"/>
                  <a:pt x="480" y="19564"/>
                </a:cubicBezTo>
                <a:cubicBezTo>
                  <a:pt x="438" y="19594"/>
                  <a:pt x="395" y="19619"/>
                  <a:pt x="353" y="19651"/>
                </a:cubicBezTo>
                <a:cubicBezTo>
                  <a:pt x="331" y="19669"/>
                  <a:pt x="305" y="19694"/>
                  <a:pt x="284" y="19719"/>
                </a:cubicBezTo>
                <a:cubicBezTo>
                  <a:pt x="210" y="19803"/>
                  <a:pt x="135" y="19888"/>
                  <a:pt x="63" y="19973"/>
                </a:cubicBezTo>
                <a:cubicBezTo>
                  <a:pt x="48" y="19992"/>
                  <a:pt x="28" y="20022"/>
                  <a:pt x="27" y="20031"/>
                </a:cubicBezTo>
                <a:cubicBezTo>
                  <a:pt x="17" y="20089"/>
                  <a:pt x="-31" y="20183"/>
                  <a:pt x="30" y="20177"/>
                </a:cubicBezTo>
                <a:cubicBezTo>
                  <a:pt x="41" y="20175"/>
                  <a:pt x="50" y="20177"/>
                  <a:pt x="51" y="20186"/>
                </a:cubicBezTo>
                <a:cubicBezTo>
                  <a:pt x="54" y="20243"/>
                  <a:pt x="121" y="20222"/>
                  <a:pt x="180" y="20212"/>
                </a:cubicBezTo>
                <a:cubicBezTo>
                  <a:pt x="206" y="20208"/>
                  <a:pt x="236" y="20201"/>
                  <a:pt x="253" y="20207"/>
                </a:cubicBezTo>
                <a:cubicBezTo>
                  <a:pt x="314" y="20227"/>
                  <a:pt x="371" y="20255"/>
                  <a:pt x="433" y="20275"/>
                </a:cubicBezTo>
                <a:cubicBezTo>
                  <a:pt x="480" y="20290"/>
                  <a:pt x="530" y="20299"/>
                  <a:pt x="504" y="20388"/>
                </a:cubicBezTo>
                <a:cubicBezTo>
                  <a:pt x="501" y="20401"/>
                  <a:pt x="503" y="20406"/>
                  <a:pt x="506" y="20414"/>
                </a:cubicBezTo>
                <a:cubicBezTo>
                  <a:pt x="533" y="20489"/>
                  <a:pt x="522" y="20601"/>
                  <a:pt x="521" y="20701"/>
                </a:cubicBezTo>
                <a:cubicBezTo>
                  <a:pt x="520" y="20751"/>
                  <a:pt x="522" y="20797"/>
                  <a:pt x="549" y="20819"/>
                </a:cubicBezTo>
                <a:cubicBezTo>
                  <a:pt x="583" y="20847"/>
                  <a:pt x="618" y="20874"/>
                  <a:pt x="660" y="20893"/>
                </a:cubicBezTo>
                <a:cubicBezTo>
                  <a:pt x="769" y="20945"/>
                  <a:pt x="891" y="20984"/>
                  <a:pt x="1016" y="21016"/>
                </a:cubicBezTo>
                <a:cubicBezTo>
                  <a:pt x="1054" y="21026"/>
                  <a:pt x="1086" y="21041"/>
                  <a:pt x="1126" y="21047"/>
                </a:cubicBezTo>
                <a:cubicBezTo>
                  <a:pt x="1208" y="21059"/>
                  <a:pt x="1290" y="21070"/>
                  <a:pt x="1380" y="21071"/>
                </a:cubicBezTo>
                <a:cubicBezTo>
                  <a:pt x="1479" y="21072"/>
                  <a:pt x="1579" y="21074"/>
                  <a:pt x="1665" y="21092"/>
                </a:cubicBezTo>
                <a:cubicBezTo>
                  <a:pt x="1684" y="21096"/>
                  <a:pt x="1712" y="21091"/>
                  <a:pt x="1736" y="21089"/>
                </a:cubicBezTo>
                <a:cubicBezTo>
                  <a:pt x="1756" y="21088"/>
                  <a:pt x="1778" y="21081"/>
                  <a:pt x="1794" y="21085"/>
                </a:cubicBezTo>
                <a:cubicBezTo>
                  <a:pt x="1856" y="21100"/>
                  <a:pt x="1911" y="21121"/>
                  <a:pt x="1975" y="21135"/>
                </a:cubicBezTo>
                <a:cubicBezTo>
                  <a:pt x="2049" y="21151"/>
                  <a:pt x="2134" y="21158"/>
                  <a:pt x="2211" y="21172"/>
                </a:cubicBezTo>
                <a:cubicBezTo>
                  <a:pt x="2230" y="21176"/>
                  <a:pt x="2250" y="21180"/>
                  <a:pt x="2268" y="21185"/>
                </a:cubicBezTo>
                <a:cubicBezTo>
                  <a:pt x="2292" y="21192"/>
                  <a:pt x="2309" y="21205"/>
                  <a:pt x="2337" y="21207"/>
                </a:cubicBezTo>
                <a:cubicBezTo>
                  <a:pt x="2420" y="21213"/>
                  <a:pt x="2482" y="21238"/>
                  <a:pt x="2573" y="21233"/>
                </a:cubicBezTo>
                <a:cubicBezTo>
                  <a:pt x="2587" y="21233"/>
                  <a:pt x="2589" y="21245"/>
                  <a:pt x="2599" y="21249"/>
                </a:cubicBezTo>
                <a:cubicBezTo>
                  <a:pt x="2622" y="21260"/>
                  <a:pt x="2647" y="21274"/>
                  <a:pt x="2673" y="21281"/>
                </a:cubicBezTo>
                <a:cubicBezTo>
                  <a:pt x="2717" y="21293"/>
                  <a:pt x="2763" y="21298"/>
                  <a:pt x="2806" y="21308"/>
                </a:cubicBezTo>
                <a:cubicBezTo>
                  <a:pt x="2911" y="21334"/>
                  <a:pt x="3015" y="21359"/>
                  <a:pt x="3120" y="21386"/>
                </a:cubicBezTo>
                <a:cubicBezTo>
                  <a:pt x="3157" y="21395"/>
                  <a:pt x="3189" y="21411"/>
                  <a:pt x="3227" y="21419"/>
                </a:cubicBezTo>
                <a:cubicBezTo>
                  <a:pt x="3258" y="21425"/>
                  <a:pt x="3290" y="21429"/>
                  <a:pt x="3328" y="21427"/>
                </a:cubicBezTo>
                <a:cubicBezTo>
                  <a:pt x="3392" y="21424"/>
                  <a:pt x="3459" y="21421"/>
                  <a:pt x="3530" y="21409"/>
                </a:cubicBezTo>
                <a:cubicBezTo>
                  <a:pt x="3597" y="21397"/>
                  <a:pt x="3667" y="21381"/>
                  <a:pt x="3744" y="21356"/>
                </a:cubicBezTo>
                <a:cubicBezTo>
                  <a:pt x="3774" y="21346"/>
                  <a:pt x="3809" y="21326"/>
                  <a:pt x="3820" y="21342"/>
                </a:cubicBezTo>
                <a:cubicBezTo>
                  <a:pt x="3832" y="21361"/>
                  <a:pt x="3895" y="21311"/>
                  <a:pt x="3925" y="21306"/>
                </a:cubicBezTo>
                <a:cubicBezTo>
                  <a:pt x="3955" y="21300"/>
                  <a:pt x="3942" y="21347"/>
                  <a:pt x="3989" y="21322"/>
                </a:cubicBezTo>
                <a:cubicBezTo>
                  <a:pt x="3994" y="21319"/>
                  <a:pt x="3995" y="21318"/>
                  <a:pt x="3999" y="21316"/>
                </a:cubicBezTo>
                <a:cubicBezTo>
                  <a:pt x="4122" y="21271"/>
                  <a:pt x="4246" y="21230"/>
                  <a:pt x="4369" y="21187"/>
                </a:cubicBezTo>
                <a:cubicBezTo>
                  <a:pt x="4438" y="21162"/>
                  <a:pt x="4514" y="21129"/>
                  <a:pt x="4571" y="21125"/>
                </a:cubicBezTo>
                <a:cubicBezTo>
                  <a:pt x="4623" y="21120"/>
                  <a:pt x="4701" y="21081"/>
                  <a:pt x="4780" y="21037"/>
                </a:cubicBezTo>
                <a:cubicBezTo>
                  <a:pt x="4827" y="21011"/>
                  <a:pt x="4880" y="20979"/>
                  <a:pt x="4924" y="20958"/>
                </a:cubicBezTo>
                <a:cubicBezTo>
                  <a:pt x="4994" y="20926"/>
                  <a:pt x="5073" y="20867"/>
                  <a:pt x="5156" y="20807"/>
                </a:cubicBezTo>
                <a:cubicBezTo>
                  <a:pt x="5251" y="20738"/>
                  <a:pt x="5349" y="20656"/>
                  <a:pt x="5447" y="20572"/>
                </a:cubicBezTo>
                <a:cubicBezTo>
                  <a:pt x="5395" y="20639"/>
                  <a:pt x="5341" y="20704"/>
                  <a:pt x="5291" y="20770"/>
                </a:cubicBezTo>
                <a:cubicBezTo>
                  <a:pt x="5123" y="20991"/>
                  <a:pt x="4957" y="21212"/>
                  <a:pt x="4793" y="21432"/>
                </a:cubicBezTo>
                <a:cubicBezTo>
                  <a:pt x="4749" y="21492"/>
                  <a:pt x="4689" y="21562"/>
                  <a:pt x="4694" y="21600"/>
                </a:cubicBezTo>
                <a:cubicBezTo>
                  <a:pt x="4767" y="21554"/>
                  <a:pt x="4804" y="21483"/>
                  <a:pt x="4848" y="21426"/>
                </a:cubicBezTo>
                <a:cubicBezTo>
                  <a:pt x="5104" y="21092"/>
                  <a:pt x="5360" y="20759"/>
                  <a:pt x="5616" y="20426"/>
                </a:cubicBezTo>
                <a:cubicBezTo>
                  <a:pt x="5623" y="20420"/>
                  <a:pt x="5630" y="20413"/>
                  <a:pt x="5637" y="20407"/>
                </a:cubicBezTo>
                <a:cubicBezTo>
                  <a:pt x="5682" y="20368"/>
                  <a:pt x="5727" y="20325"/>
                  <a:pt x="5757" y="20277"/>
                </a:cubicBezTo>
                <a:cubicBezTo>
                  <a:pt x="5788" y="20227"/>
                  <a:pt x="5826" y="20189"/>
                  <a:pt x="5871" y="20148"/>
                </a:cubicBezTo>
                <a:cubicBezTo>
                  <a:pt x="5908" y="20115"/>
                  <a:pt x="5945" y="20075"/>
                  <a:pt x="5982" y="20039"/>
                </a:cubicBezTo>
                <a:cubicBezTo>
                  <a:pt x="6008" y="20014"/>
                  <a:pt x="6034" y="19990"/>
                  <a:pt x="6058" y="19964"/>
                </a:cubicBezTo>
                <a:cubicBezTo>
                  <a:pt x="6008" y="20035"/>
                  <a:pt x="5968" y="20100"/>
                  <a:pt x="5929" y="20165"/>
                </a:cubicBezTo>
                <a:cubicBezTo>
                  <a:pt x="5922" y="20179"/>
                  <a:pt x="5926" y="20188"/>
                  <a:pt x="5924" y="20199"/>
                </a:cubicBezTo>
                <a:cubicBezTo>
                  <a:pt x="5985" y="20150"/>
                  <a:pt x="6022" y="20094"/>
                  <a:pt x="6061" y="20045"/>
                </a:cubicBezTo>
                <a:cubicBezTo>
                  <a:pt x="6193" y="19874"/>
                  <a:pt x="6322" y="19706"/>
                  <a:pt x="6457" y="19536"/>
                </a:cubicBezTo>
                <a:cubicBezTo>
                  <a:pt x="6478" y="19510"/>
                  <a:pt x="6500" y="19482"/>
                  <a:pt x="6523" y="19456"/>
                </a:cubicBezTo>
                <a:cubicBezTo>
                  <a:pt x="6530" y="19449"/>
                  <a:pt x="6540" y="19442"/>
                  <a:pt x="6547" y="19435"/>
                </a:cubicBezTo>
                <a:cubicBezTo>
                  <a:pt x="6554" y="19428"/>
                  <a:pt x="6557" y="19422"/>
                  <a:pt x="6565" y="19415"/>
                </a:cubicBezTo>
                <a:cubicBezTo>
                  <a:pt x="6592" y="19395"/>
                  <a:pt x="6603" y="19408"/>
                  <a:pt x="6631" y="19389"/>
                </a:cubicBezTo>
                <a:cubicBezTo>
                  <a:pt x="6637" y="19386"/>
                  <a:pt x="6641" y="19383"/>
                  <a:pt x="6654" y="19375"/>
                </a:cubicBezTo>
                <a:cubicBezTo>
                  <a:pt x="6697" y="19324"/>
                  <a:pt x="6749" y="19268"/>
                  <a:pt x="6794" y="19211"/>
                </a:cubicBezTo>
                <a:cubicBezTo>
                  <a:pt x="6895" y="19085"/>
                  <a:pt x="6993" y="18956"/>
                  <a:pt x="7093" y="18829"/>
                </a:cubicBezTo>
                <a:cubicBezTo>
                  <a:pt x="7133" y="18779"/>
                  <a:pt x="7172" y="18728"/>
                  <a:pt x="7212" y="18678"/>
                </a:cubicBezTo>
                <a:cubicBezTo>
                  <a:pt x="7232" y="18653"/>
                  <a:pt x="7260" y="18634"/>
                  <a:pt x="7268" y="18643"/>
                </a:cubicBezTo>
                <a:cubicBezTo>
                  <a:pt x="7275" y="18652"/>
                  <a:pt x="7284" y="18658"/>
                  <a:pt x="7312" y="18632"/>
                </a:cubicBezTo>
                <a:cubicBezTo>
                  <a:pt x="7397" y="18553"/>
                  <a:pt x="7482" y="18472"/>
                  <a:pt x="7557" y="18382"/>
                </a:cubicBezTo>
                <a:cubicBezTo>
                  <a:pt x="7637" y="18288"/>
                  <a:pt x="7714" y="18192"/>
                  <a:pt x="7790" y="18097"/>
                </a:cubicBezTo>
                <a:cubicBezTo>
                  <a:pt x="7831" y="18047"/>
                  <a:pt x="7870" y="18013"/>
                  <a:pt x="7910" y="17989"/>
                </a:cubicBezTo>
                <a:cubicBezTo>
                  <a:pt x="7948" y="17967"/>
                  <a:pt x="7983" y="17947"/>
                  <a:pt x="8027" y="17912"/>
                </a:cubicBezTo>
                <a:cubicBezTo>
                  <a:pt x="8062" y="17885"/>
                  <a:pt x="8093" y="17865"/>
                  <a:pt x="8124" y="17847"/>
                </a:cubicBezTo>
                <a:cubicBezTo>
                  <a:pt x="8179" y="17816"/>
                  <a:pt x="8193" y="17835"/>
                  <a:pt x="8159" y="17896"/>
                </a:cubicBezTo>
                <a:cubicBezTo>
                  <a:pt x="8140" y="17930"/>
                  <a:pt x="8116" y="17967"/>
                  <a:pt x="8095" y="18002"/>
                </a:cubicBezTo>
                <a:cubicBezTo>
                  <a:pt x="8077" y="18032"/>
                  <a:pt x="8086" y="18042"/>
                  <a:pt x="8112" y="18032"/>
                </a:cubicBezTo>
                <a:cubicBezTo>
                  <a:pt x="8137" y="18023"/>
                  <a:pt x="8166" y="18006"/>
                  <a:pt x="8196" y="17971"/>
                </a:cubicBezTo>
                <a:cubicBezTo>
                  <a:pt x="8243" y="17914"/>
                  <a:pt x="8285" y="17858"/>
                  <a:pt x="8331" y="17802"/>
                </a:cubicBezTo>
                <a:cubicBezTo>
                  <a:pt x="8361" y="17764"/>
                  <a:pt x="8394" y="17726"/>
                  <a:pt x="8426" y="17689"/>
                </a:cubicBezTo>
                <a:cubicBezTo>
                  <a:pt x="8435" y="17678"/>
                  <a:pt x="8453" y="17664"/>
                  <a:pt x="8460" y="17662"/>
                </a:cubicBezTo>
                <a:cubicBezTo>
                  <a:pt x="8471" y="17658"/>
                  <a:pt x="8480" y="17657"/>
                  <a:pt x="8481" y="17665"/>
                </a:cubicBezTo>
                <a:cubicBezTo>
                  <a:pt x="8486" y="17695"/>
                  <a:pt x="8448" y="17753"/>
                  <a:pt x="8415" y="17806"/>
                </a:cubicBezTo>
                <a:cubicBezTo>
                  <a:pt x="8371" y="17877"/>
                  <a:pt x="8355" y="17927"/>
                  <a:pt x="8369" y="17953"/>
                </a:cubicBezTo>
                <a:cubicBezTo>
                  <a:pt x="8390" y="17992"/>
                  <a:pt x="8373" y="18055"/>
                  <a:pt x="8294" y="18165"/>
                </a:cubicBezTo>
                <a:cubicBezTo>
                  <a:pt x="8289" y="18171"/>
                  <a:pt x="8286" y="18177"/>
                  <a:pt x="8274" y="18198"/>
                </a:cubicBezTo>
                <a:cubicBezTo>
                  <a:pt x="8285" y="18211"/>
                  <a:pt x="8296" y="18223"/>
                  <a:pt x="8307" y="18232"/>
                </a:cubicBezTo>
                <a:cubicBezTo>
                  <a:pt x="8321" y="18244"/>
                  <a:pt x="8340" y="18233"/>
                  <a:pt x="8385" y="18194"/>
                </a:cubicBezTo>
                <a:cubicBezTo>
                  <a:pt x="8409" y="18173"/>
                  <a:pt x="8434" y="18154"/>
                  <a:pt x="8456" y="18131"/>
                </a:cubicBezTo>
                <a:cubicBezTo>
                  <a:pt x="8519" y="18064"/>
                  <a:pt x="8582" y="17999"/>
                  <a:pt x="8642" y="17932"/>
                </a:cubicBezTo>
                <a:cubicBezTo>
                  <a:pt x="8702" y="17864"/>
                  <a:pt x="8760" y="17794"/>
                  <a:pt x="8813" y="17722"/>
                </a:cubicBezTo>
                <a:cubicBezTo>
                  <a:pt x="9063" y="17378"/>
                  <a:pt x="9332" y="17029"/>
                  <a:pt x="9579" y="16685"/>
                </a:cubicBezTo>
                <a:cubicBezTo>
                  <a:pt x="9790" y="16392"/>
                  <a:pt x="10015" y="16095"/>
                  <a:pt x="10223" y="15803"/>
                </a:cubicBezTo>
                <a:cubicBezTo>
                  <a:pt x="10352" y="15622"/>
                  <a:pt x="10482" y="15442"/>
                  <a:pt x="10621" y="15259"/>
                </a:cubicBezTo>
                <a:cubicBezTo>
                  <a:pt x="10722" y="15127"/>
                  <a:pt x="10819" y="14996"/>
                  <a:pt x="10917" y="14864"/>
                </a:cubicBezTo>
                <a:cubicBezTo>
                  <a:pt x="10924" y="14855"/>
                  <a:pt x="10927" y="14841"/>
                  <a:pt x="10924" y="14839"/>
                </a:cubicBezTo>
                <a:cubicBezTo>
                  <a:pt x="10923" y="14839"/>
                  <a:pt x="10920" y="14840"/>
                  <a:pt x="10918" y="14840"/>
                </a:cubicBezTo>
                <a:cubicBezTo>
                  <a:pt x="10921" y="14836"/>
                  <a:pt x="10922" y="14832"/>
                  <a:pt x="10924" y="14828"/>
                </a:cubicBezTo>
                <a:cubicBezTo>
                  <a:pt x="10949" y="14784"/>
                  <a:pt x="10978" y="14742"/>
                  <a:pt x="11028" y="14705"/>
                </a:cubicBezTo>
                <a:cubicBezTo>
                  <a:pt x="11038" y="14698"/>
                  <a:pt x="11060" y="14673"/>
                  <a:pt x="11062" y="14668"/>
                </a:cubicBezTo>
                <a:cubicBezTo>
                  <a:pt x="11098" y="14562"/>
                  <a:pt x="11242" y="14420"/>
                  <a:pt x="11318" y="14301"/>
                </a:cubicBezTo>
                <a:cubicBezTo>
                  <a:pt x="11345" y="14258"/>
                  <a:pt x="11406" y="14192"/>
                  <a:pt x="11452" y="14149"/>
                </a:cubicBezTo>
                <a:cubicBezTo>
                  <a:pt x="11514" y="14092"/>
                  <a:pt x="11565" y="14052"/>
                  <a:pt x="11587" y="13991"/>
                </a:cubicBezTo>
                <a:cubicBezTo>
                  <a:pt x="11596" y="13968"/>
                  <a:pt x="11632" y="13920"/>
                  <a:pt x="11663" y="13883"/>
                </a:cubicBezTo>
                <a:cubicBezTo>
                  <a:pt x="11812" y="13706"/>
                  <a:pt x="11938" y="13536"/>
                  <a:pt x="12014" y="13382"/>
                </a:cubicBezTo>
                <a:cubicBezTo>
                  <a:pt x="12029" y="13352"/>
                  <a:pt x="12062" y="13311"/>
                  <a:pt x="12093" y="13265"/>
                </a:cubicBezTo>
                <a:cubicBezTo>
                  <a:pt x="12119" y="13247"/>
                  <a:pt x="12143" y="13229"/>
                  <a:pt x="12169" y="13211"/>
                </a:cubicBezTo>
                <a:cubicBezTo>
                  <a:pt x="12196" y="13193"/>
                  <a:pt x="12224" y="13175"/>
                  <a:pt x="12254" y="13155"/>
                </a:cubicBezTo>
                <a:cubicBezTo>
                  <a:pt x="12270" y="13116"/>
                  <a:pt x="12290" y="13074"/>
                  <a:pt x="12318" y="13027"/>
                </a:cubicBezTo>
                <a:cubicBezTo>
                  <a:pt x="12346" y="12980"/>
                  <a:pt x="12383" y="12926"/>
                  <a:pt x="12438" y="12858"/>
                </a:cubicBezTo>
                <a:cubicBezTo>
                  <a:pt x="12470" y="12826"/>
                  <a:pt x="12507" y="12794"/>
                  <a:pt x="12549" y="12760"/>
                </a:cubicBezTo>
                <a:cubicBezTo>
                  <a:pt x="12592" y="12726"/>
                  <a:pt x="12640" y="12693"/>
                  <a:pt x="12689" y="12658"/>
                </a:cubicBezTo>
                <a:cubicBezTo>
                  <a:pt x="12699" y="12618"/>
                  <a:pt x="12710" y="12579"/>
                  <a:pt x="12716" y="12545"/>
                </a:cubicBezTo>
                <a:cubicBezTo>
                  <a:pt x="12725" y="12482"/>
                  <a:pt x="12798" y="12388"/>
                  <a:pt x="12864" y="12299"/>
                </a:cubicBezTo>
                <a:cubicBezTo>
                  <a:pt x="12893" y="12260"/>
                  <a:pt x="12928" y="12226"/>
                  <a:pt x="12962" y="12205"/>
                </a:cubicBezTo>
                <a:cubicBezTo>
                  <a:pt x="12980" y="12194"/>
                  <a:pt x="12996" y="12191"/>
                  <a:pt x="13014" y="12180"/>
                </a:cubicBezTo>
                <a:cubicBezTo>
                  <a:pt x="13086" y="12136"/>
                  <a:pt x="13106" y="12112"/>
                  <a:pt x="13163" y="12017"/>
                </a:cubicBezTo>
                <a:cubicBezTo>
                  <a:pt x="13180" y="11990"/>
                  <a:pt x="13198" y="11958"/>
                  <a:pt x="13221" y="11930"/>
                </a:cubicBezTo>
                <a:cubicBezTo>
                  <a:pt x="13309" y="11821"/>
                  <a:pt x="13367" y="11726"/>
                  <a:pt x="13424" y="11628"/>
                </a:cubicBezTo>
                <a:cubicBezTo>
                  <a:pt x="13444" y="11611"/>
                  <a:pt x="13462" y="11596"/>
                  <a:pt x="13482" y="11580"/>
                </a:cubicBezTo>
                <a:cubicBezTo>
                  <a:pt x="13501" y="11563"/>
                  <a:pt x="13524" y="11548"/>
                  <a:pt x="13547" y="11528"/>
                </a:cubicBezTo>
                <a:cubicBezTo>
                  <a:pt x="13560" y="11507"/>
                  <a:pt x="13574" y="11483"/>
                  <a:pt x="13587" y="11461"/>
                </a:cubicBezTo>
                <a:cubicBezTo>
                  <a:pt x="13601" y="11438"/>
                  <a:pt x="13615" y="11414"/>
                  <a:pt x="13629" y="11391"/>
                </a:cubicBezTo>
                <a:cubicBezTo>
                  <a:pt x="13656" y="11357"/>
                  <a:pt x="13679" y="11341"/>
                  <a:pt x="13700" y="11328"/>
                </a:cubicBezTo>
                <a:cubicBezTo>
                  <a:pt x="13721" y="11315"/>
                  <a:pt x="13737" y="11306"/>
                  <a:pt x="13754" y="11289"/>
                </a:cubicBezTo>
                <a:cubicBezTo>
                  <a:pt x="13835" y="11190"/>
                  <a:pt x="13904" y="11107"/>
                  <a:pt x="13968" y="11024"/>
                </a:cubicBezTo>
                <a:cubicBezTo>
                  <a:pt x="14012" y="10969"/>
                  <a:pt x="14057" y="10919"/>
                  <a:pt x="14110" y="10876"/>
                </a:cubicBezTo>
                <a:cubicBezTo>
                  <a:pt x="14141" y="10851"/>
                  <a:pt x="14166" y="10825"/>
                  <a:pt x="14190" y="10796"/>
                </a:cubicBezTo>
                <a:cubicBezTo>
                  <a:pt x="14273" y="10769"/>
                  <a:pt x="14348" y="10753"/>
                  <a:pt x="14393" y="10777"/>
                </a:cubicBezTo>
                <a:cubicBezTo>
                  <a:pt x="14439" y="10802"/>
                  <a:pt x="14528" y="10759"/>
                  <a:pt x="14642" y="10673"/>
                </a:cubicBezTo>
                <a:cubicBezTo>
                  <a:pt x="14706" y="10625"/>
                  <a:pt x="14768" y="10573"/>
                  <a:pt x="14827" y="10514"/>
                </a:cubicBezTo>
                <a:cubicBezTo>
                  <a:pt x="14887" y="10455"/>
                  <a:pt x="14943" y="10388"/>
                  <a:pt x="14992" y="10311"/>
                </a:cubicBezTo>
                <a:cubicBezTo>
                  <a:pt x="15077" y="10176"/>
                  <a:pt x="15188" y="10030"/>
                  <a:pt x="15280" y="9892"/>
                </a:cubicBezTo>
                <a:cubicBezTo>
                  <a:pt x="15385" y="9733"/>
                  <a:pt x="15503" y="9569"/>
                  <a:pt x="15631" y="9401"/>
                </a:cubicBezTo>
                <a:cubicBezTo>
                  <a:pt x="15769" y="9221"/>
                  <a:pt x="15891" y="9044"/>
                  <a:pt x="16022" y="8865"/>
                </a:cubicBezTo>
                <a:cubicBezTo>
                  <a:pt x="16060" y="8813"/>
                  <a:pt x="16094" y="8759"/>
                  <a:pt x="16137" y="8708"/>
                </a:cubicBezTo>
                <a:cubicBezTo>
                  <a:pt x="16211" y="8621"/>
                  <a:pt x="16261" y="8542"/>
                  <a:pt x="16307" y="8466"/>
                </a:cubicBezTo>
                <a:cubicBezTo>
                  <a:pt x="16417" y="8284"/>
                  <a:pt x="16558" y="8091"/>
                  <a:pt x="16669" y="7908"/>
                </a:cubicBezTo>
                <a:cubicBezTo>
                  <a:pt x="16743" y="7784"/>
                  <a:pt x="16834" y="7650"/>
                  <a:pt x="16911" y="7524"/>
                </a:cubicBezTo>
                <a:cubicBezTo>
                  <a:pt x="17041" y="7312"/>
                  <a:pt x="17206" y="7088"/>
                  <a:pt x="17346" y="6872"/>
                </a:cubicBezTo>
                <a:cubicBezTo>
                  <a:pt x="17476" y="6671"/>
                  <a:pt x="17619" y="6462"/>
                  <a:pt x="17758" y="6257"/>
                </a:cubicBezTo>
                <a:cubicBezTo>
                  <a:pt x="17814" y="6175"/>
                  <a:pt x="17873" y="6091"/>
                  <a:pt x="17902" y="6023"/>
                </a:cubicBezTo>
                <a:cubicBezTo>
                  <a:pt x="17916" y="5989"/>
                  <a:pt x="17939" y="5959"/>
                  <a:pt x="17973" y="5920"/>
                </a:cubicBezTo>
                <a:cubicBezTo>
                  <a:pt x="17992" y="5899"/>
                  <a:pt x="18013" y="5874"/>
                  <a:pt x="18028" y="5853"/>
                </a:cubicBezTo>
                <a:cubicBezTo>
                  <a:pt x="18141" y="5685"/>
                  <a:pt x="18257" y="5515"/>
                  <a:pt x="18366" y="5349"/>
                </a:cubicBezTo>
                <a:cubicBezTo>
                  <a:pt x="18465" y="5197"/>
                  <a:pt x="18562" y="5047"/>
                  <a:pt x="18703" y="4874"/>
                </a:cubicBezTo>
                <a:cubicBezTo>
                  <a:pt x="18692" y="4865"/>
                  <a:pt x="18679" y="4858"/>
                  <a:pt x="18670" y="4851"/>
                </a:cubicBezTo>
                <a:cubicBezTo>
                  <a:pt x="18661" y="4844"/>
                  <a:pt x="18653" y="4837"/>
                  <a:pt x="18643" y="4831"/>
                </a:cubicBezTo>
                <a:cubicBezTo>
                  <a:pt x="18663" y="4811"/>
                  <a:pt x="18686" y="4791"/>
                  <a:pt x="18703" y="4769"/>
                </a:cubicBezTo>
                <a:cubicBezTo>
                  <a:pt x="18726" y="4739"/>
                  <a:pt x="18753" y="4702"/>
                  <a:pt x="18765" y="4677"/>
                </a:cubicBezTo>
                <a:cubicBezTo>
                  <a:pt x="18799" y="4607"/>
                  <a:pt x="18834" y="4542"/>
                  <a:pt x="18925" y="4458"/>
                </a:cubicBezTo>
                <a:cubicBezTo>
                  <a:pt x="18946" y="4439"/>
                  <a:pt x="18968" y="4407"/>
                  <a:pt x="18988" y="4381"/>
                </a:cubicBezTo>
                <a:cubicBezTo>
                  <a:pt x="18999" y="4367"/>
                  <a:pt x="19005" y="4353"/>
                  <a:pt x="19015" y="4339"/>
                </a:cubicBezTo>
                <a:cubicBezTo>
                  <a:pt x="19017" y="4341"/>
                  <a:pt x="19020" y="4342"/>
                  <a:pt x="19022" y="4343"/>
                </a:cubicBezTo>
                <a:cubicBezTo>
                  <a:pt x="19315" y="4489"/>
                  <a:pt x="19664" y="4568"/>
                  <a:pt x="19953" y="4718"/>
                </a:cubicBezTo>
                <a:cubicBezTo>
                  <a:pt x="20125" y="4807"/>
                  <a:pt x="20268" y="4918"/>
                  <a:pt x="20429" y="5017"/>
                </a:cubicBezTo>
                <a:cubicBezTo>
                  <a:pt x="20761" y="5220"/>
                  <a:pt x="21151" y="5365"/>
                  <a:pt x="21569" y="5445"/>
                </a:cubicBezTo>
                <a:close/>
                <a:moveTo>
                  <a:pt x="10682" y="15040"/>
                </a:moveTo>
                <a:cubicBezTo>
                  <a:pt x="10671" y="15051"/>
                  <a:pt x="10663" y="15056"/>
                  <a:pt x="10652" y="15069"/>
                </a:cubicBezTo>
                <a:cubicBezTo>
                  <a:pt x="10640" y="15082"/>
                  <a:pt x="10628" y="15086"/>
                  <a:pt x="10618" y="15085"/>
                </a:cubicBezTo>
                <a:cubicBezTo>
                  <a:pt x="10632" y="15074"/>
                  <a:pt x="10646" y="15057"/>
                  <a:pt x="10659" y="15051"/>
                </a:cubicBezTo>
                <a:cubicBezTo>
                  <a:pt x="10669" y="15046"/>
                  <a:pt x="10673" y="15043"/>
                  <a:pt x="10682" y="15040"/>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74" name="Shape 474"/>
          <p:cNvSpPr>
            <a:spLocks noGrp="1"/>
          </p:cNvSpPr>
          <p:nvPr>
            <p:ph type="body" idx="16"/>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11830" y="27"/>
                </a:moveTo>
                <a:cubicBezTo>
                  <a:pt x="14083" y="201"/>
                  <a:pt x="16270" y="1201"/>
                  <a:pt x="18143" y="2866"/>
                </a:cubicBezTo>
                <a:cubicBezTo>
                  <a:pt x="19287" y="3882"/>
                  <a:pt x="20236" y="5082"/>
                  <a:pt x="20777" y="6492"/>
                </a:cubicBezTo>
                <a:cubicBezTo>
                  <a:pt x="21362" y="8015"/>
                  <a:pt x="21447" y="9706"/>
                  <a:pt x="21034" y="11279"/>
                </a:cubicBezTo>
                <a:cubicBezTo>
                  <a:pt x="21031" y="11295"/>
                  <a:pt x="21033" y="11310"/>
                  <a:pt x="21031" y="11326"/>
                </a:cubicBezTo>
                <a:cubicBezTo>
                  <a:pt x="21029" y="11340"/>
                  <a:pt x="21023" y="11354"/>
                  <a:pt x="21020" y="11369"/>
                </a:cubicBezTo>
                <a:cubicBezTo>
                  <a:pt x="20992" y="11626"/>
                  <a:pt x="20956" y="11881"/>
                  <a:pt x="20911" y="12134"/>
                </a:cubicBezTo>
                <a:cubicBezTo>
                  <a:pt x="20866" y="12389"/>
                  <a:pt x="20812" y="12641"/>
                  <a:pt x="20749" y="12891"/>
                </a:cubicBezTo>
                <a:cubicBezTo>
                  <a:pt x="20776" y="12913"/>
                  <a:pt x="20804" y="12934"/>
                  <a:pt x="20829" y="12959"/>
                </a:cubicBezTo>
                <a:cubicBezTo>
                  <a:pt x="20855" y="12984"/>
                  <a:pt x="20879" y="13012"/>
                  <a:pt x="20898" y="13048"/>
                </a:cubicBezTo>
                <a:cubicBezTo>
                  <a:pt x="20838" y="13070"/>
                  <a:pt x="20784" y="13094"/>
                  <a:pt x="20726" y="13109"/>
                </a:cubicBezTo>
                <a:cubicBezTo>
                  <a:pt x="20718" y="13111"/>
                  <a:pt x="20710" y="13109"/>
                  <a:pt x="20702" y="13109"/>
                </a:cubicBezTo>
                <a:cubicBezTo>
                  <a:pt x="20680" y="13190"/>
                  <a:pt x="20653" y="13270"/>
                  <a:pt x="20627" y="13350"/>
                </a:cubicBezTo>
                <a:cubicBezTo>
                  <a:pt x="20602" y="13431"/>
                  <a:pt x="20573" y="13510"/>
                  <a:pt x="20548" y="13591"/>
                </a:cubicBezTo>
                <a:cubicBezTo>
                  <a:pt x="20732" y="13749"/>
                  <a:pt x="20886" y="13940"/>
                  <a:pt x="21049" y="14122"/>
                </a:cubicBezTo>
                <a:cubicBezTo>
                  <a:pt x="21130" y="14212"/>
                  <a:pt x="21198" y="14315"/>
                  <a:pt x="21257" y="14424"/>
                </a:cubicBezTo>
                <a:cubicBezTo>
                  <a:pt x="21315" y="14532"/>
                  <a:pt x="21384" y="14633"/>
                  <a:pt x="21448" y="14738"/>
                </a:cubicBezTo>
                <a:cubicBezTo>
                  <a:pt x="21478" y="14787"/>
                  <a:pt x="21507" y="14840"/>
                  <a:pt x="21538" y="14889"/>
                </a:cubicBezTo>
                <a:cubicBezTo>
                  <a:pt x="21546" y="14901"/>
                  <a:pt x="21554" y="14913"/>
                  <a:pt x="21559" y="14927"/>
                </a:cubicBezTo>
                <a:cubicBezTo>
                  <a:pt x="21570" y="14954"/>
                  <a:pt x="21575" y="14985"/>
                  <a:pt x="21549" y="15005"/>
                </a:cubicBezTo>
                <a:cubicBezTo>
                  <a:pt x="21534" y="15016"/>
                  <a:pt x="21509" y="15022"/>
                  <a:pt x="21493" y="15017"/>
                </a:cubicBezTo>
                <a:cubicBezTo>
                  <a:pt x="21397" y="14985"/>
                  <a:pt x="21303" y="14949"/>
                  <a:pt x="21209" y="14915"/>
                </a:cubicBezTo>
                <a:cubicBezTo>
                  <a:pt x="21170" y="14948"/>
                  <a:pt x="21139" y="14982"/>
                  <a:pt x="21105" y="15005"/>
                </a:cubicBezTo>
                <a:cubicBezTo>
                  <a:pt x="21026" y="15059"/>
                  <a:pt x="20945" y="15077"/>
                  <a:pt x="20858" y="15017"/>
                </a:cubicBezTo>
                <a:cubicBezTo>
                  <a:pt x="20825" y="14993"/>
                  <a:pt x="20785" y="14982"/>
                  <a:pt x="20749" y="14964"/>
                </a:cubicBezTo>
                <a:cubicBezTo>
                  <a:pt x="20652" y="15040"/>
                  <a:pt x="20548" y="15062"/>
                  <a:pt x="20439" y="15072"/>
                </a:cubicBezTo>
                <a:cubicBezTo>
                  <a:pt x="20329" y="15082"/>
                  <a:pt x="20240" y="15142"/>
                  <a:pt x="20189" y="15243"/>
                </a:cubicBezTo>
                <a:cubicBezTo>
                  <a:pt x="20117" y="15387"/>
                  <a:pt x="20064" y="15540"/>
                  <a:pt x="20107" y="15711"/>
                </a:cubicBezTo>
                <a:cubicBezTo>
                  <a:pt x="20120" y="15761"/>
                  <a:pt x="20130" y="15814"/>
                  <a:pt x="20152" y="15859"/>
                </a:cubicBezTo>
                <a:cubicBezTo>
                  <a:pt x="20184" y="15923"/>
                  <a:pt x="20187" y="15985"/>
                  <a:pt x="20163" y="16050"/>
                </a:cubicBezTo>
                <a:cubicBezTo>
                  <a:pt x="20150" y="16085"/>
                  <a:pt x="20132" y="16119"/>
                  <a:pt x="20128" y="16155"/>
                </a:cubicBezTo>
                <a:cubicBezTo>
                  <a:pt x="20124" y="16197"/>
                  <a:pt x="20118" y="16249"/>
                  <a:pt x="20136" y="16283"/>
                </a:cubicBezTo>
                <a:cubicBezTo>
                  <a:pt x="20181" y="16364"/>
                  <a:pt x="20210" y="16459"/>
                  <a:pt x="20285" y="16518"/>
                </a:cubicBezTo>
                <a:cubicBezTo>
                  <a:pt x="20349" y="16569"/>
                  <a:pt x="20370" y="16636"/>
                  <a:pt x="20327" y="16713"/>
                </a:cubicBezTo>
                <a:cubicBezTo>
                  <a:pt x="20288" y="16783"/>
                  <a:pt x="20288" y="16845"/>
                  <a:pt x="20319" y="16922"/>
                </a:cubicBezTo>
                <a:cubicBezTo>
                  <a:pt x="20350" y="16994"/>
                  <a:pt x="20363" y="17077"/>
                  <a:pt x="20378" y="17157"/>
                </a:cubicBezTo>
                <a:cubicBezTo>
                  <a:pt x="20388" y="17212"/>
                  <a:pt x="20362" y="17261"/>
                  <a:pt x="20317" y="17285"/>
                </a:cubicBezTo>
                <a:cubicBezTo>
                  <a:pt x="20280" y="17304"/>
                  <a:pt x="20240" y="17316"/>
                  <a:pt x="20205" y="17337"/>
                </a:cubicBezTo>
                <a:cubicBezTo>
                  <a:pt x="20190" y="17346"/>
                  <a:pt x="20178" y="17370"/>
                  <a:pt x="20176" y="17389"/>
                </a:cubicBezTo>
                <a:cubicBezTo>
                  <a:pt x="20173" y="17426"/>
                  <a:pt x="20172" y="17465"/>
                  <a:pt x="20181" y="17500"/>
                </a:cubicBezTo>
                <a:cubicBezTo>
                  <a:pt x="20212" y="17611"/>
                  <a:pt x="20178" y="17702"/>
                  <a:pt x="20118" y="17790"/>
                </a:cubicBezTo>
                <a:cubicBezTo>
                  <a:pt x="20060" y="17873"/>
                  <a:pt x="20011" y="17963"/>
                  <a:pt x="19950" y="18043"/>
                </a:cubicBezTo>
                <a:cubicBezTo>
                  <a:pt x="19901" y="18108"/>
                  <a:pt x="19876" y="18185"/>
                  <a:pt x="19849" y="18260"/>
                </a:cubicBezTo>
                <a:cubicBezTo>
                  <a:pt x="19820" y="18343"/>
                  <a:pt x="19736" y="18366"/>
                  <a:pt x="19698" y="18437"/>
                </a:cubicBezTo>
                <a:cubicBezTo>
                  <a:pt x="19684" y="18463"/>
                  <a:pt x="19674" y="18489"/>
                  <a:pt x="19658" y="18513"/>
                </a:cubicBezTo>
                <a:cubicBezTo>
                  <a:pt x="19626" y="18561"/>
                  <a:pt x="19596" y="18611"/>
                  <a:pt x="19557" y="18652"/>
                </a:cubicBezTo>
                <a:cubicBezTo>
                  <a:pt x="19527" y="18684"/>
                  <a:pt x="19502" y="18715"/>
                  <a:pt x="19494" y="18763"/>
                </a:cubicBezTo>
                <a:cubicBezTo>
                  <a:pt x="19473" y="18887"/>
                  <a:pt x="19405" y="18976"/>
                  <a:pt x="19310" y="19044"/>
                </a:cubicBezTo>
                <a:cubicBezTo>
                  <a:pt x="19219" y="19111"/>
                  <a:pt x="19142" y="19191"/>
                  <a:pt x="19077" y="19288"/>
                </a:cubicBezTo>
                <a:cubicBezTo>
                  <a:pt x="19041" y="19341"/>
                  <a:pt x="18990" y="19384"/>
                  <a:pt x="18944" y="19428"/>
                </a:cubicBezTo>
                <a:cubicBezTo>
                  <a:pt x="18880" y="19488"/>
                  <a:pt x="18808" y="19482"/>
                  <a:pt x="18734" y="19457"/>
                </a:cubicBezTo>
                <a:cubicBezTo>
                  <a:pt x="18709" y="19448"/>
                  <a:pt x="18686" y="19431"/>
                  <a:pt x="18663" y="19416"/>
                </a:cubicBezTo>
                <a:cubicBezTo>
                  <a:pt x="18497" y="19308"/>
                  <a:pt x="18316" y="19246"/>
                  <a:pt x="18126" y="19222"/>
                </a:cubicBezTo>
                <a:cubicBezTo>
                  <a:pt x="17991" y="19204"/>
                  <a:pt x="17857" y="19194"/>
                  <a:pt x="17757" y="19338"/>
                </a:cubicBezTo>
                <a:cubicBezTo>
                  <a:pt x="17716" y="19397"/>
                  <a:pt x="17646" y="19421"/>
                  <a:pt x="17571" y="19399"/>
                </a:cubicBezTo>
                <a:cubicBezTo>
                  <a:pt x="17548" y="19392"/>
                  <a:pt x="17512" y="19393"/>
                  <a:pt x="17494" y="19407"/>
                </a:cubicBezTo>
                <a:cubicBezTo>
                  <a:pt x="17396" y="19489"/>
                  <a:pt x="17296" y="19579"/>
                  <a:pt x="17290" y="19724"/>
                </a:cubicBezTo>
                <a:cubicBezTo>
                  <a:pt x="17282" y="19898"/>
                  <a:pt x="17225" y="20039"/>
                  <a:pt x="17112" y="20160"/>
                </a:cubicBezTo>
                <a:cubicBezTo>
                  <a:pt x="17056" y="20219"/>
                  <a:pt x="17027" y="20289"/>
                  <a:pt x="17051" y="20380"/>
                </a:cubicBezTo>
                <a:cubicBezTo>
                  <a:pt x="17069" y="20448"/>
                  <a:pt x="17034" y="20492"/>
                  <a:pt x="16979" y="20520"/>
                </a:cubicBezTo>
                <a:cubicBezTo>
                  <a:pt x="16967" y="20526"/>
                  <a:pt x="16953" y="20531"/>
                  <a:pt x="16939" y="20534"/>
                </a:cubicBezTo>
                <a:cubicBezTo>
                  <a:pt x="16878" y="20551"/>
                  <a:pt x="16849" y="20597"/>
                  <a:pt x="16844" y="20662"/>
                </a:cubicBezTo>
                <a:cubicBezTo>
                  <a:pt x="16834" y="20791"/>
                  <a:pt x="16744" y="20887"/>
                  <a:pt x="16727" y="21013"/>
                </a:cubicBezTo>
                <a:cubicBezTo>
                  <a:pt x="16725" y="21032"/>
                  <a:pt x="16706" y="21052"/>
                  <a:pt x="16690" y="21063"/>
                </a:cubicBezTo>
                <a:cubicBezTo>
                  <a:pt x="16581" y="21136"/>
                  <a:pt x="16527" y="21256"/>
                  <a:pt x="16475" y="21373"/>
                </a:cubicBezTo>
                <a:cubicBezTo>
                  <a:pt x="16308" y="21476"/>
                  <a:pt x="16127" y="21428"/>
                  <a:pt x="15954" y="21452"/>
                </a:cubicBezTo>
                <a:cubicBezTo>
                  <a:pt x="15948" y="21453"/>
                  <a:pt x="15939" y="21449"/>
                  <a:pt x="15933" y="21446"/>
                </a:cubicBezTo>
                <a:cubicBezTo>
                  <a:pt x="15827" y="21396"/>
                  <a:pt x="15708" y="21401"/>
                  <a:pt x="15607" y="21333"/>
                </a:cubicBezTo>
                <a:cubicBezTo>
                  <a:pt x="15579" y="21314"/>
                  <a:pt x="15544" y="21303"/>
                  <a:pt x="15511" y="21298"/>
                </a:cubicBezTo>
                <a:cubicBezTo>
                  <a:pt x="15442" y="21288"/>
                  <a:pt x="15381" y="21254"/>
                  <a:pt x="15320" y="21222"/>
                </a:cubicBezTo>
                <a:cubicBezTo>
                  <a:pt x="15118" y="21117"/>
                  <a:pt x="14911" y="21022"/>
                  <a:pt x="14733" y="20868"/>
                </a:cubicBezTo>
                <a:cubicBezTo>
                  <a:pt x="14579" y="20782"/>
                  <a:pt x="14432" y="20683"/>
                  <a:pt x="14287" y="20580"/>
                </a:cubicBezTo>
                <a:cubicBezTo>
                  <a:pt x="14142" y="20478"/>
                  <a:pt x="14000" y="20371"/>
                  <a:pt x="13854" y="20270"/>
                </a:cubicBezTo>
                <a:cubicBezTo>
                  <a:pt x="12236" y="20326"/>
                  <a:pt x="10612" y="20144"/>
                  <a:pt x="9039" y="19727"/>
                </a:cubicBezTo>
                <a:cubicBezTo>
                  <a:pt x="7526" y="19327"/>
                  <a:pt x="6008" y="18700"/>
                  <a:pt x="4739" y="17526"/>
                </a:cubicBezTo>
                <a:cubicBezTo>
                  <a:pt x="3380" y="16267"/>
                  <a:pt x="2541" y="14572"/>
                  <a:pt x="2254" y="12769"/>
                </a:cubicBezTo>
                <a:cubicBezTo>
                  <a:pt x="2153" y="12685"/>
                  <a:pt x="2050" y="12601"/>
                  <a:pt x="1949" y="12516"/>
                </a:cubicBezTo>
                <a:cubicBezTo>
                  <a:pt x="1915" y="12488"/>
                  <a:pt x="1897" y="12448"/>
                  <a:pt x="1898" y="12400"/>
                </a:cubicBezTo>
                <a:cubicBezTo>
                  <a:pt x="1900" y="12348"/>
                  <a:pt x="1903" y="12298"/>
                  <a:pt x="1901" y="12246"/>
                </a:cubicBezTo>
                <a:cubicBezTo>
                  <a:pt x="1897" y="12136"/>
                  <a:pt x="1897" y="12024"/>
                  <a:pt x="1883" y="11915"/>
                </a:cubicBezTo>
                <a:cubicBezTo>
                  <a:pt x="1862" y="11763"/>
                  <a:pt x="1857" y="11764"/>
                  <a:pt x="1715" y="11834"/>
                </a:cubicBezTo>
                <a:cubicBezTo>
                  <a:pt x="1710" y="11836"/>
                  <a:pt x="1701" y="11834"/>
                  <a:pt x="1694" y="11834"/>
                </a:cubicBezTo>
                <a:cubicBezTo>
                  <a:pt x="1656" y="11798"/>
                  <a:pt x="1673" y="11751"/>
                  <a:pt x="1678" y="11709"/>
                </a:cubicBezTo>
                <a:cubicBezTo>
                  <a:pt x="1694" y="11561"/>
                  <a:pt x="1697" y="11411"/>
                  <a:pt x="1675" y="11265"/>
                </a:cubicBezTo>
                <a:cubicBezTo>
                  <a:pt x="1666" y="11197"/>
                  <a:pt x="1670" y="11134"/>
                  <a:pt x="1675" y="11067"/>
                </a:cubicBezTo>
                <a:cubicBezTo>
                  <a:pt x="1686" y="10924"/>
                  <a:pt x="1732" y="10793"/>
                  <a:pt x="1768" y="10658"/>
                </a:cubicBezTo>
                <a:cubicBezTo>
                  <a:pt x="1788" y="10585"/>
                  <a:pt x="1803" y="10514"/>
                  <a:pt x="1747" y="10449"/>
                </a:cubicBezTo>
                <a:cubicBezTo>
                  <a:pt x="1729" y="10428"/>
                  <a:pt x="1712" y="10397"/>
                  <a:pt x="1713" y="10370"/>
                </a:cubicBezTo>
                <a:cubicBezTo>
                  <a:pt x="1714" y="10276"/>
                  <a:pt x="1654" y="10244"/>
                  <a:pt x="1590" y="10213"/>
                </a:cubicBezTo>
                <a:cubicBezTo>
                  <a:pt x="1280" y="10063"/>
                  <a:pt x="972" y="9908"/>
                  <a:pt x="659" y="9766"/>
                </a:cubicBezTo>
                <a:cubicBezTo>
                  <a:pt x="525" y="9706"/>
                  <a:pt x="407" y="9620"/>
                  <a:pt x="290" y="9534"/>
                </a:cubicBezTo>
                <a:cubicBezTo>
                  <a:pt x="193" y="9463"/>
                  <a:pt x="117" y="9368"/>
                  <a:pt x="90" y="9235"/>
                </a:cubicBezTo>
                <a:cubicBezTo>
                  <a:pt x="77" y="9170"/>
                  <a:pt x="54" y="9106"/>
                  <a:pt x="35" y="9043"/>
                </a:cubicBezTo>
                <a:cubicBezTo>
                  <a:pt x="-25" y="8849"/>
                  <a:pt x="-5" y="8661"/>
                  <a:pt x="72" y="8480"/>
                </a:cubicBezTo>
                <a:cubicBezTo>
                  <a:pt x="129" y="8344"/>
                  <a:pt x="172" y="8205"/>
                  <a:pt x="186" y="8056"/>
                </a:cubicBezTo>
                <a:cubicBezTo>
                  <a:pt x="189" y="8020"/>
                  <a:pt x="196" y="7979"/>
                  <a:pt x="215" y="7951"/>
                </a:cubicBezTo>
                <a:cubicBezTo>
                  <a:pt x="311" y="7808"/>
                  <a:pt x="387" y="7650"/>
                  <a:pt x="507" y="7524"/>
                </a:cubicBezTo>
                <a:cubicBezTo>
                  <a:pt x="624" y="7402"/>
                  <a:pt x="737" y="7271"/>
                  <a:pt x="834" y="7129"/>
                </a:cubicBezTo>
                <a:cubicBezTo>
                  <a:pt x="910" y="7018"/>
                  <a:pt x="994" y="6933"/>
                  <a:pt x="1107" y="6874"/>
                </a:cubicBezTo>
                <a:cubicBezTo>
                  <a:pt x="1217" y="6816"/>
                  <a:pt x="1331" y="6766"/>
                  <a:pt x="1426" y="6676"/>
                </a:cubicBezTo>
                <a:cubicBezTo>
                  <a:pt x="1459" y="6645"/>
                  <a:pt x="1510" y="6636"/>
                  <a:pt x="1556" y="6624"/>
                </a:cubicBezTo>
                <a:cubicBezTo>
                  <a:pt x="1617" y="6608"/>
                  <a:pt x="1672" y="6583"/>
                  <a:pt x="1715" y="6531"/>
                </a:cubicBezTo>
                <a:cubicBezTo>
                  <a:pt x="1770" y="6466"/>
                  <a:pt x="1841" y="6449"/>
                  <a:pt x="1920" y="6453"/>
                </a:cubicBezTo>
                <a:cubicBezTo>
                  <a:pt x="1980" y="6456"/>
                  <a:pt x="2045" y="6461"/>
                  <a:pt x="2103" y="6447"/>
                </a:cubicBezTo>
                <a:cubicBezTo>
                  <a:pt x="2191" y="6426"/>
                  <a:pt x="2275" y="6420"/>
                  <a:pt x="2363" y="6432"/>
                </a:cubicBezTo>
                <a:cubicBezTo>
                  <a:pt x="2417" y="6440"/>
                  <a:pt x="2475" y="6443"/>
                  <a:pt x="2522" y="6406"/>
                </a:cubicBezTo>
                <a:cubicBezTo>
                  <a:pt x="2537" y="6395"/>
                  <a:pt x="2551" y="6396"/>
                  <a:pt x="2565" y="6389"/>
                </a:cubicBezTo>
                <a:cubicBezTo>
                  <a:pt x="2576" y="6356"/>
                  <a:pt x="2586" y="6322"/>
                  <a:pt x="2596" y="6288"/>
                </a:cubicBezTo>
                <a:cubicBezTo>
                  <a:pt x="2607" y="6255"/>
                  <a:pt x="2616" y="6221"/>
                  <a:pt x="2629" y="6188"/>
                </a:cubicBezTo>
                <a:cubicBezTo>
                  <a:pt x="2599" y="6166"/>
                  <a:pt x="2571" y="6141"/>
                  <a:pt x="2541" y="6119"/>
                </a:cubicBezTo>
                <a:cubicBezTo>
                  <a:pt x="2369" y="5989"/>
                  <a:pt x="2206" y="5841"/>
                  <a:pt x="2002" y="5770"/>
                </a:cubicBezTo>
                <a:cubicBezTo>
                  <a:pt x="1948" y="5752"/>
                  <a:pt x="1908" y="5710"/>
                  <a:pt x="1885" y="5654"/>
                </a:cubicBezTo>
                <a:cubicBezTo>
                  <a:pt x="1863" y="5601"/>
                  <a:pt x="1848" y="5541"/>
                  <a:pt x="1832" y="5491"/>
                </a:cubicBezTo>
                <a:cubicBezTo>
                  <a:pt x="1848" y="5472"/>
                  <a:pt x="1857" y="5454"/>
                  <a:pt x="1867" y="5454"/>
                </a:cubicBezTo>
                <a:cubicBezTo>
                  <a:pt x="1969" y="5450"/>
                  <a:pt x="2009" y="5382"/>
                  <a:pt x="2021" y="5282"/>
                </a:cubicBezTo>
                <a:cubicBezTo>
                  <a:pt x="2024" y="5253"/>
                  <a:pt x="2033" y="5225"/>
                  <a:pt x="2037" y="5195"/>
                </a:cubicBezTo>
                <a:cubicBezTo>
                  <a:pt x="2059" y="5019"/>
                  <a:pt x="2080" y="4844"/>
                  <a:pt x="2145" y="4678"/>
                </a:cubicBezTo>
                <a:cubicBezTo>
                  <a:pt x="2156" y="4652"/>
                  <a:pt x="2161" y="4620"/>
                  <a:pt x="2161" y="4591"/>
                </a:cubicBezTo>
                <a:cubicBezTo>
                  <a:pt x="2162" y="4512"/>
                  <a:pt x="2192" y="4453"/>
                  <a:pt x="2236" y="4391"/>
                </a:cubicBezTo>
                <a:cubicBezTo>
                  <a:pt x="2359" y="4215"/>
                  <a:pt x="2474" y="4034"/>
                  <a:pt x="2637" y="3894"/>
                </a:cubicBezTo>
                <a:cubicBezTo>
                  <a:pt x="2696" y="3844"/>
                  <a:pt x="2767" y="3788"/>
                  <a:pt x="2767" y="3682"/>
                </a:cubicBezTo>
                <a:cubicBezTo>
                  <a:pt x="2767" y="3644"/>
                  <a:pt x="2806" y="3619"/>
                  <a:pt x="2841" y="3613"/>
                </a:cubicBezTo>
                <a:cubicBezTo>
                  <a:pt x="2959" y="3590"/>
                  <a:pt x="3027" y="3503"/>
                  <a:pt x="3080" y="3395"/>
                </a:cubicBezTo>
                <a:cubicBezTo>
                  <a:pt x="3092" y="3371"/>
                  <a:pt x="3082" y="3329"/>
                  <a:pt x="3056" y="3319"/>
                </a:cubicBezTo>
                <a:cubicBezTo>
                  <a:pt x="3009" y="3303"/>
                  <a:pt x="2968" y="3281"/>
                  <a:pt x="2937" y="3223"/>
                </a:cubicBezTo>
                <a:cubicBezTo>
                  <a:pt x="3035" y="3068"/>
                  <a:pt x="3167" y="2985"/>
                  <a:pt x="3322" y="2982"/>
                </a:cubicBezTo>
                <a:cubicBezTo>
                  <a:pt x="3431" y="2980"/>
                  <a:pt x="3495" y="2939"/>
                  <a:pt x="3558" y="2852"/>
                </a:cubicBezTo>
                <a:cubicBezTo>
                  <a:pt x="3612" y="2777"/>
                  <a:pt x="3678" y="2711"/>
                  <a:pt x="3736" y="2640"/>
                </a:cubicBezTo>
                <a:cubicBezTo>
                  <a:pt x="3753" y="2619"/>
                  <a:pt x="3773" y="2590"/>
                  <a:pt x="3773" y="2564"/>
                </a:cubicBezTo>
                <a:cubicBezTo>
                  <a:pt x="3774" y="2446"/>
                  <a:pt x="3848" y="2370"/>
                  <a:pt x="3916" y="2303"/>
                </a:cubicBezTo>
                <a:cubicBezTo>
                  <a:pt x="3982" y="2238"/>
                  <a:pt x="4056" y="2181"/>
                  <a:pt x="4092" y="2091"/>
                </a:cubicBezTo>
                <a:cubicBezTo>
                  <a:pt x="4129" y="1996"/>
                  <a:pt x="4223" y="1938"/>
                  <a:pt x="4230" y="1824"/>
                </a:cubicBezTo>
                <a:cubicBezTo>
                  <a:pt x="4231" y="1809"/>
                  <a:pt x="4254" y="1787"/>
                  <a:pt x="4269" y="1786"/>
                </a:cubicBezTo>
                <a:cubicBezTo>
                  <a:pt x="4326" y="1783"/>
                  <a:pt x="4352" y="1759"/>
                  <a:pt x="4360" y="1693"/>
                </a:cubicBezTo>
                <a:cubicBezTo>
                  <a:pt x="4374" y="1576"/>
                  <a:pt x="4407" y="1459"/>
                  <a:pt x="4418" y="1342"/>
                </a:cubicBezTo>
                <a:cubicBezTo>
                  <a:pt x="4428" y="1231"/>
                  <a:pt x="4421" y="1119"/>
                  <a:pt x="4421" y="1008"/>
                </a:cubicBezTo>
                <a:cubicBezTo>
                  <a:pt x="4421" y="912"/>
                  <a:pt x="4456" y="873"/>
                  <a:pt x="4546" y="883"/>
                </a:cubicBezTo>
                <a:cubicBezTo>
                  <a:pt x="4606" y="889"/>
                  <a:pt x="4664" y="908"/>
                  <a:pt x="4723" y="921"/>
                </a:cubicBezTo>
                <a:cubicBezTo>
                  <a:pt x="4763" y="929"/>
                  <a:pt x="4806" y="950"/>
                  <a:pt x="4843" y="944"/>
                </a:cubicBezTo>
                <a:cubicBezTo>
                  <a:pt x="4900" y="934"/>
                  <a:pt x="4947" y="935"/>
                  <a:pt x="4994" y="976"/>
                </a:cubicBezTo>
                <a:cubicBezTo>
                  <a:pt x="5020" y="997"/>
                  <a:pt x="5056" y="1005"/>
                  <a:pt x="5087" y="1019"/>
                </a:cubicBezTo>
                <a:cubicBezTo>
                  <a:pt x="5237" y="1089"/>
                  <a:pt x="5401" y="1106"/>
                  <a:pt x="5549" y="1182"/>
                </a:cubicBezTo>
                <a:cubicBezTo>
                  <a:pt x="5616" y="1216"/>
                  <a:pt x="5684" y="1252"/>
                  <a:pt x="5754" y="1281"/>
                </a:cubicBezTo>
                <a:cubicBezTo>
                  <a:pt x="5880" y="1333"/>
                  <a:pt x="6004" y="1387"/>
                  <a:pt x="6123" y="1458"/>
                </a:cubicBezTo>
                <a:cubicBezTo>
                  <a:pt x="7884" y="354"/>
                  <a:pt x="9873" y="-124"/>
                  <a:pt x="11830"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75" name="Shape 475"/>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11830" y="21425"/>
                </a:moveTo>
                <a:cubicBezTo>
                  <a:pt x="14083" y="21251"/>
                  <a:pt x="16270" y="20251"/>
                  <a:pt x="18143" y="18586"/>
                </a:cubicBezTo>
                <a:cubicBezTo>
                  <a:pt x="19287" y="17570"/>
                  <a:pt x="20236" y="16370"/>
                  <a:pt x="20777" y="14960"/>
                </a:cubicBezTo>
                <a:cubicBezTo>
                  <a:pt x="21362" y="13437"/>
                  <a:pt x="21447" y="11746"/>
                  <a:pt x="21034" y="10173"/>
                </a:cubicBezTo>
                <a:cubicBezTo>
                  <a:pt x="21031" y="10157"/>
                  <a:pt x="21033" y="10142"/>
                  <a:pt x="21031" y="10126"/>
                </a:cubicBezTo>
                <a:cubicBezTo>
                  <a:pt x="21029" y="10112"/>
                  <a:pt x="21023" y="10098"/>
                  <a:pt x="21020" y="10083"/>
                </a:cubicBezTo>
                <a:cubicBezTo>
                  <a:pt x="20992" y="9826"/>
                  <a:pt x="20956" y="9571"/>
                  <a:pt x="20911" y="9318"/>
                </a:cubicBezTo>
                <a:cubicBezTo>
                  <a:pt x="20866" y="9063"/>
                  <a:pt x="20812" y="8811"/>
                  <a:pt x="20749" y="8561"/>
                </a:cubicBezTo>
                <a:cubicBezTo>
                  <a:pt x="20776" y="8539"/>
                  <a:pt x="20804" y="8518"/>
                  <a:pt x="20829" y="8493"/>
                </a:cubicBezTo>
                <a:cubicBezTo>
                  <a:pt x="20855" y="8468"/>
                  <a:pt x="20879" y="8440"/>
                  <a:pt x="20898" y="8404"/>
                </a:cubicBezTo>
                <a:cubicBezTo>
                  <a:pt x="20838" y="8382"/>
                  <a:pt x="20784" y="8358"/>
                  <a:pt x="20726" y="8343"/>
                </a:cubicBezTo>
                <a:cubicBezTo>
                  <a:pt x="20718" y="8341"/>
                  <a:pt x="20710" y="8343"/>
                  <a:pt x="20702" y="8343"/>
                </a:cubicBezTo>
                <a:cubicBezTo>
                  <a:pt x="20680" y="8262"/>
                  <a:pt x="20653" y="8182"/>
                  <a:pt x="20627" y="8102"/>
                </a:cubicBezTo>
                <a:cubicBezTo>
                  <a:pt x="20602" y="8021"/>
                  <a:pt x="20573" y="7942"/>
                  <a:pt x="20548" y="7861"/>
                </a:cubicBezTo>
                <a:cubicBezTo>
                  <a:pt x="20732" y="7703"/>
                  <a:pt x="20886" y="7512"/>
                  <a:pt x="21049" y="7330"/>
                </a:cubicBezTo>
                <a:cubicBezTo>
                  <a:pt x="21130" y="7240"/>
                  <a:pt x="21198" y="7137"/>
                  <a:pt x="21257" y="7028"/>
                </a:cubicBezTo>
                <a:cubicBezTo>
                  <a:pt x="21315" y="6920"/>
                  <a:pt x="21384" y="6819"/>
                  <a:pt x="21448" y="6714"/>
                </a:cubicBezTo>
                <a:cubicBezTo>
                  <a:pt x="21478" y="6665"/>
                  <a:pt x="21507" y="6612"/>
                  <a:pt x="21538" y="6563"/>
                </a:cubicBezTo>
                <a:cubicBezTo>
                  <a:pt x="21546" y="6551"/>
                  <a:pt x="21554" y="6539"/>
                  <a:pt x="21559" y="6525"/>
                </a:cubicBezTo>
                <a:cubicBezTo>
                  <a:pt x="21570" y="6498"/>
                  <a:pt x="21575" y="6467"/>
                  <a:pt x="21549" y="6447"/>
                </a:cubicBezTo>
                <a:cubicBezTo>
                  <a:pt x="21534" y="6436"/>
                  <a:pt x="21509" y="6430"/>
                  <a:pt x="21493" y="6435"/>
                </a:cubicBezTo>
                <a:cubicBezTo>
                  <a:pt x="21397" y="6467"/>
                  <a:pt x="21303" y="6503"/>
                  <a:pt x="21209" y="6537"/>
                </a:cubicBezTo>
                <a:cubicBezTo>
                  <a:pt x="21170" y="6504"/>
                  <a:pt x="21139" y="6470"/>
                  <a:pt x="21105" y="6447"/>
                </a:cubicBezTo>
                <a:cubicBezTo>
                  <a:pt x="21026" y="6393"/>
                  <a:pt x="20945" y="6375"/>
                  <a:pt x="20858" y="6435"/>
                </a:cubicBezTo>
                <a:cubicBezTo>
                  <a:pt x="20825" y="6459"/>
                  <a:pt x="20785" y="6470"/>
                  <a:pt x="20749" y="6488"/>
                </a:cubicBezTo>
                <a:cubicBezTo>
                  <a:pt x="20652" y="6412"/>
                  <a:pt x="20548" y="6390"/>
                  <a:pt x="20439" y="6380"/>
                </a:cubicBezTo>
                <a:cubicBezTo>
                  <a:pt x="20329" y="6370"/>
                  <a:pt x="20240" y="6310"/>
                  <a:pt x="20189" y="6209"/>
                </a:cubicBezTo>
                <a:cubicBezTo>
                  <a:pt x="20117" y="6065"/>
                  <a:pt x="20064" y="5912"/>
                  <a:pt x="20107" y="5741"/>
                </a:cubicBezTo>
                <a:cubicBezTo>
                  <a:pt x="20120" y="5691"/>
                  <a:pt x="20130" y="5638"/>
                  <a:pt x="20152" y="5593"/>
                </a:cubicBezTo>
                <a:cubicBezTo>
                  <a:pt x="20184" y="5529"/>
                  <a:pt x="20187" y="5467"/>
                  <a:pt x="20163" y="5402"/>
                </a:cubicBezTo>
                <a:cubicBezTo>
                  <a:pt x="20150" y="5367"/>
                  <a:pt x="20132" y="5333"/>
                  <a:pt x="20128" y="5297"/>
                </a:cubicBezTo>
                <a:cubicBezTo>
                  <a:pt x="20124" y="5255"/>
                  <a:pt x="20118" y="5203"/>
                  <a:pt x="20136" y="5169"/>
                </a:cubicBezTo>
                <a:cubicBezTo>
                  <a:pt x="20181" y="5088"/>
                  <a:pt x="20210" y="4993"/>
                  <a:pt x="20285" y="4934"/>
                </a:cubicBezTo>
                <a:cubicBezTo>
                  <a:pt x="20349" y="4883"/>
                  <a:pt x="20370" y="4816"/>
                  <a:pt x="20327" y="4739"/>
                </a:cubicBezTo>
                <a:cubicBezTo>
                  <a:pt x="20288" y="4669"/>
                  <a:pt x="20288" y="4607"/>
                  <a:pt x="20319" y="4530"/>
                </a:cubicBezTo>
                <a:cubicBezTo>
                  <a:pt x="20350" y="4458"/>
                  <a:pt x="20363" y="4375"/>
                  <a:pt x="20378" y="4295"/>
                </a:cubicBezTo>
                <a:cubicBezTo>
                  <a:pt x="20388" y="4240"/>
                  <a:pt x="20362" y="4191"/>
                  <a:pt x="20317" y="4167"/>
                </a:cubicBezTo>
                <a:cubicBezTo>
                  <a:pt x="20280" y="4148"/>
                  <a:pt x="20240" y="4136"/>
                  <a:pt x="20205" y="4115"/>
                </a:cubicBezTo>
                <a:cubicBezTo>
                  <a:pt x="20190" y="4106"/>
                  <a:pt x="20178" y="4082"/>
                  <a:pt x="20176" y="4063"/>
                </a:cubicBezTo>
                <a:cubicBezTo>
                  <a:pt x="20173" y="4026"/>
                  <a:pt x="20172" y="3987"/>
                  <a:pt x="20181" y="3952"/>
                </a:cubicBezTo>
                <a:cubicBezTo>
                  <a:pt x="20212" y="3841"/>
                  <a:pt x="20178" y="3750"/>
                  <a:pt x="20118" y="3662"/>
                </a:cubicBezTo>
                <a:cubicBezTo>
                  <a:pt x="20060" y="3579"/>
                  <a:pt x="20011" y="3489"/>
                  <a:pt x="19950" y="3409"/>
                </a:cubicBezTo>
                <a:cubicBezTo>
                  <a:pt x="19901" y="3344"/>
                  <a:pt x="19876" y="3267"/>
                  <a:pt x="19849" y="3192"/>
                </a:cubicBezTo>
                <a:cubicBezTo>
                  <a:pt x="19820" y="3109"/>
                  <a:pt x="19736" y="3086"/>
                  <a:pt x="19698" y="3015"/>
                </a:cubicBezTo>
                <a:cubicBezTo>
                  <a:pt x="19684" y="2989"/>
                  <a:pt x="19674" y="2963"/>
                  <a:pt x="19658" y="2939"/>
                </a:cubicBezTo>
                <a:cubicBezTo>
                  <a:pt x="19626" y="2891"/>
                  <a:pt x="19596" y="2841"/>
                  <a:pt x="19557" y="2800"/>
                </a:cubicBezTo>
                <a:cubicBezTo>
                  <a:pt x="19527" y="2768"/>
                  <a:pt x="19502" y="2737"/>
                  <a:pt x="19494" y="2689"/>
                </a:cubicBezTo>
                <a:cubicBezTo>
                  <a:pt x="19473" y="2565"/>
                  <a:pt x="19405" y="2476"/>
                  <a:pt x="19310" y="2408"/>
                </a:cubicBezTo>
                <a:cubicBezTo>
                  <a:pt x="19219" y="2341"/>
                  <a:pt x="19142" y="2261"/>
                  <a:pt x="19077" y="2164"/>
                </a:cubicBezTo>
                <a:cubicBezTo>
                  <a:pt x="19041" y="2111"/>
                  <a:pt x="18990" y="2068"/>
                  <a:pt x="18944" y="2024"/>
                </a:cubicBezTo>
                <a:cubicBezTo>
                  <a:pt x="18880" y="1964"/>
                  <a:pt x="18808" y="1970"/>
                  <a:pt x="18734" y="1995"/>
                </a:cubicBezTo>
                <a:cubicBezTo>
                  <a:pt x="18709" y="2004"/>
                  <a:pt x="18686" y="2021"/>
                  <a:pt x="18663" y="2036"/>
                </a:cubicBezTo>
                <a:cubicBezTo>
                  <a:pt x="18497" y="2144"/>
                  <a:pt x="18316" y="2206"/>
                  <a:pt x="18126" y="2230"/>
                </a:cubicBezTo>
                <a:cubicBezTo>
                  <a:pt x="17991" y="2248"/>
                  <a:pt x="17857" y="2258"/>
                  <a:pt x="17757" y="2114"/>
                </a:cubicBezTo>
                <a:cubicBezTo>
                  <a:pt x="17716" y="2055"/>
                  <a:pt x="17646" y="2031"/>
                  <a:pt x="17571" y="2053"/>
                </a:cubicBezTo>
                <a:cubicBezTo>
                  <a:pt x="17548" y="2060"/>
                  <a:pt x="17512" y="2059"/>
                  <a:pt x="17494" y="2045"/>
                </a:cubicBezTo>
                <a:cubicBezTo>
                  <a:pt x="17396" y="1963"/>
                  <a:pt x="17296" y="1873"/>
                  <a:pt x="17290" y="1728"/>
                </a:cubicBezTo>
                <a:cubicBezTo>
                  <a:pt x="17282" y="1554"/>
                  <a:pt x="17225" y="1413"/>
                  <a:pt x="17112" y="1292"/>
                </a:cubicBezTo>
                <a:cubicBezTo>
                  <a:pt x="17056" y="1233"/>
                  <a:pt x="17027" y="1163"/>
                  <a:pt x="17051" y="1072"/>
                </a:cubicBezTo>
                <a:cubicBezTo>
                  <a:pt x="17069" y="1004"/>
                  <a:pt x="17034" y="960"/>
                  <a:pt x="16979" y="932"/>
                </a:cubicBezTo>
                <a:cubicBezTo>
                  <a:pt x="16967" y="926"/>
                  <a:pt x="16953" y="921"/>
                  <a:pt x="16939" y="918"/>
                </a:cubicBezTo>
                <a:cubicBezTo>
                  <a:pt x="16878" y="901"/>
                  <a:pt x="16849" y="855"/>
                  <a:pt x="16844" y="790"/>
                </a:cubicBezTo>
                <a:cubicBezTo>
                  <a:pt x="16834" y="661"/>
                  <a:pt x="16744" y="565"/>
                  <a:pt x="16727" y="439"/>
                </a:cubicBezTo>
                <a:cubicBezTo>
                  <a:pt x="16725" y="420"/>
                  <a:pt x="16706" y="400"/>
                  <a:pt x="16690" y="389"/>
                </a:cubicBezTo>
                <a:cubicBezTo>
                  <a:pt x="16581" y="316"/>
                  <a:pt x="16527" y="196"/>
                  <a:pt x="16475" y="79"/>
                </a:cubicBezTo>
                <a:cubicBezTo>
                  <a:pt x="16308" y="-24"/>
                  <a:pt x="16127" y="24"/>
                  <a:pt x="15954" y="0"/>
                </a:cubicBezTo>
                <a:cubicBezTo>
                  <a:pt x="15948" y="-1"/>
                  <a:pt x="15939" y="3"/>
                  <a:pt x="15933" y="6"/>
                </a:cubicBezTo>
                <a:cubicBezTo>
                  <a:pt x="15827" y="56"/>
                  <a:pt x="15708" y="51"/>
                  <a:pt x="15607" y="119"/>
                </a:cubicBezTo>
                <a:cubicBezTo>
                  <a:pt x="15579" y="138"/>
                  <a:pt x="15544" y="149"/>
                  <a:pt x="15511" y="154"/>
                </a:cubicBezTo>
                <a:cubicBezTo>
                  <a:pt x="15442" y="164"/>
                  <a:pt x="15381" y="198"/>
                  <a:pt x="15320" y="230"/>
                </a:cubicBezTo>
                <a:cubicBezTo>
                  <a:pt x="15118" y="335"/>
                  <a:pt x="14911" y="430"/>
                  <a:pt x="14733" y="584"/>
                </a:cubicBezTo>
                <a:cubicBezTo>
                  <a:pt x="14579" y="670"/>
                  <a:pt x="14432" y="769"/>
                  <a:pt x="14287" y="872"/>
                </a:cubicBezTo>
                <a:cubicBezTo>
                  <a:pt x="14142" y="974"/>
                  <a:pt x="14000" y="1081"/>
                  <a:pt x="13854" y="1182"/>
                </a:cubicBezTo>
                <a:cubicBezTo>
                  <a:pt x="12236" y="1126"/>
                  <a:pt x="10612" y="1308"/>
                  <a:pt x="9039" y="1725"/>
                </a:cubicBezTo>
                <a:cubicBezTo>
                  <a:pt x="7526" y="2125"/>
                  <a:pt x="6008" y="2752"/>
                  <a:pt x="4739" y="3926"/>
                </a:cubicBezTo>
                <a:cubicBezTo>
                  <a:pt x="3380" y="5185"/>
                  <a:pt x="2541" y="6880"/>
                  <a:pt x="2254" y="8683"/>
                </a:cubicBezTo>
                <a:cubicBezTo>
                  <a:pt x="2153" y="8767"/>
                  <a:pt x="2050" y="8851"/>
                  <a:pt x="1949" y="8936"/>
                </a:cubicBezTo>
                <a:cubicBezTo>
                  <a:pt x="1915" y="8964"/>
                  <a:pt x="1897" y="9004"/>
                  <a:pt x="1898" y="9052"/>
                </a:cubicBezTo>
                <a:cubicBezTo>
                  <a:pt x="1900" y="9104"/>
                  <a:pt x="1903" y="9154"/>
                  <a:pt x="1901" y="9206"/>
                </a:cubicBezTo>
                <a:cubicBezTo>
                  <a:pt x="1897" y="9316"/>
                  <a:pt x="1897" y="9428"/>
                  <a:pt x="1883" y="9537"/>
                </a:cubicBezTo>
                <a:cubicBezTo>
                  <a:pt x="1862" y="9689"/>
                  <a:pt x="1857" y="9688"/>
                  <a:pt x="1715" y="9618"/>
                </a:cubicBezTo>
                <a:cubicBezTo>
                  <a:pt x="1710" y="9616"/>
                  <a:pt x="1701" y="9618"/>
                  <a:pt x="1694" y="9618"/>
                </a:cubicBezTo>
                <a:cubicBezTo>
                  <a:pt x="1656" y="9654"/>
                  <a:pt x="1673" y="9701"/>
                  <a:pt x="1678" y="9743"/>
                </a:cubicBezTo>
                <a:cubicBezTo>
                  <a:pt x="1694" y="9891"/>
                  <a:pt x="1697" y="10041"/>
                  <a:pt x="1675" y="10187"/>
                </a:cubicBezTo>
                <a:cubicBezTo>
                  <a:pt x="1666" y="10255"/>
                  <a:pt x="1670" y="10318"/>
                  <a:pt x="1675" y="10385"/>
                </a:cubicBezTo>
                <a:cubicBezTo>
                  <a:pt x="1686" y="10528"/>
                  <a:pt x="1732" y="10659"/>
                  <a:pt x="1768" y="10794"/>
                </a:cubicBezTo>
                <a:cubicBezTo>
                  <a:pt x="1788" y="10867"/>
                  <a:pt x="1803" y="10938"/>
                  <a:pt x="1747" y="11003"/>
                </a:cubicBezTo>
                <a:cubicBezTo>
                  <a:pt x="1729" y="11024"/>
                  <a:pt x="1712" y="11055"/>
                  <a:pt x="1713" y="11082"/>
                </a:cubicBezTo>
                <a:cubicBezTo>
                  <a:pt x="1714" y="11176"/>
                  <a:pt x="1654" y="11208"/>
                  <a:pt x="1590" y="11239"/>
                </a:cubicBezTo>
                <a:cubicBezTo>
                  <a:pt x="1280" y="11389"/>
                  <a:pt x="972" y="11544"/>
                  <a:pt x="659" y="11686"/>
                </a:cubicBezTo>
                <a:cubicBezTo>
                  <a:pt x="525" y="11746"/>
                  <a:pt x="407" y="11832"/>
                  <a:pt x="290" y="11918"/>
                </a:cubicBezTo>
                <a:cubicBezTo>
                  <a:pt x="193" y="11989"/>
                  <a:pt x="117" y="12084"/>
                  <a:pt x="90" y="12217"/>
                </a:cubicBezTo>
                <a:cubicBezTo>
                  <a:pt x="77" y="12282"/>
                  <a:pt x="54" y="12346"/>
                  <a:pt x="35" y="12409"/>
                </a:cubicBezTo>
                <a:cubicBezTo>
                  <a:pt x="-25" y="12603"/>
                  <a:pt x="-5" y="12791"/>
                  <a:pt x="72" y="12972"/>
                </a:cubicBezTo>
                <a:cubicBezTo>
                  <a:pt x="129" y="13108"/>
                  <a:pt x="172" y="13247"/>
                  <a:pt x="186" y="13396"/>
                </a:cubicBezTo>
                <a:cubicBezTo>
                  <a:pt x="189" y="13432"/>
                  <a:pt x="196" y="13473"/>
                  <a:pt x="215" y="13501"/>
                </a:cubicBezTo>
                <a:cubicBezTo>
                  <a:pt x="311" y="13644"/>
                  <a:pt x="387" y="13802"/>
                  <a:pt x="507" y="13928"/>
                </a:cubicBezTo>
                <a:cubicBezTo>
                  <a:pt x="624" y="14050"/>
                  <a:pt x="737" y="14181"/>
                  <a:pt x="834" y="14323"/>
                </a:cubicBezTo>
                <a:cubicBezTo>
                  <a:pt x="910" y="14434"/>
                  <a:pt x="994" y="14519"/>
                  <a:pt x="1107" y="14578"/>
                </a:cubicBezTo>
                <a:cubicBezTo>
                  <a:pt x="1217" y="14636"/>
                  <a:pt x="1331" y="14686"/>
                  <a:pt x="1426" y="14776"/>
                </a:cubicBezTo>
                <a:cubicBezTo>
                  <a:pt x="1459" y="14807"/>
                  <a:pt x="1510" y="14816"/>
                  <a:pt x="1556" y="14828"/>
                </a:cubicBezTo>
                <a:cubicBezTo>
                  <a:pt x="1617" y="14844"/>
                  <a:pt x="1672" y="14869"/>
                  <a:pt x="1715" y="14921"/>
                </a:cubicBezTo>
                <a:cubicBezTo>
                  <a:pt x="1770" y="14986"/>
                  <a:pt x="1841" y="15003"/>
                  <a:pt x="1920" y="14999"/>
                </a:cubicBezTo>
                <a:cubicBezTo>
                  <a:pt x="1980" y="14996"/>
                  <a:pt x="2045" y="14991"/>
                  <a:pt x="2103" y="15005"/>
                </a:cubicBezTo>
                <a:cubicBezTo>
                  <a:pt x="2191" y="15026"/>
                  <a:pt x="2275" y="15032"/>
                  <a:pt x="2363" y="15020"/>
                </a:cubicBezTo>
                <a:cubicBezTo>
                  <a:pt x="2417" y="15012"/>
                  <a:pt x="2475" y="15009"/>
                  <a:pt x="2522" y="15046"/>
                </a:cubicBezTo>
                <a:cubicBezTo>
                  <a:pt x="2537" y="15057"/>
                  <a:pt x="2551" y="15056"/>
                  <a:pt x="2565" y="15063"/>
                </a:cubicBezTo>
                <a:cubicBezTo>
                  <a:pt x="2576" y="15096"/>
                  <a:pt x="2586" y="15130"/>
                  <a:pt x="2596" y="15164"/>
                </a:cubicBezTo>
                <a:cubicBezTo>
                  <a:pt x="2607" y="15197"/>
                  <a:pt x="2616" y="15231"/>
                  <a:pt x="2629" y="15264"/>
                </a:cubicBezTo>
                <a:cubicBezTo>
                  <a:pt x="2599" y="15286"/>
                  <a:pt x="2571" y="15311"/>
                  <a:pt x="2541" y="15333"/>
                </a:cubicBezTo>
                <a:cubicBezTo>
                  <a:pt x="2369" y="15463"/>
                  <a:pt x="2206" y="15611"/>
                  <a:pt x="2002" y="15682"/>
                </a:cubicBezTo>
                <a:cubicBezTo>
                  <a:pt x="1948" y="15700"/>
                  <a:pt x="1908" y="15742"/>
                  <a:pt x="1885" y="15798"/>
                </a:cubicBezTo>
                <a:cubicBezTo>
                  <a:pt x="1863" y="15851"/>
                  <a:pt x="1848" y="15911"/>
                  <a:pt x="1832" y="15961"/>
                </a:cubicBezTo>
                <a:cubicBezTo>
                  <a:pt x="1848" y="15980"/>
                  <a:pt x="1857" y="15998"/>
                  <a:pt x="1867" y="15998"/>
                </a:cubicBezTo>
                <a:cubicBezTo>
                  <a:pt x="1969" y="16002"/>
                  <a:pt x="2009" y="16070"/>
                  <a:pt x="2021" y="16170"/>
                </a:cubicBezTo>
                <a:cubicBezTo>
                  <a:pt x="2024" y="16199"/>
                  <a:pt x="2033" y="16227"/>
                  <a:pt x="2037" y="16257"/>
                </a:cubicBezTo>
                <a:cubicBezTo>
                  <a:pt x="2059" y="16433"/>
                  <a:pt x="2080" y="16608"/>
                  <a:pt x="2145" y="16774"/>
                </a:cubicBezTo>
                <a:cubicBezTo>
                  <a:pt x="2156" y="16800"/>
                  <a:pt x="2161" y="16832"/>
                  <a:pt x="2161" y="16861"/>
                </a:cubicBezTo>
                <a:cubicBezTo>
                  <a:pt x="2162" y="16940"/>
                  <a:pt x="2192" y="16999"/>
                  <a:pt x="2236" y="17061"/>
                </a:cubicBezTo>
                <a:cubicBezTo>
                  <a:pt x="2359" y="17237"/>
                  <a:pt x="2474" y="17418"/>
                  <a:pt x="2637" y="17558"/>
                </a:cubicBezTo>
                <a:cubicBezTo>
                  <a:pt x="2696" y="17608"/>
                  <a:pt x="2767" y="17664"/>
                  <a:pt x="2767" y="17770"/>
                </a:cubicBezTo>
                <a:cubicBezTo>
                  <a:pt x="2767" y="17808"/>
                  <a:pt x="2806" y="17833"/>
                  <a:pt x="2841" y="17839"/>
                </a:cubicBezTo>
                <a:cubicBezTo>
                  <a:pt x="2959" y="17862"/>
                  <a:pt x="3027" y="17949"/>
                  <a:pt x="3080" y="18057"/>
                </a:cubicBezTo>
                <a:cubicBezTo>
                  <a:pt x="3092" y="18081"/>
                  <a:pt x="3082" y="18123"/>
                  <a:pt x="3056" y="18133"/>
                </a:cubicBezTo>
                <a:cubicBezTo>
                  <a:pt x="3009" y="18149"/>
                  <a:pt x="2968" y="18171"/>
                  <a:pt x="2937" y="18229"/>
                </a:cubicBezTo>
                <a:cubicBezTo>
                  <a:pt x="3035" y="18384"/>
                  <a:pt x="3167" y="18467"/>
                  <a:pt x="3322" y="18470"/>
                </a:cubicBezTo>
                <a:cubicBezTo>
                  <a:pt x="3431" y="18472"/>
                  <a:pt x="3495" y="18513"/>
                  <a:pt x="3558" y="18600"/>
                </a:cubicBezTo>
                <a:cubicBezTo>
                  <a:pt x="3612" y="18675"/>
                  <a:pt x="3678" y="18741"/>
                  <a:pt x="3736" y="18812"/>
                </a:cubicBezTo>
                <a:cubicBezTo>
                  <a:pt x="3753" y="18833"/>
                  <a:pt x="3773" y="18862"/>
                  <a:pt x="3773" y="18888"/>
                </a:cubicBezTo>
                <a:cubicBezTo>
                  <a:pt x="3774" y="19006"/>
                  <a:pt x="3848" y="19082"/>
                  <a:pt x="3916" y="19149"/>
                </a:cubicBezTo>
                <a:cubicBezTo>
                  <a:pt x="3982" y="19214"/>
                  <a:pt x="4056" y="19271"/>
                  <a:pt x="4092" y="19361"/>
                </a:cubicBezTo>
                <a:cubicBezTo>
                  <a:pt x="4129" y="19456"/>
                  <a:pt x="4223" y="19514"/>
                  <a:pt x="4230" y="19628"/>
                </a:cubicBezTo>
                <a:cubicBezTo>
                  <a:pt x="4231" y="19643"/>
                  <a:pt x="4254" y="19665"/>
                  <a:pt x="4269" y="19666"/>
                </a:cubicBezTo>
                <a:cubicBezTo>
                  <a:pt x="4326" y="19669"/>
                  <a:pt x="4352" y="19693"/>
                  <a:pt x="4360" y="19759"/>
                </a:cubicBezTo>
                <a:cubicBezTo>
                  <a:pt x="4374" y="19876"/>
                  <a:pt x="4407" y="19993"/>
                  <a:pt x="4418" y="20110"/>
                </a:cubicBezTo>
                <a:cubicBezTo>
                  <a:pt x="4428" y="20221"/>
                  <a:pt x="4421" y="20333"/>
                  <a:pt x="4421" y="20444"/>
                </a:cubicBezTo>
                <a:cubicBezTo>
                  <a:pt x="4421" y="20540"/>
                  <a:pt x="4456" y="20579"/>
                  <a:pt x="4546" y="20569"/>
                </a:cubicBezTo>
                <a:cubicBezTo>
                  <a:pt x="4606" y="20563"/>
                  <a:pt x="4664" y="20544"/>
                  <a:pt x="4723" y="20531"/>
                </a:cubicBezTo>
                <a:cubicBezTo>
                  <a:pt x="4763" y="20523"/>
                  <a:pt x="4806" y="20502"/>
                  <a:pt x="4843" y="20508"/>
                </a:cubicBezTo>
                <a:cubicBezTo>
                  <a:pt x="4900" y="20518"/>
                  <a:pt x="4947" y="20517"/>
                  <a:pt x="4994" y="20476"/>
                </a:cubicBezTo>
                <a:cubicBezTo>
                  <a:pt x="5020" y="20455"/>
                  <a:pt x="5056" y="20447"/>
                  <a:pt x="5087" y="20433"/>
                </a:cubicBezTo>
                <a:cubicBezTo>
                  <a:pt x="5237" y="20363"/>
                  <a:pt x="5401" y="20346"/>
                  <a:pt x="5549" y="20270"/>
                </a:cubicBezTo>
                <a:cubicBezTo>
                  <a:pt x="5616" y="20236"/>
                  <a:pt x="5684" y="20200"/>
                  <a:pt x="5754" y="20171"/>
                </a:cubicBezTo>
                <a:cubicBezTo>
                  <a:pt x="5880" y="20119"/>
                  <a:pt x="6004" y="20065"/>
                  <a:pt x="6123" y="19994"/>
                </a:cubicBezTo>
                <a:cubicBezTo>
                  <a:pt x="7884" y="21098"/>
                  <a:pt x="9873" y="21576"/>
                  <a:pt x="11830" y="21425"/>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76" name="Shape 476"/>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7"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77" name="Shape 477"/>
          <p:cNvSpPr>
            <a:spLocks noGrp="1"/>
          </p:cNvSpPr>
          <p:nvPr>
            <p:ph type="body" idx="19"/>
          </p:nvPr>
        </p:nvSpPr>
        <p:spPr>
          <a:prstGeom prst="rect">
            <a:avLst/>
          </a:prstGeom>
        </p:spPr>
        <p:txBody>
          <a:bodyPr/>
          <a:lstStyle/>
          <a:p>
            <a:r>
              <a:t>Donec id elit non mi porta gravida at eget lorem ipsum metus.</a:t>
            </a:r>
          </a:p>
        </p:txBody>
      </p:sp>
      <p:sp>
        <p:nvSpPr>
          <p:cNvPr id="478" name="Shape 478"/>
          <p:cNvSpPr>
            <a:spLocks noGrp="1"/>
          </p:cNvSpPr>
          <p:nvPr>
            <p:ph type="body" idx="20"/>
          </p:nvPr>
        </p:nvSpPr>
        <p:spPr>
          <a:prstGeom prst="rect">
            <a:avLst/>
          </a:prstGeom>
        </p:spPr>
        <p:txBody>
          <a:bodyPr/>
          <a:lstStyle/>
          <a:p>
            <a:r>
              <a:t>Ultricies</a:t>
            </a:r>
          </a:p>
        </p:txBody>
      </p:sp>
      <p:sp>
        <p:nvSpPr>
          <p:cNvPr id="479" name="Shape 479"/>
          <p:cNvSpPr>
            <a:spLocks noGrp="1"/>
          </p:cNvSpPr>
          <p:nvPr>
            <p:ph type="body" idx="21"/>
          </p:nvPr>
        </p:nvSpPr>
        <p:spPr>
          <a:prstGeom prst="rect">
            <a:avLst/>
          </a:prstGeom>
        </p:spPr>
        <p:txBody>
          <a:bodyPr/>
          <a:lstStyle/>
          <a:p>
            <a:r>
              <a:t>Cras justo odio, dolor dapibus ac facilisis in, egestas eget quam.</a:t>
            </a:r>
          </a:p>
        </p:txBody>
      </p:sp>
      <p:sp>
        <p:nvSpPr>
          <p:cNvPr id="480" name="Shape 480"/>
          <p:cNvSpPr>
            <a:spLocks noGrp="1"/>
          </p:cNvSpPr>
          <p:nvPr>
            <p:ph type="body" idx="22"/>
          </p:nvPr>
        </p:nvSpPr>
        <p:spPr>
          <a:prstGeom prst="rect">
            <a:avLst/>
          </a:prstGeom>
        </p:spPr>
        <p:txBody>
          <a:bodyPr/>
          <a:lstStyle/>
          <a:p>
            <a:r>
              <a:t>Aenean</a:t>
            </a:r>
          </a:p>
        </p:txBody>
      </p:sp>
      <p:sp>
        <p:nvSpPr>
          <p:cNvPr id="481" name="Shape 481"/>
          <p:cNvSpPr>
            <a:spLocks noGrp="1"/>
          </p:cNvSpPr>
          <p:nvPr>
            <p:ph type="body" idx="23"/>
          </p:nvPr>
        </p:nvSpPr>
        <p:spPr>
          <a:prstGeom prst="rect">
            <a:avLst/>
          </a:prstGeom>
        </p:spPr>
        <p:txBody>
          <a:bodyPr/>
          <a:lstStyle/>
          <a:p>
            <a:r>
              <a:t>Etiam porta sem amet malesuada magna sit mollis euismod.</a:t>
            </a:r>
          </a:p>
        </p:txBody>
      </p:sp>
      <p:sp>
        <p:nvSpPr>
          <p:cNvPr id="482" name="Shape 482"/>
          <p:cNvSpPr>
            <a:spLocks noGrp="1"/>
          </p:cNvSpPr>
          <p:nvPr>
            <p:ph type="body" idx="24"/>
          </p:nvPr>
        </p:nvSpPr>
        <p:spPr>
          <a:prstGeom prst="rect">
            <a:avLst/>
          </a:prstGeom>
        </p:spPr>
        <p:txBody>
          <a:bodyPr/>
          <a:lstStyle/>
          <a:p>
            <a:r>
              <a:t>Purus</a:t>
            </a:r>
          </a:p>
        </p:txBody>
      </p:sp>
      <p:sp>
        <p:nvSpPr>
          <p:cNvPr id="483" name="Shape 483"/>
          <p:cNvSpPr>
            <a:spLocks noGrp="1"/>
          </p:cNvSpPr>
          <p:nvPr>
            <p:ph type="title"/>
          </p:nvPr>
        </p:nvSpPr>
        <p:spPr>
          <a:prstGeom prst="rect">
            <a:avLst/>
          </a:prstGeom>
        </p:spPr>
        <p:txBody>
          <a:bodyPr/>
          <a:lstStyle/>
          <a:p>
            <a:r>
              <a:t>PROCESS CYCLE</a:t>
            </a:r>
          </a:p>
        </p:txBody>
      </p:sp>
    </p:spTree>
  </p:cSld>
  <p:clrMapOvr>
    <a:masterClrMapping/>
  </p:clrMapOvr>
  <p:transition xmlns:p14="http://schemas.microsoft.com/office/powerpoint/2010/mai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 name="Shape 485"/>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12</a:t>
            </a:fld>
            <a:endParaRPr/>
          </a:p>
        </p:txBody>
      </p:sp>
      <p:sp>
        <p:nvSpPr>
          <p:cNvPr id="486" name="Shape 486"/>
          <p:cNvSpPr>
            <a:spLocks noGrp="1"/>
          </p:cNvSpPr>
          <p:nvPr>
            <p:ph type="title"/>
          </p:nvPr>
        </p:nvSpPr>
        <p:spPr>
          <a:prstGeom prst="rect">
            <a:avLst/>
          </a:prstGeom>
        </p:spPr>
        <p:txBody>
          <a:bodyPr/>
          <a:lstStyle/>
          <a:p>
            <a:r>
              <a:t>VISUAL COMPARISON</a:t>
            </a:r>
          </a:p>
        </p:txBody>
      </p:sp>
      <p:sp>
        <p:nvSpPr>
          <p:cNvPr id="487" name="Shape 487"/>
          <p:cNvSpPr>
            <a:spLocks noGrp="1"/>
          </p:cNvSpPr>
          <p:nvPr>
            <p:ph type="body" sz="quarter" idx="1"/>
          </p:nvPr>
        </p:nvSpPr>
        <p:spPr>
          <a:prstGeom prst="rect">
            <a:avLst/>
          </a:prstGeom>
        </p:spPr>
        <p:txBody>
          <a:bodyPr/>
          <a:lstStyle/>
          <a:p>
            <a:r>
              <a:t>Cum sociis natoque penatibus et magnis dis parturient montes. Praesent commodo cursus magna, vel scelerisque et. </a:t>
            </a:r>
          </a:p>
          <a:p>
            <a:r>
              <a:t>Duis mollis, est non commodo luctus, nisi erat porttitor ligula, eget lacinia odio sem nec elit. Morbi leo risus, porta consectetur ac, vestibulum at eros. Cras justo odio, dapibus ac facilisis in, egestas eget quam. Nulla vitae elit libero, a pharetra augue. Etiam porta sem malesuada magna mollis euismod. Aenean eu leo. Pellentesque ornare sem lacinia quam venenatis vestibulum. Vestibulum id ligula porta felis euismod semper.</a:t>
            </a:r>
          </a:p>
        </p:txBody>
      </p:sp>
      <p:sp>
        <p:nvSpPr>
          <p:cNvPr id="488" name="Shape 488"/>
          <p:cNvSpPr>
            <a:spLocks noGrp="1"/>
          </p:cNvSpPr>
          <p:nvPr>
            <p:ph type="body" idx="13"/>
          </p:nvPr>
        </p:nvSpPr>
        <p:spPr>
          <a:prstGeom prst="rect">
            <a:avLst/>
          </a:prstGeom>
        </p:spPr>
        <p:txBody>
          <a:bodyPr/>
          <a:lstStyle/>
          <a:p>
            <a:r>
              <a:t>Ultricies Dapibus Fringilla</a:t>
            </a:r>
          </a:p>
        </p:txBody>
      </p:sp>
      <p:pic>
        <p:nvPicPr>
          <p:cNvPr id="489" name="Photo-Placeholder-2.jpg"/>
          <p:cNvPicPr>
            <a:picLocks noGrp="1" noChangeAspect="1"/>
          </p:cNvPicPr>
          <p:nvPr>
            <p:ph type="pic" idx="14"/>
          </p:nvPr>
        </p:nvPicPr>
        <p:blipFill>
          <a:blip r:embed="rId2">
            <a:alphaModFix amt="90000"/>
            <a:extLst/>
          </a:blip>
          <a:srcRect l="13445" r="13438"/>
          <a:stretch>
            <a:fillRect/>
          </a:stretch>
        </p:blipFill>
        <p:spPr>
          <a:xfrm>
            <a:off x="1270128" y="2798211"/>
            <a:ext cx="2539993" cy="2309797"/>
          </a:xfrm>
          <a:custGeom>
            <a:avLst/>
            <a:gdLst/>
            <a:ahLst/>
            <a:cxnLst>
              <a:cxn ang="0">
                <a:pos x="wd2" y="hd2"/>
              </a:cxn>
              <a:cxn ang="5400000">
                <a:pos x="wd2" y="hd2"/>
              </a:cxn>
              <a:cxn ang="10800000">
                <a:pos x="wd2" y="hd2"/>
              </a:cxn>
              <a:cxn ang="16200000">
                <a:pos x="wd2" y="hd2"/>
              </a:cxn>
            </a:cxnLst>
            <a:rect l="0" t="0" r="r" b="b"/>
            <a:pathLst>
              <a:path w="21568" h="21451" extrusionOk="0">
                <a:moveTo>
                  <a:pt x="9738" y="27"/>
                </a:moveTo>
                <a:cubicBezTo>
                  <a:pt x="7485" y="200"/>
                  <a:pt x="5296" y="1200"/>
                  <a:pt x="3423" y="2865"/>
                </a:cubicBezTo>
                <a:cubicBezTo>
                  <a:pt x="2279" y="3881"/>
                  <a:pt x="1333" y="5081"/>
                  <a:pt x="791" y="6491"/>
                </a:cubicBezTo>
                <a:cubicBezTo>
                  <a:pt x="206" y="8014"/>
                  <a:pt x="122" y="9706"/>
                  <a:pt x="535" y="11279"/>
                </a:cubicBezTo>
                <a:cubicBezTo>
                  <a:pt x="537" y="11294"/>
                  <a:pt x="533" y="11311"/>
                  <a:pt x="535" y="11327"/>
                </a:cubicBezTo>
                <a:cubicBezTo>
                  <a:pt x="537" y="11342"/>
                  <a:pt x="546" y="11356"/>
                  <a:pt x="548" y="11371"/>
                </a:cubicBezTo>
                <a:cubicBezTo>
                  <a:pt x="576" y="11627"/>
                  <a:pt x="611" y="11880"/>
                  <a:pt x="656" y="12134"/>
                </a:cubicBezTo>
                <a:cubicBezTo>
                  <a:pt x="701" y="12388"/>
                  <a:pt x="756" y="12640"/>
                  <a:pt x="818" y="12889"/>
                </a:cubicBezTo>
                <a:cubicBezTo>
                  <a:pt x="791" y="12912"/>
                  <a:pt x="763" y="12935"/>
                  <a:pt x="737" y="12959"/>
                </a:cubicBezTo>
                <a:cubicBezTo>
                  <a:pt x="711" y="12984"/>
                  <a:pt x="689" y="13012"/>
                  <a:pt x="670" y="13048"/>
                </a:cubicBezTo>
                <a:cubicBezTo>
                  <a:pt x="730" y="13070"/>
                  <a:pt x="783" y="13092"/>
                  <a:pt x="842" y="13107"/>
                </a:cubicBezTo>
                <a:cubicBezTo>
                  <a:pt x="849" y="13109"/>
                  <a:pt x="857" y="13107"/>
                  <a:pt x="865" y="13107"/>
                </a:cubicBezTo>
                <a:cubicBezTo>
                  <a:pt x="887" y="13188"/>
                  <a:pt x="914" y="13270"/>
                  <a:pt x="939" y="13350"/>
                </a:cubicBezTo>
                <a:cubicBezTo>
                  <a:pt x="965" y="13430"/>
                  <a:pt x="994" y="13509"/>
                  <a:pt x="1020" y="13590"/>
                </a:cubicBezTo>
                <a:cubicBezTo>
                  <a:pt x="835" y="13748"/>
                  <a:pt x="682" y="13938"/>
                  <a:pt x="518" y="14120"/>
                </a:cubicBezTo>
                <a:cubicBezTo>
                  <a:pt x="437" y="14210"/>
                  <a:pt x="368" y="14313"/>
                  <a:pt x="309" y="14423"/>
                </a:cubicBezTo>
                <a:cubicBezTo>
                  <a:pt x="251" y="14531"/>
                  <a:pt x="185" y="14631"/>
                  <a:pt x="120" y="14736"/>
                </a:cubicBezTo>
                <a:cubicBezTo>
                  <a:pt x="90" y="14785"/>
                  <a:pt x="60" y="14838"/>
                  <a:pt x="29" y="14887"/>
                </a:cubicBezTo>
                <a:cubicBezTo>
                  <a:pt x="22" y="14899"/>
                  <a:pt x="15" y="14914"/>
                  <a:pt x="9" y="14927"/>
                </a:cubicBezTo>
                <a:cubicBezTo>
                  <a:pt x="-2" y="14955"/>
                  <a:pt x="-7" y="14985"/>
                  <a:pt x="19" y="15005"/>
                </a:cubicBezTo>
                <a:cubicBezTo>
                  <a:pt x="34" y="15016"/>
                  <a:pt x="57" y="15021"/>
                  <a:pt x="73" y="15016"/>
                </a:cubicBezTo>
                <a:cubicBezTo>
                  <a:pt x="169" y="14984"/>
                  <a:pt x="266" y="14947"/>
                  <a:pt x="360" y="14913"/>
                </a:cubicBezTo>
                <a:cubicBezTo>
                  <a:pt x="399" y="14946"/>
                  <a:pt x="427" y="14982"/>
                  <a:pt x="461" y="15005"/>
                </a:cubicBezTo>
                <a:cubicBezTo>
                  <a:pt x="540" y="15059"/>
                  <a:pt x="624" y="15076"/>
                  <a:pt x="710" y="15016"/>
                </a:cubicBezTo>
                <a:cubicBezTo>
                  <a:pt x="743" y="14993"/>
                  <a:pt x="782" y="14982"/>
                  <a:pt x="818" y="14964"/>
                </a:cubicBezTo>
                <a:cubicBezTo>
                  <a:pt x="915" y="15040"/>
                  <a:pt x="1019" y="15061"/>
                  <a:pt x="1128" y="15071"/>
                </a:cubicBezTo>
                <a:cubicBezTo>
                  <a:pt x="1238" y="15081"/>
                  <a:pt x="1327" y="15140"/>
                  <a:pt x="1377" y="15241"/>
                </a:cubicBezTo>
                <a:cubicBezTo>
                  <a:pt x="1450" y="15384"/>
                  <a:pt x="1505" y="15538"/>
                  <a:pt x="1462" y="15709"/>
                </a:cubicBezTo>
                <a:cubicBezTo>
                  <a:pt x="1449" y="15759"/>
                  <a:pt x="1437" y="15815"/>
                  <a:pt x="1415" y="15860"/>
                </a:cubicBezTo>
                <a:cubicBezTo>
                  <a:pt x="1383" y="15924"/>
                  <a:pt x="1380" y="15986"/>
                  <a:pt x="1404" y="16052"/>
                </a:cubicBezTo>
                <a:cubicBezTo>
                  <a:pt x="1417" y="16086"/>
                  <a:pt x="1434" y="16119"/>
                  <a:pt x="1438" y="16155"/>
                </a:cubicBezTo>
                <a:cubicBezTo>
                  <a:pt x="1443" y="16197"/>
                  <a:pt x="1450" y="16250"/>
                  <a:pt x="1431" y="16284"/>
                </a:cubicBezTo>
                <a:cubicBezTo>
                  <a:pt x="1387" y="16365"/>
                  <a:pt x="1358" y="16457"/>
                  <a:pt x="1283" y="16516"/>
                </a:cubicBezTo>
                <a:cubicBezTo>
                  <a:pt x="1218" y="16567"/>
                  <a:pt x="1197" y="16635"/>
                  <a:pt x="1239" y="16711"/>
                </a:cubicBezTo>
                <a:cubicBezTo>
                  <a:pt x="1278" y="16781"/>
                  <a:pt x="1281" y="16845"/>
                  <a:pt x="1249" y="16921"/>
                </a:cubicBezTo>
                <a:cubicBezTo>
                  <a:pt x="1219" y="16994"/>
                  <a:pt x="1204" y="17078"/>
                  <a:pt x="1189" y="17157"/>
                </a:cubicBezTo>
                <a:cubicBezTo>
                  <a:pt x="1178" y="17212"/>
                  <a:pt x="1204" y="17259"/>
                  <a:pt x="1249" y="17283"/>
                </a:cubicBezTo>
                <a:cubicBezTo>
                  <a:pt x="1286" y="17302"/>
                  <a:pt x="1325" y="17317"/>
                  <a:pt x="1361" y="17338"/>
                </a:cubicBezTo>
                <a:cubicBezTo>
                  <a:pt x="1376" y="17347"/>
                  <a:pt x="1389" y="17370"/>
                  <a:pt x="1391" y="17389"/>
                </a:cubicBezTo>
                <a:cubicBezTo>
                  <a:pt x="1394" y="17426"/>
                  <a:pt x="1397" y="17465"/>
                  <a:pt x="1388" y="17500"/>
                </a:cubicBezTo>
                <a:cubicBezTo>
                  <a:pt x="1357" y="17612"/>
                  <a:pt x="1387" y="17700"/>
                  <a:pt x="1448" y="17787"/>
                </a:cubicBezTo>
                <a:cubicBezTo>
                  <a:pt x="1506" y="17870"/>
                  <a:pt x="1556" y="17962"/>
                  <a:pt x="1617" y="18042"/>
                </a:cubicBezTo>
                <a:cubicBezTo>
                  <a:pt x="1666" y="18107"/>
                  <a:pt x="1691" y="18184"/>
                  <a:pt x="1718" y="18259"/>
                </a:cubicBezTo>
                <a:cubicBezTo>
                  <a:pt x="1747" y="18342"/>
                  <a:pt x="1832" y="18365"/>
                  <a:pt x="1869" y="18436"/>
                </a:cubicBezTo>
                <a:cubicBezTo>
                  <a:pt x="1883" y="18462"/>
                  <a:pt x="1894" y="18490"/>
                  <a:pt x="1910" y="18513"/>
                </a:cubicBezTo>
                <a:cubicBezTo>
                  <a:pt x="1942" y="18561"/>
                  <a:pt x="1973" y="18609"/>
                  <a:pt x="2011" y="18650"/>
                </a:cubicBezTo>
                <a:cubicBezTo>
                  <a:pt x="2041" y="18682"/>
                  <a:pt x="2067" y="18712"/>
                  <a:pt x="2075" y="18760"/>
                </a:cubicBezTo>
                <a:cubicBezTo>
                  <a:pt x="2096" y="18884"/>
                  <a:pt x="2163" y="18976"/>
                  <a:pt x="2257" y="19044"/>
                </a:cubicBezTo>
                <a:cubicBezTo>
                  <a:pt x="2349" y="19110"/>
                  <a:pt x="2424" y="19190"/>
                  <a:pt x="2490" y="19287"/>
                </a:cubicBezTo>
                <a:cubicBezTo>
                  <a:pt x="2525" y="19340"/>
                  <a:pt x="2578" y="19384"/>
                  <a:pt x="2624" y="19427"/>
                </a:cubicBezTo>
                <a:cubicBezTo>
                  <a:pt x="2688" y="19487"/>
                  <a:pt x="2759" y="19482"/>
                  <a:pt x="2833" y="19457"/>
                </a:cubicBezTo>
                <a:cubicBezTo>
                  <a:pt x="2859" y="19448"/>
                  <a:pt x="2881" y="19432"/>
                  <a:pt x="2904" y="19416"/>
                </a:cubicBezTo>
                <a:cubicBezTo>
                  <a:pt x="3070" y="19309"/>
                  <a:pt x="3250" y="19246"/>
                  <a:pt x="3440" y="19221"/>
                </a:cubicBezTo>
                <a:cubicBezTo>
                  <a:pt x="3576" y="19203"/>
                  <a:pt x="3711" y="19192"/>
                  <a:pt x="3811" y="19335"/>
                </a:cubicBezTo>
                <a:cubicBezTo>
                  <a:pt x="3852" y="19395"/>
                  <a:pt x="3921" y="19421"/>
                  <a:pt x="3996" y="19398"/>
                </a:cubicBezTo>
                <a:cubicBezTo>
                  <a:pt x="4020" y="19391"/>
                  <a:pt x="4055" y="19390"/>
                  <a:pt x="4073" y="19405"/>
                </a:cubicBezTo>
                <a:cubicBezTo>
                  <a:pt x="4172" y="19487"/>
                  <a:pt x="4269" y="19577"/>
                  <a:pt x="4276" y="19722"/>
                </a:cubicBezTo>
                <a:cubicBezTo>
                  <a:pt x="4283" y="19896"/>
                  <a:pt x="4341" y="20037"/>
                  <a:pt x="4454" y="20157"/>
                </a:cubicBezTo>
                <a:cubicBezTo>
                  <a:pt x="4510" y="20217"/>
                  <a:pt x="4539" y="20287"/>
                  <a:pt x="4515" y="20378"/>
                </a:cubicBezTo>
                <a:cubicBezTo>
                  <a:pt x="4497" y="20446"/>
                  <a:pt x="4534" y="20491"/>
                  <a:pt x="4589" y="20518"/>
                </a:cubicBezTo>
                <a:cubicBezTo>
                  <a:pt x="4602" y="20525"/>
                  <a:pt x="4613" y="20529"/>
                  <a:pt x="4626" y="20533"/>
                </a:cubicBezTo>
                <a:cubicBezTo>
                  <a:pt x="4687" y="20550"/>
                  <a:pt x="4719" y="20597"/>
                  <a:pt x="4724" y="20662"/>
                </a:cubicBezTo>
                <a:cubicBezTo>
                  <a:pt x="4733" y="20791"/>
                  <a:pt x="4822" y="20886"/>
                  <a:pt x="4838" y="21012"/>
                </a:cubicBezTo>
                <a:cubicBezTo>
                  <a:pt x="4841" y="21031"/>
                  <a:pt x="4863" y="21049"/>
                  <a:pt x="4879" y="21060"/>
                </a:cubicBezTo>
                <a:cubicBezTo>
                  <a:pt x="4988" y="21134"/>
                  <a:pt x="5039" y="21256"/>
                  <a:pt x="5091" y="21373"/>
                </a:cubicBezTo>
                <a:cubicBezTo>
                  <a:pt x="5258" y="21476"/>
                  <a:pt x="5441" y="21427"/>
                  <a:pt x="5614" y="21451"/>
                </a:cubicBezTo>
                <a:cubicBezTo>
                  <a:pt x="5620" y="21452"/>
                  <a:pt x="5628" y="21446"/>
                  <a:pt x="5634" y="21443"/>
                </a:cubicBezTo>
                <a:cubicBezTo>
                  <a:pt x="5740" y="21394"/>
                  <a:pt x="5860" y="21402"/>
                  <a:pt x="5961" y="21333"/>
                </a:cubicBezTo>
                <a:cubicBezTo>
                  <a:pt x="5989" y="21314"/>
                  <a:pt x="6022" y="21301"/>
                  <a:pt x="6055" y="21296"/>
                </a:cubicBezTo>
                <a:cubicBezTo>
                  <a:pt x="6124" y="21286"/>
                  <a:pt x="6186" y="21254"/>
                  <a:pt x="6247" y="21222"/>
                </a:cubicBezTo>
                <a:cubicBezTo>
                  <a:pt x="6449" y="21117"/>
                  <a:pt x="6655" y="21022"/>
                  <a:pt x="6833" y="20869"/>
                </a:cubicBezTo>
                <a:cubicBezTo>
                  <a:pt x="6987" y="20782"/>
                  <a:pt x="7133" y="20680"/>
                  <a:pt x="7278" y="20577"/>
                </a:cubicBezTo>
                <a:cubicBezTo>
                  <a:pt x="7423" y="20475"/>
                  <a:pt x="7568" y="20369"/>
                  <a:pt x="7713" y="20268"/>
                </a:cubicBezTo>
                <a:cubicBezTo>
                  <a:pt x="9331" y="20324"/>
                  <a:pt x="10955" y="20143"/>
                  <a:pt x="12529" y="19726"/>
                </a:cubicBezTo>
                <a:cubicBezTo>
                  <a:pt x="14041" y="19326"/>
                  <a:pt x="15560" y="18700"/>
                  <a:pt x="16829" y="17526"/>
                </a:cubicBezTo>
                <a:cubicBezTo>
                  <a:pt x="18188" y="16268"/>
                  <a:pt x="19026" y="14571"/>
                  <a:pt x="19313" y="12768"/>
                </a:cubicBezTo>
                <a:cubicBezTo>
                  <a:pt x="19414" y="12683"/>
                  <a:pt x="19518" y="12602"/>
                  <a:pt x="19619" y="12517"/>
                </a:cubicBezTo>
                <a:cubicBezTo>
                  <a:pt x="19654" y="12489"/>
                  <a:pt x="19671" y="12447"/>
                  <a:pt x="19670" y="12399"/>
                </a:cubicBezTo>
                <a:cubicBezTo>
                  <a:pt x="19668" y="12348"/>
                  <a:pt x="19664" y="12296"/>
                  <a:pt x="19666" y="12244"/>
                </a:cubicBezTo>
                <a:cubicBezTo>
                  <a:pt x="19671" y="12134"/>
                  <a:pt x="19668" y="12025"/>
                  <a:pt x="19683" y="11916"/>
                </a:cubicBezTo>
                <a:cubicBezTo>
                  <a:pt x="19704" y="11764"/>
                  <a:pt x="19710" y="11765"/>
                  <a:pt x="19852" y="11835"/>
                </a:cubicBezTo>
                <a:cubicBezTo>
                  <a:pt x="19857" y="11838"/>
                  <a:pt x="19865" y="11835"/>
                  <a:pt x="19872" y="11835"/>
                </a:cubicBezTo>
                <a:cubicBezTo>
                  <a:pt x="19910" y="11799"/>
                  <a:pt x="19893" y="11752"/>
                  <a:pt x="19889" y="11710"/>
                </a:cubicBezTo>
                <a:cubicBezTo>
                  <a:pt x="19872" y="11562"/>
                  <a:pt x="19871" y="11410"/>
                  <a:pt x="19892" y="11264"/>
                </a:cubicBezTo>
                <a:cubicBezTo>
                  <a:pt x="19902" y="11196"/>
                  <a:pt x="19897" y="11135"/>
                  <a:pt x="19892" y="11069"/>
                </a:cubicBezTo>
                <a:cubicBezTo>
                  <a:pt x="19881" y="10926"/>
                  <a:pt x="19834" y="10791"/>
                  <a:pt x="19798" y="10656"/>
                </a:cubicBezTo>
                <a:cubicBezTo>
                  <a:pt x="19778" y="10584"/>
                  <a:pt x="19765" y="10514"/>
                  <a:pt x="19821" y="10450"/>
                </a:cubicBezTo>
                <a:cubicBezTo>
                  <a:pt x="19839" y="10429"/>
                  <a:pt x="19855" y="10395"/>
                  <a:pt x="19855" y="10368"/>
                </a:cubicBezTo>
                <a:cubicBezTo>
                  <a:pt x="19854" y="10274"/>
                  <a:pt x="19913" y="10245"/>
                  <a:pt x="19976" y="10214"/>
                </a:cubicBezTo>
                <a:cubicBezTo>
                  <a:pt x="20286" y="10063"/>
                  <a:pt x="20597" y="9909"/>
                  <a:pt x="20910" y="9768"/>
                </a:cubicBezTo>
                <a:cubicBezTo>
                  <a:pt x="21044" y="9707"/>
                  <a:pt x="21160" y="9622"/>
                  <a:pt x="21277" y="9536"/>
                </a:cubicBezTo>
                <a:cubicBezTo>
                  <a:pt x="21373" y="9465"/>
                  <a:pt x="21449" y="9366"/>
                  <a:pt x="21476" y="9233"/>
                </a:cubicBezTo>
                <a:cubicBezTo>
                  <a:pt x="21489" y="9168"/>
                  <a:pt x="21514" y="9105"/>
                  <a:pt x="21533" y="9042"/>
                </a:cubicBezTo>
                <a:cubicBezTo>
                  <a:pt x="21593" y="8848"/>
                  <a:pt x="21573" y="8663"/>
                  <a:pt x="21496" y="8481"/>
                </a:cubicBezTo>
                <a:cubicBezTo>
                  <a:pt x="21439" y="8345"/>
                  <a:pt x="21396" y="8207"/>
                  <a:pt x="21382" y="8058"/>
                </a:cubicBezTo>
                <a:cubicBezTo>
                  <a:pt x="21378" y="8022"/>
                  <a:pt x="21370" y="7978"/>
                  <a:pt x="21351" y="7951"/>
                </a:cubicBezTo>
                <a:cubicBezTo>
                  <a:pt x="21255" y="7808"/>
                  <a:pt x="21178" y="7649"/>
                  <a:pt x="21058" y="7523"/>
                </a:cubicBezTo>
                <a:cubicBezTo>
                  <a:pt x="20941" y="7401"/>
                  <a:pt x="20831" y="7271"/>
                  <a:pt x="20735" y="7129"/>
                </a:cubicBezTo>
                <a:cubicBezTo>
                  <a:pt x="20659" y="7018"/>
                  <a:pt x="20572" y="6934"/>
                  <a:pt x="20458" y="6875"/>
                </a:cubicBezTo>
                <a:cubicBezTo>
                  <a:pt x="20349" y="6817"/>
                  <a:pt x="20236" y="6765"/>
                  <a:pt x="20142" y="6676"/>
                </a:cubicBezTo>
                <a:cubicBezTo>
                  <a:pt x="20108" y="6644"/>
                  <a:pt x="20056" y="6636"/>
                  <a:pt x="20010" y="6624"/>
                </a:cubicBezTo>
                <a:cubicBezTo>
                  <a:pt x="19949" y="6608"/>
                  <a:pt x="19895" y="6584"/>
                  <a:pt x="19852" y="6532"/>
                </a:cubicBezTo>
                <a:cubicBezTo>
                  <a:pt x="19797" y="6466"/>
                  <a:pt x="19725" y="6451"/>
                  <a:pt x="19646" y="6454"/>
                </a:cubicBezTo>
                <a:cubicBezTo>
                  <a:pt x="19585" y="6457"/>
                  <a:pt x="19523" y="6461"/>
                  <a:pt x="19464" y="6447"/>
                </a:cubicBezTo>
                <a:cubicBezTo>
                  <a:pt x="19376" y="6426"/>
                  <a:pt x="19293" y="6420"/>
                  <a:pt x="19205" y="6432"/>
                </a:cubicBezTo>
                <a:cubicBezTo>
                  <a:pt x="19151" y="6440"/>
                  <a:pt x="19091" y="6443"/>
                  <a:pt x="19043" y="6406"/>
                </a:cubicBezTo>
                <a:cubicBezTo>
                  <a:pt x="19029" y="6396"/>
                  <a:pt x="19016" y="6395"/>
                  <a:pt x="19003" y="6388"/>
                </a:cubicBezTo>
                <a:cubicBezTo>
                  <a:pt x="18991" y="6355"/>
                  <a:pt x="18983" y="6322"/>
                  <a:pt x="18972" y="6289"/>
                </a:cubicBezTo>
                <a:cubicBezTo>
                  <a:pt x="18962" y="6255"/>
                  <a:pt x="18951" y="6222"/>
                  <a:pt x="18938" y="6189"/>
                </a:cubicBezTo>
                <a:cubicBezTo>
                  <a:pt x="18968" y="6166"/>
                  <a:pt x="18996" y="6141"/>
                  <a:pt x="19026" y="6119"/>
                </a:cubicBezTo>
                <a:cubicBezTo>
                  <a:pt x="19198" y="5989"/>
                  <a:pt x="19361" y="5843"/>
                  <a:pt x="19565" y="5773"/>
                </a:cubicBezTo>
                <a:cubicBezTo>
                  <a:pt x="19619" y="5754"/>
                  <a:pt x="19660" y="5710"/>
                  <a:pt x="19683" y="5655"/>
                </a:cubicBezTo>
                <a:cubicBezTo>
                  <a:pt x="19705" y="5602"/>
                  <a:pt x="19718" y="5542"/>
                  <a:pt x="19734" y="5492"/>
                </a:cubicBezTo>
                <a:cubicBezTo>
                  <a:pt x="19718" y="5474"/>
                  <a:pt x="19709" y="5456"/>
                  <a:pt x="19700" y="5456"/>
                </a:cubicBezTo>
                <a:cubicBezTo>
                  <a:pt x="19598" y="5452"/>
                  <a:pt x="19557" y="5382"/>
                  <a:pt x="19545" y="5282"/>
                </a:cubicBezTo>
                <a:cubicBezTo>
                  <a:pt x="19542" y="5253"/>
                  <a:pt x="19535" y="5227"/>
                  <a:pt x="19532" y="5198"/>
                </a:cubicBezTo>
                <a:cubicBezTo>
                  <a:pt x="19509" y="5022"/>
                  <a:pt x="19485" y="4844"/>
                  <a:pt x="19420" y="4678"/>
                </a:cubicBezTo>
                <a:cubicBezTo>
                  <a:pt x="19410" y="4651"/>
                  <a:pt x="19407" y="4622"/>
                  <a:pt x="19407" y="4593"/>
                </a:cubicBezTo>
                <a:cubicBezTo>
                  <a:pt x="19406" y="4514"/>
                  <a:pt x="19376" y="4452"/>
                  <a:pt x="19333" y="4391"/>
                </a:cubicBezTo>
                <a:cubicBezTo>
                  <a:pt x="19209" y="4215"/>
                  <a:pt x="19094" y="4036"/>
                  <a:pt x="18932" y="3897"/>
                </a:cubicBezTo>
                <a:cubicBezTo>
                  <a:pt x="18873" y="3846"/>
                  <a:pt x="18800" y="3789"/>
                  <a:pt x="18800" y="3683"/>
                </a:cubicBezTo>
                <a:cubicBezTo>
                  <a:pt x="18800" y="3645"/>
                  <a:pt x="18761" y="3620"/>
                  <a:pt x="18726" y="3613"/>
                </a:cubicBezTo>
                <a:cubicBezTo>
                  <a:pt x="18608" y="3590"/>
                  <a:pt x="18540" y="3504"/>
                  <a:pt x="18487" y="3395"/>
                </a:cubicBezTo>
                <a:cubicBezTo>
                  <a:pt x="18475" y="3371"/>
                  <a:pt x="18484" y="3331"/>
                  <a:pt x="18510" y="3322"/>
                </a:cubicBezTo>
                <a:cubicBezTo>
                  <a:pt x="18557" y="3305"/>
                  <a:pt x="18600" y="3283"/>
                  <a:pt x="18632" y="3226"/>
                </a:cubicBezTo>
                <a:cubicBezTo>
                  <a:pt x="18533" y="3071"/>
                  <a:pt x="18399" y="2985"/>
                  <a:pt x="18244" y="2983"/>
                </a:cubicBezTo>
                <a:cubicBezTo>
                  <a:pt x="18135" y="2981"/>
                  <a:pt x="18071" y="2941"/>
                  <a:pt x="18008" y="2854"/>
                </a:cubicBezTo>
                <a:cubicBezTo>
                  <a:pt x="17955" y="2778"/>
                  <a:pt x="17888" y="2712"/>
                  <a:pt x="17830" y="2640"/>
                </a:cubicBezTo>
                <a:cubicBezTo>
                  <a:pt x="17813" y="2619"/>
                  <a:pt x="17793" y="2592"/>
                  <a:pt x="17793" y="2566"/>
                </a:cubicBezTo>
                <a:cubicBezTo>
                  <a:pt x="17791" y="2448"/>
                  <a:pt x="17719" y="2371"/>
                  <a:pt x="17651" y="2304"/>
                </a:cubicBezTo>
                <a:cubicBezTo>
                  <a:pt x="17585" y="2240"/>
                  <a:pt x="17511" y="2181"/>
                  <a:pt x="17476" y="2091"/>
                </a:cubicBezTo>
                <a:cubicBezTo>
                  <a:pt x="17439" y="1996"/>
                  <a:pt x="17345" y="1939"/>
                  <a:pt x="17338" y="1825"/>
                </a:cubicBezTo>
                <a:cubicBezTo>
                  <a:pt x="17337" y="1811"/>
                  <a:pt x="17312" y="1789"/>
                  <a:pt x="17297" y="1789"/>
                </a:cubicBezTo>
                <a:cubicBezTo>
                  <a:pt x="17240" y="1785"/>
                  <a:pt x="17214" y="1758"/>
                  <a:pt x="17206" y="1693"/>
                </a:cubicBezTo>
                <a:cubicBezTo>
                  <a:pt x="17192" y="1575"/>
                  <a:pt x="17160" y="1460"/>
                  <a:pt x="17149" y="1343"/>
                </a:cubicBezTo>
                <a:cubicBezTo>
                  <a:pt x="17139" y="1232"/>
                  <a:pt x="17145" y="1119"/>
                  <a:pt x="17146" y="1007"/>
                </a:cubicBezTo>
                <a:cubicBezTo>
                  <a:pt x="17146" y="912"/>
                  <a:pt x="17111" y="876"/>
                  <a:pt x="17021" y="886"/>
                </a:cubicBezTo>
                <a:cubicBezTo>
                  <a:pt x="16961" y="892"/>
                  <a:pt x="16902" y="910"/>
                  <a:pt x="16842" y="922"/>
                </a:cubicBezTo>
                <a:cubicBezTo>
                  <a:pt x="16803" y="931"/>
                  <a:pt x="16761" y="951"/>
                  <a:pt x="16724" y="945"/>
                </a:cubicBezTo>
                <a:cubicBezTo>
                  <a:pt x="16667" y="934"/>
                  <a:pt x="16621" y="937"/>
                  <a:pt x="16573" y="978"/>
                </a:cubicBezTo>
                <a:cubicBezTo>
                  <a:pt x="16547" y="999"/>
                  <a:pt x="16509" y="1008"/>
                  <a:pt x="16478" y="1022"/>
                </a:cubicBezTo>
                <a:cubicBezTo>
                  <a:pt x="16329" y="1091"/>
                  <a:pt x="16165" y="1108"/>
                  <a:pt x="16017" y="1184"/>
                </a:cubicBezTo>
                <a:cubicBezTo>
                  <a:pt x="15950" y="1219"/>
                  <a:pt x="15884" y="1255"/>
                  <a:pt x="15815" y="1284"/>
                </a:cubicBezTo>
                <a:cubicBezTo>
                  <a:pt x="15689" y="1335"/>
                  <a:pt x="15562" y="1390"/>
                  <a:pt x="15444" y="1461"/>
                </a:cubicBezTo>
                <a:cubicBezTo>
                  <a:pt x="13683" y="357"/>
                  <a:pt x="11695" y="-124"/>
                  <a:pt x="9738" y="27"/>
                </a:cubicBezTo>
                <a:close/>
              </a:path>
            </a:pathLst>
          </a:custGeom>
        </p:spPr>
      </p:pic>
      <p:pic>
        <p:nvPicPr>
          <p:cNvPr id="490" name="Photo-Placeholder-2.jpg"/>
          <p:cNvPicPr>
            <a:picLocks noGrp="1" noChangeAspect="1"/>
          </p:cNvPicPr>
          <p:nvPr>
            <p:ph type="pic" idx="15"/>
          </p:nvPr>
        </p:nvPicPr>
        <p:blipFill>
          <a:blip r:embed="rId2">
            <a:alphaModFix amt="90000"/>
            <a:extLst/>
          </a:blip>
          <a:srcRect l="13445" r="13438"/>
          <a:stretch>
            <a:fillRect/>
          </a:stretch>
        </p:blipFill>
        <p:spPr>
          <a:xfrm>
            <a:off x="1270000" y="5312811"/>
            <a:ext cx="2539993" cy="2309796"/>
          </a:xfrm>
          <a:custGeom>
            <a:avLst/>
            <a:gdLst/>
            <a:ahLst/>
            <a:cxnLst>
              <a:cxn ang="0">
                <a:pos x="wd2" y="hd2"/>
              </a:cxn>
              <a:cxn ang="5400000">
                <a:pos x="wd2" y="hd2"/>
              </a:cxn>
              <a:cxn ang="10800000">
                <a:pos x="wd2" y="hd2"/>
              </a:cxn>
              <a:cxn ang="16200000">
                <a:pos x="wd2" y="hd2"/>
              </a:cxn>
            </a:cxnLst>
            <a:rect l="0" t="0" r="r" b="b"/>
            <a:pathLst>
              <a:path w="21568" h="21451" extrusionOk="0">
                <a:moveTo>
                  <a:pt x="9738" y="27"/>
                </a:moveTo>
                <a:cubicBezTo>
                  <a:pt x="7485" y="200"/>
                  <a:pt x="5296" y="1200"/>
                  <a:pt x="3423" y="2865"/>
                </a:cubicBezTo>
                <a:cubicBezTo>
                  <a:pt x="2279" y="3881"/>
                  <a:pt x="1333" y="5081"/>
                  <a:pt x="791" y="6491"/>
                </a:cubicBezTo>
                <a:cubicBezTo>
                  <a:pt x="206" y="8014"/>
                  <a:pt x="122" y="9706"/>
                  <a:pt x="535" y="11279"/>
                </a:cubicBezTo>
                <a:cubicBezTo>
                  <a:pt x="537" y="11294"/>
                  <a:pt x="533" y="11311"/>
                  <a:pt x="535" y="11327"/>
                </a:cubicBezTo>
                <a:cubicBezTo>
                  <a:pt x="537" y="11342"/>
                  <a:pt x="546" y="11356"/>
                  <a:pt x="548" y="11371"/>
                </a:cubicBezTo>
                <a:cubicBezTo>
                  <a:pt x="576" y="11627"/>
                  <a:pt x="611" y="11880"/>
                  <a:pt x="656" y="12134"/>
                </a:cubicBezTo>
                <a:cubicBezTo>
                  <a:pt x="701" y="12388"/>
                  <a:pt x="756" y="12640"/>
                  <a:pt x="818" y="12889"/>
                </a:cubicBezTo>
                <a:cubicBezTo>
                  <a:pt x="791" y="12912"/>
                  <a:pt x="763" y="12935"/>
                  <a:pt x="737" y="12959"/>
                </a:cubicBezTo>
                <a:cubicBezTo>
                  <a:pt x="711" y="12984"/>
                  <a:pt x="689" y="13012"/>
                  <a:pt x="670" y="13048"/>
                </a:cubicBezTo>
                <a:cubicBezTo>
                  <a:pt x="730" y="13070"/>
                  <a:pt x="783" y="13092"/>
                  <a:pt x="842" y="13107"/>
                </a:cubicBezTo>
                <a:cubicBezTo>
                  <a:pt x="849" y="13109"/>
                  <a:pt x="857" y="13107"/>
                  <a:pt x="865" y="13107"/>
                </a:cubicBezTo>
                <a:cubicBezTo>
                  <a:pt x="887" y="13188"/>
                  <a:pt x="914" y="13270"/>
                  <a:pt x="939" y="13350"/>
                </a:cubicBezTo>
                <a:cubicBezTo>
                  <a:pt x="965" y="13430"/>
                  <a:pt x="994" y="13509"/>
                  <a:pt x="1020" y="13590"/>
                </a:cubicBezTo>
                <a:cubicBezTo>
                  <a:pt x="835" y="13748"/>
                  <a:pt x="682" y="13938"/>
                  <a:pt x="518" y="14120"/>
                </a:cubicBezTo>
                <a:cubicBezTo>
                  <a:pt x="437" y="14210"/>
                  <a:pt x="368" y="14313"/>
                  <a:pt x="309" y="14423"/>
                </a:cubicBezTo>
                <a:cubicBezTo>
                  <a:pt x="251" y="14531"/>
                  <a:pt x="185" y="14631"/>
                  <a:pt x="120" y="14736"/>
                </a:cubicBezTo>
                <a:cubicBezTo>
                  <a:pt x="90" y="14785"/>
                  <a:pt x="60" y="14838"/>
                  <a:pt x="29" y="14887"/>
                </a:cubicBezTo>
                <a:cubicBezTo>
                  <a:pt x="22" y="14899"/>
                  <a:pt x="15" y="14914"/>
                  <a:pt x="9" y="14927"/>
                </a:cubicBezTo>
                <a:cubicBezTo>
                  <a:pt x="-2" y="14955"/>
                  <a:pt x="-7" y="14985"/>
                  <a:pt x="19" y="15005"/>
                </a:cubicBezTo>
                <a:cubicBezTo>
                  <a:pt x="34" y="15016"/>
                  <a:pt x="57" y="15021"/>
                  <a:pt x="73" y="15016"/>
                </a:cubicBezTo>
                <a:cubicBezTo>
                  <a:pt x="169" y="14984"/>
                  <a:pt x="266" y="14947"/>
                  <a:pt x="360" y="14913"/>
                </a:cubicBezTo>
                <a:cubicBezTo>
                  <a:pt x="399" y="14946"/>
                  <a:pt x="427" y="14982"/>
                  <a:pt x="461" y="15005"/>
                </a:cubicBezTo>
                <a:cubicBezTo>
                  <a:pt x="540" y="15059"/>
                  <a:pt x="624" y="15076"/>
                  <a:pt x="710" y="15016"/>
                </a:cubicBezTo>
                <a:cubicBezTo>
                  <a:pt x="743" y="14993"/>
                  <a:pt x="782" y="14982"/>
                  <a:pt x="818" y="14964"/>
                </a:cubicBezTo>
                <a:cubicBezTo>
                  <a:pt x="915" y="15040"/>
                  <a:pt x="1019" y="15061"/>
                  <a:pt x="1128" y="15071"/>
                </a:cubicBezTo>
                <a:cubicBezTo>
                  <a:pt x="1238" y="15081"/>
                  <a:pt x="1327" y="15140"/>
                  <a:pt x="1377" y="15241"/>
                </a:cubicBezTo>
                <a:cubicBezTo>
                  <a:pt x="1450" y="15384"/>
                  <a:pt x="1505" y="15538"/>
                  <a:pt x="1462" y="15709"/>
                </a:cubicBezTo>
                <a:cubicBezTo>
                  <a:pt x="1449" y="15759"/>
                  <a:pt x="1437" y="15815"/>
                  <a:pt x="1415" y="15860"/>
                </a:cubicBezTo>
                <a:cubicBezTo>
                  <a:pt x="1383" y="15924"/>
                  <a:pt x="1380" y="15986"/>
                  <a:pt x="1404" y="16052"/>
                </a:cubicBezTo>
                <a:cubicBezTo>
                  <a:pt x="1417" y="16086"/>
                  <a:pt x="1434" y="16119"/>
                  <a:pt x="1438" y="16155"/>
                </a:cubicBezTo>
                <a:cubicBezTo>
                  <a:pt x="1443" y="16197"/>
                  <a:pt x="1450" y="16250"/>
                  <a:pt x="1431" y="16284"/>
                </a:cubicBezTo>
                <a:cubicBezTo>
                  <a:pt x="1387" y="16365"/>
                  <a:pt x="1358" y="16457"/>
                  <a:pt x="1283" y="16516"/>
                </a:cubicBezTo>
                <a:cubicBezTo>
                  <a:pt x="1218" y="16567"/>
                  <a:pt x="1197" y="16635"/>
                  <a:pt x="1239" y="16711"/>
                </a:cubicBezTo>
                <a:cubicBezTo>
                  <a:pt x="1278" y="16781"/>
                  <a:pt x="1281" y="16845"/>
                  <a:pt x="1249" y="16921"/>
                </a:cubicBezTo>
                <a:cubicBezTo>
                  <a:pt x="1219" y="16994"/>
                  <a:pt x="1204" y="17078"/>
                  <a:pt x="1189" y="17157"/>
                </a:cubicBezTo>
                <a:cubicBezTo>
                  <a:pt x="1178" y="17212"/>
                  <a:pt x="1204" y="17259"/>
                  <a:pt x="1249" y="17283"/>
                </a:cubicBezTo>
                <a:cubicBezTo>
                  <a:pt x="1286" y="17302"/>
                  <a:pt x="1325" y="17317"/>
                  <a:pt x="1361" y="17338"/>
                </a:cubicBezTo>
                <a:cubicBezTo>
                  <a:pt x="1376" y="17347"/>
                  <a:pt x="1389" y="17370"/>
                  <a:pt x="1391" y="17389"/>
                </a:cubicBezTo>
                <a:cubicBezTo>
                  <a:pt x="1394" y="17426"/>
                  <a:pt x="1397" y="17465"/>
                  <a:pt x="1388" y="17500"/>
                </a:cubicBezTo>
                <a:cubicBezTo>
                  <a:pt x="1357" y="17612"/>
                  <a:pt x="1387" y="17700"/>
                  <a:pt x="1448" y="17787"/>
                </a:cubicBezTo>
                <a:cubicBezTo>
                  <a:pt x="1506" y="17870"/>
                  <a:pt x="1556" y="17962"/>
                  <a:pt x="1617" y="18042"/>
                </a:cubicBezTo>
                <a:cubicBezTo>
                  <a:pt x="1666" y="18107"/>
                  <a:pt x="1691" y="18184"/>
                  <a:pt x="1718" y="18259"/>
                </a:cubicBezTo>
                <a:cubicBezTo>
                  <a:pt x="1747" y="18342"/>
                  <a:pt x="1832" y="18365"/>
                  <a:pt x="1869" y="18436"/>
                </a:cubicBezTo>
                <a:cubicBezTo>
                  <a:pt x="1883" y="18462"/>
                  <a:pt x="1894" y="18490"/>
                  <a:pt x="1910" y="18513"/>
                </a:cubicBezTo>
                <a:cubicBezTo>
                  <a:pt x="1942" y="18561"/>
                  <a:pt x="1973" y="18609"/>
                  <a:pt x="2011" y="18650"/>
                </a:cubicBezTo>
                <a:cubicBezTo>
                  <a:pt x="2041" y="18682"/>
                  <a:pt x="2067" y="18712"/>
                  <a:pt x="2075" y="18760"/>
                </a:cubicBezTo>
                <a:cubicBezTo>
                  <a:pt x="2096" y="18884"/>
                  <a:pt x="2163" y="18976"/>
                  <a:pt x="2257" y="19044"/>
                </a:cubicBezTo>
                <a:cubicBezTo>
                  <a:pt x="2349" y="19110"/>
                  <a:pt x="2424" y="19190"/>
                  <a:pt x="2490" y="19287"/>
                </a:cubicBezTo>
                <a:cubicBezTo>
                  <a:pt x="2525" y="19340"/>
                  <a:pt x="2578" y="19384"/>
                  <a:pt x="2624" y="19427"/>
                </a:cubicBezTo>
                <a:cubicBezTo>
                  <a:pt x="2688" y="19487"/>
                  <a:pt x="2759" y="19482"/>
                  <a:pt x="2833" y="19457"/>
                </a:cubicBezTo>
                <a:cubicBezTo>
                  <a:pt x="2859" y="19448"/>
                  <a:pt x="2881" y="19432"/>
                  <a:pt x="2904" y="19416"/>
                </a:cubicBezTo>
                <a:cubicBezTo>
                  <a:pt x="3070" y="19309"/>
                  <a:pt x="3250" y="19246"/>
                  <a:pt x="3440" y="19221"/>
                </a:cubicBezTo>
                <a:cubicBezTo>
                  <a:pt x="3576" y="19203"/>
                  <a:pt x="3711" y="19192"/>
                  <a:pt x="3811" y="19335"/>
                </a:cubicBezTo>
                <a:cubicBezTo>
                  <a:pt x="3852" y="19395"/>
                  <a:pt x="3921" y="19421"/>
                  <a:pt x="3996" y="19398"/>
                </a:cubicBezTo>
                <a:cubicBezTo>
                  <a:pt x="4020" y="19391"/>
                  <a:pt x="4055" y="19390"/>
                  <a:pt x="4073" y="19405"/>
                </a:cubicBezTo>
                <a:cubicBezTo>
                  <a:pt x="4172" y="19487"/>
                  <a:pt x="4269" y="19577"/>
                  <a:pt x="4276" y="19722"/>
                </a:cubicBezTo>
                <a:cubicBezTo>
                  <a:pt x="4283" y="19896"/>
                  <a:pt x="4341" y="20037"/>
                  <a:pt x="4454" y="20157"/>
                </a:cubicBezTo>
                <a:cubicBezTo>
                  <a:pt x="4510" y="20217"/>
                  <a:pt x="4539" y="20287"/>
                  <a:pt x="4515" y="20378"/>
                </a:cubicBezTo>
                <a:cubicBezTo>
                  <a:pt x="4497" y="20446"/>
                  <a:pt x="4534" y="20491"/>
                  <a:pt x="4589" y="20518"/>
                </a:cubicBezTo>
                <a:cubicBezTo>
                  <a:pt x="4602" y="20525"/>
                  <a:pt x="4613" y="20529"/>
                  <a:pt x="4626" y="20533"/>
                </a:cubicBezTo>
                <a:cubicBezTo>
                  <a:pt x="4687" y="20550"/>
                  <a:pt x="4719" y="20597"/>
                  <a:pt x="4724" y="20662"/>
                </a:cubicBezTo>
                <a:cubicBezTo>
                  <a:pt x="4733" y="20791"/>
                  <a:pt x="4822" y="20886"/>
                  <a:pt x="4838" y="21012"/>
                </a:cubicBezTo>
                <a:cubicBezTo>
                  <a:pt x="4841" y="21031"/>
                  <a:pt x="4863" y="21049"/>
                  <a:pt x="4879" y="21060"/>
                </a:cubicBezTo>
                <a:cubicBezTo>
                  <a:pt x="4988" y="21134"/>
                  <a:pt x="5039" y="21256"/>
                  <a:pt x="5091" y="21373"/>
                </a:cubicBezTo>
                <a:cubicBezTo>
                  <a:pt x="5258" y="21476"/>
                  <a:pt x="5441" y="21427"/>
                  <a:pt x="5614" y="21451"/>
                </a:cubicBezTo>
                <a:cubicBezTo>
                  <a:pt x="5620" y="21452"/>
                  <a:pt x="5628" y="21446"/>
                  <a:pt x="5634" y="21443"/>
                </a:cubicBezTo>
                <a:cubicBezTo>
                  <a:pt x="5740" y="21394"/>
                  <a:pt x="5860" y="21402"/>
                  <a:pt x="5961" y="21333"/>
                </a:cubicBezTo>
                <a:cubicBezTo>
                  <a:pt x="5989" y="21314"/>
                  <a:pt x="6022" y="21301"/>
                  <a:pt x="6055" y="21296"/>
                </a:cubicBezTo>
                <a:cubicBezTo>
                  <a:pt x="6124" y="21286"/>
                  <a:pt x="6186" y="21254"/>
                  <a:pt x="6247" y="21222"/>
                </a:cubicBezTo>
                <a:cubicBezTo>
                  <a:pt x="6449" y="21117"/>
                  <a:pt x="6655" y="21022"/>
                  <a:pt x="6833" y="20869"/>
                </a:cubicBezTo>
                <a:cubicBezTo>
                  <a:pt x="6987" y="20782"/>
                  <a:pt x="7133" y="20680"/>
                  <a:pt x="7278" y="20577"/>
                </a:cubicBezTo>
                <a:cubicBezTo>
                  <a:pt x="7423" y="20475"/>
                  <a:pt x="7568" y="20369"/>
                  <a:pt x="7713" y="20268"/>
                </a:cubicBezTo>
                <a:cubicBezTo>
                  <a:pt x="9331" y="20324"/>
                  <a:pt x="10955" y="20143"/>
                  <a:pt x="12529" y="19726"/>
                </a:cubicBezTo>
                <a:cubicBezTo>
                  <a:pt x="14041" y="19326"/>
                  <a:pt x="15560" y="18700"/>
                  <a:pt x="16829" y="17526"/>
                </a:cubicBezTo>
                <a:cubicBezTo>
                  <a:pt x="18188" y="16268"/>
                  <a:pt x="19026" y="14571"/>
                  <a:pt x="19313" y="12768"/>
                </a:cubicBezTo>
                <a:cubicBezTo>
                  <a:pt x="19414" y="12683"/>
                  <a:pt x="19518" y="12602"/>
                  <a:pt x="19619" y="12517"/>
                </a:cubicBezTo>
                <a:cubicBezTo>
                  <a:pt x="19654" y="12489"/>
                  <a:pt x="19671" y="12447"/>
                  <a:pt x="19670" y="12399"/>
                </a:cubicBezTo>
                <a:cubicBezTo>
                  <a:pt x="19668" y="12348"/>
                  <a:pt x="19664" y="12296"/>
                  <a:pt x="19666" y="12244"/>
                </a:cubicBezTo>
                <a:cubicBezTo>
                  <a:pt x="19671" y="12134"/>
                  <a:pt x="19668" y="12025"/>
                  <a:pt x="19683" y="11916"/>
                </a:cubicBezTo>
                <a:cubicBezTo>
                  <a:pt x="19704" y="11764"/>
                  <a:pt x="19710" y="11765"/>
                  <a:pt x="19852" y="11835"/>
                </a:cubicBezTo>
                <a:cubicBezTo>
                  <a:pt x="19857" y="11838"/>
                  <a:pt x="19865" y="11835"/>
                  <a:pt x="19872" y="11835"/>
                </a:cubicBezTo>
                <a:cubicBezTo>
                  <a:pt x="19910" y="11799"/>
                  <a:pt x="19893" y="11752"/>
                  <a:pt x="19889" y="11710"/>
                </a:cubicBezTo>
                <a:cubicBezTo>
                  <a:pt x="19872" y="11562"/>
                  <a:pt x="19871" y="11410"/>
                  <a:pt x="19892" y="11264"/>
                </a:cubicBezTo>
                <a:cubicBezTo>
                  <a:pt x="19902" y="11196"/>
                  <a:pt x="19897" y="11135"/>
                  <a:pt x="19892" y="11069"/>
                </a:cubicBezTo>
                <a:cubicBezTo>
                  <a:pt x="19881" y="10926"/>
                  <a:pt x="19834" y="10791"/>
                  <a:pt x="19798" y="10656"/>
                </a:cubicBezTo>
                <a:cubicBezTo>
                  <a:pt x="19778" y="10584"/>
                  <a:pt x="19765" y="10514"/>
                  <a:pt x="19821" y="10450"/>
                </a:cubicBezTo>
                <a:cubicBezTo>
                  <a:pt x="19839" y="10429"/>
                  <a:pt x="19855" y="10395"/>
                  <a:pt x="19855" y="10368"/>
                </a:cubicBezTo>
                <a:cubicBezTo>
                  <a:pt x="19854" y="10274"/>
                  <a:pt x="19913" y="10245"/>
                  <a:pt x="19976" y="10214"/>
                </a:cubicBezTo>
                <a:cubicBezTo>
                  <a:pt x="20286" y="10063"/>
                  <a:pt x="20597" y="9909"/>
                  <a:pt x="20910" y="9768"/>
                </a:cubicBezTo>
                <a:cubicBezTo>
                  <a:pt x="21044" y="9707"/>
                  <a:pt x="21160" y="9622"/>
                  <a:pt x="21277" y="9536"/>
                </a:cubicBezTo>
                <a:cubicBezTo>
                  <a:pt x="21373" y="9465"/>
                  <a:pt x="21449" y="9366"/>
                  <a:pt x="21476" y="9233"/>
                </a:cubicBezTo>
                <a:cubicBezTo>
                  <a:pt x="21489" y="9168"/>
                  <a:pt x="21514" y="9105"/>
                  <a:pt x="21533" y="9042"/>
                </a:cubicBezTo>
                <a:cubicBezTo>
                  <a:pt x="21593" y="8848"/>
                  <a:pt x="21573" y="8663"/>
                  <a:pt x="21496" y="8481"/>
                </a:cubicBezTo>
                <a:cubicBezTo>
                  <a:pt x="21439" y="8345"/>
                  <a:pt x="21396" y="8207"/>
                  <a:pt x="21382" y="8058"/>
                </a:cubicBezTo>
                <a:cubicBezTo>
                  <a:pt x="21378" y="8022"/>
                  <a:pt x="21370" y="7978"/>
                  <a:pt x="21351" y="7951"/>
                </a:cubicBezTo>
                <a:cubicBezTo>
                  <a:pt x="21255" y="7808"/>
                  <a:pt x="21178" y="7649"/>
                  <a:pt x="21058" y="7523"/>
                </a:cubicBezTo>
                <a:cubicBezTo>
                  <a:pt x="20941" y="7401"/>
                  <a:pt x="20831" y="7271"/>
                  <a:pt x="20735" y="7129"/>
                </a:cubicBezTo>
                <a:cubicBezTo>
                  <a:pt x="20659" y="7018"/>
                  <a:pt x="20572" y="6934"/>
                  <a:pt x="20458" y="6875"/>
                </a:cubicBezTo>
                <a:cubicBezTo>
                  <a:pt x="20349" y="6817"/>
                  <a:pt x="20236" y="6765"/>
                  <a:pt x="20142" y="6676"/>
                </a:cubicBezTo>
                <a:cubicBezTo>
                  <a:pt x="20108" y="6644"/>
                  <a:pt x="20056" y="6636"/>
                  <a:pt x="20010" y="6624"/>
                </a:cubicBezTo>
                <a:cubicBezTo>
                  <a:pt x="19949" y="6608"/>
                  <a:pt x="19895" y="6584"/>
                  <a:pt x="19852" y="6532"/>
                </a:cubicBezTo>
                <a:cubicBezTo>
                  <a:pt x="19797" y="6466"/>
                  <a:pt x="19725" y="6451"/>
                  <a:pt x="19646" y="6454"/>
                </a:cubicBezTo>
                <a:cubicBezTo>
                  <a:pt x="19585" y="6457"/>
                  <a:pt x="19523" y="6461"/>
                  <a:pt x="19464" y="6447"/>
                </a:cubicBezTo>
                <a:cubicBezTo>
                  <a:pt x="19376" y="6426"/>
                  <a:pt x="19293" y="6420"/>
                  <a:pt x="19205" y="6432"/>
                </a:cubicBezTo>
                <a:cubicBezTo>
                  <a:pt x="19151" y="6440"/>
                  <a:pt x="19091" y="6443"/>
                  <a:pt x="19043" y="6406"/>
                </a:cubicBezTo>
                <a:cubicBezTo>
                  <a:pt x="19029" y="6396"/>
                  <a:pt x="19016" y="6395"/>
                  <a:pt x="19003" y="6388"/>
                </a:cubicBezTo>
                <a:cubicBezTo>
                  <a:pt x="18991" y="6355"/>
                  <a:pt x="18983" y="6322"/>
                  <a:pt x="18972" y="6289"/>
                </a:cubicBezTo>
                <a:cubicBezTo>
                  <a:pt x="18962" y="6255"/>
                  <a:pt x="18951" y="6222"/>
                  <a:pt x="18938" y="6189"/>
                </a:cubicBezTo>
                <a:cubicBezTo>
                  <a:pt x="18968" y="6166"/>
                  <a:pt x="18996" y="6141"/>
                  <a:pt x="19026" y="6119"/>
                </a:cubicBezTo>
                <a:cubicBezTo>
                  <a:pt x="19198" y="5989"/>
                  <a:pt x="19361" y="5843"/>
                  <a:pt x="19565" y="5773"/>
                </a:cubicBezTo>
                <a:cubicBezTo>
                  <a:pt x="19619" y="5754"/>
                  <a:pt x="19660" y="5710"/>
                  <a:pt x="19683" y="5655"/>
                </a:cubicBezTo>
                <a:cubicBezTo>
                  <a:pt x="19705" y="5602"/>
                  <a:pt x="19718" y="5542"/>
                  <a:pt x="19734" y="5492"/>
                </a:cubicBezTo>
                <a:cubicBezTo>
                  <a:pt x="19718" y="5474"/>
                  <a:pt x="19709" y="5456"/>
                  <a:pt x="19700" y="5456"/>
                </a:cubicBezTo>
                <a:cubicBezTo>
                  <a:pt x="19598" y="5452"/>
                  <a:pt x="19557" y="5382"/>
                  <a:pt x="19545" y="5282"/>
                </a:cubicBezTo>
                <a:cubicBezTo>
                  <a:pt x="19542" y="5253"/>
                  <a:pt x="19535" y="5227"/>
                  <a:pt x="19532" y="5198"/>
                </a:cubicBezTo>
                <a:cubicBezTo>
                  <a:pt x="19509" y="5022"/>
                  <a:pt x="19485" y="4844"/>
                  <a:pt x="19420" y="4678"/>
                </a:cubicBezTo>
                <a:cubicBezTo>
                  <a:pt x="19410" y="4651"/>
                  <a:pt x="19407" y="4622"/>
                  <a:pt x="19407" y="4593"/>
                </a:cubicBezTo>
                <a:cubicBezTo>
                  <a:pt x="19406" y="4514"/>
                  <a:pt x="19376" y="4452"/>
                  <a:pt x="19333" y="4391"/>
                </a:cubicBezTo>
                <a:cubicBezTo>
                  <a:pt x="19209" y="4215"/>
                  <a:pt x="19094" y="4036"/>
                  <a:pt x="18932" y="3897"/>
                </a:cubicBezTo>
                <a:cubicBezTo>
                  <a:pt x="18873" y="3846"/>
                  <a:pt x="18800" y="3789"/>
                  <a:pt x="18800" y="3683"/>
                </a:cubicBezTo>
                <a:cubicBezTo>
                  <a:pt x="18800" y="3645"/>
                  <a:pt x="18761" y="3620"/>
                  <a:pt x="18726" y="3613"/>
                </a:cubicBezTo>
                <a:cubicBezTo>
                  <a:pt x="18608" y="3590"/>
                  <a:pt x="18540" y="3504"/>
                  <a:pt x="18487" y="3395"/>
                </a:cubicBezTo>
                <a:cubicBezTo>
                  <a:pt x="18475" y="3371"/>
                  <a:pt x="18484" y="3331"/>
                  <a:pt x="18510" y="3322"/>
                </a:cubicBezTo>
                <a:cubicBezTo>
                  <a:pt x="18557" y="3305"/>
                  <a:pt x="18600" y="3283"/>
                  <a:pt x="18632" y="3226"/>
                </a:cubicBezTo>
                <a:cubicBezTo>
                  <a:pt x="18533" y="3071"/>
                  <a:pt x="18399" y="2985"/>
                  <a:pt x="18244" y="2983"/>
                </a:cubicBezTo>
                <a:cubicBezTo>
                  <a:pt x="18135" y="2981"/>
                  <a:pt x="18071" y="2941"/>
                  <a:pt x="18008" y="2854"/>
                </a:cubicBezTo>
                <a:cubicBezTo>
                  <a:pt x="17955" y="2778"/>
                  <a:pt x="17888" y="2712"/>
                  <a:pt x="17830" y="2640"/>
                </a:cubicBezTo>
                <a:cubicBezTo>
                  <a:pt x="17813" y="2619"/>
                  <a:pt x="17793" y="2592"/>
                  <a:pt x="17793" y="2566"/>
                </a:cubicBezTo>
                <a:cubicBezTo>
                  <a:pt x="17791" y="2448"/>
                  <a:pt x="17719" y="2371"/>
                  <a:pt x="17651" y="2304"/>
                </a:cubicBezTo>
                <a:cubicBezTo>
                  <a:pt x="17585" y="2240"/>
                  <a:pt x="17511" y="2181"/>
                  <a:pt x="17476" y="2091"/>
                </a:cubicBezTo>
                <a:cubicBezTo>
                  <a:pt x="17439" y="1996"/>
                  <a:pt x="17345" y="1939"/>
                  <a:pt x="17338" y="1825"/>
                </a:cubicBezTo>
                <a:cubicBezTo>
                  <a:pt x="17337" y="1811"/>
                  <a:pt x="17312" y="1789"/>
                  <a:pt x="17297" y="1789"/>
                </a:cubicBezTo>
                <a:cubicBezTo>
                  <a:pt x="17240" y="1785"/>
                  <a:pt x="17214" y="1758"/>
                  <a:pt x="17206" y="1693"/>
                </a:cubicBezTo>
                <a:cubicBezTo>
                  <a:pt x="17192" y="1575"/>
                  <a:pt x="17160" y="1460"/>
                  <a:pt x="17149" y="1343"/>
                </a:cubicBezTo>
                <a:cubicBezTo>
                  <a:pt x="17139" y="1232"/>
                  <a:pt x="17145" y="1119"/>
                  <a:pt x="17146" y="1007"/>
                </a:cubicBezTo>
                <a:cubicBezTo>
                  <a:pt x="17146" y="912"/>
                  <a:pt x="17111" y="876"/>
                  <a:pt x="17021" y="886"/>
                </a:cubicBezTo>
                <a:cubicBezTo>
                  <a:pt x="16961" y="892"/>
                  <a:pt x="16902" y="910"/>
                  <a:pt x="16842" y="922"/>
                </a:cubicBezTo>
                <a:cubicBezTo>
                  <a:pt x="16803" y="931"/>
                  <a:pt x="16761" y="951"/>
                  <a:pt x="16724" y="945"/>
                </a:cubicBezTo>
                <a:cubicBezTo>
                  <a:pt x="16667" y="934"/>
                  <a:pt x="16621" y="937"/>
                  <a:pt x="16573" y="978"/>
                </a:cubicBezTo>
                <a:cubicBezTo>
                  <a:pt x="16547" y="999"/>
                  <a:pt x="16509" y="1008"/>
                  <a:pt x="16478" y="1022"/>
                </a:cubicBezTo>
                <a:cubicBezTo>
                  <a:pt x="16329" y="1091"/>
                  <a:pt x="16165" y="1108"/>
                  <a:pt x="16017" y="1184"/>
                </a:cubicBezTo>
                <a:cubicBezTo>
                  <a:pt x="15950" y="1219"/>
                  <a:pt x="15884" y="1255"/>
                  <a:pt x="15815" y="1284"/>
                </a:cubicBezTo>
                <a:cubicBezTo>
                  <a:pt x="15689" y="1335"/>
                  <a:pt x="15562" y="1390"/>
                  <a:pt x="15444" y="1461"/>
                </a:cubicBezTo>
                <a:cubicBezTo>
                  <a:pt x="13683" y="357"/>
                  <a:pt x="11695" y="-124"/>
                  <a:pt x="9738" y="27"/>
                </a:cubicBezTo>
                <a:close/>
              </a:path>
            </a:pathLst>
          </a:custGeom>
        </p:spPr>
      </p:pic>
      <p:pic>
        <p:nvPicPr>
          <p:cNvPr id="491" name="Photo-Placeholder-2.jpg"/>
          <p:cNvPicPr>
            <a:picLocks noGrp="1" noChangeAspect="1"/>
          </p:cNvPicPr>
          <p:nvPr>
            <p:ph type="pic" idx="16"/>
          </p:nvPr>
        </p:nvPicPr>
        <p:blipFill>
          <a:blip r:embed="rId2">
            <a:alphaModFix amt="90000"/>
            <a:extLst/>
          </a:blip>
          <a:srcRect l="13445" r="13438"/>
          <a:stretch>
            <a:fillRect/>
          </a:stretch>
        </p:blipFill>
        <p:spPr>
          <a:xfrm>
            <a:off x="4051428" y="5312811"/>
            <a:ext cx="2539993" cy="2309796"/>
          </a:xfrm>
          <a:custGeom>
            <a:avLst/>
            <a:gdLst/>
            <a:ahLst/>
            <a:cxnLst>
              <a:cxn ang="0">
                <a:pos x="wd2" y="hd2"/>
              </a:cxn>
              <a:cxn ang="5400000">
                <a:pos x="wd2" y="hd2"/>
              </a:cxn>
              <a:cxn ang="10800000">
                <a:pos x="wd2" y="hd2"/>
              </a:cxn>
              <a:cxn ang="16200000">
                <a:pos x="wd2" y="hd2"/>
              </a:cxn>
            </a:cxnLst>
            <a:rect l="0" t="0" r="r" b="b"/>
            <a:pathLst>
              <a:path w="21568" h="21451" extrusionOk="0">
                <a:moveTo>
                  <a:pt x="9738" y="27"/>
                </a:moveTo>
                <a:cubicBezTo>
                  <a:pt x="7485" y="200"/>
                  <a:pt x="5296" y="1200"/>
                  <a:pt x="3423" y="2865"/>
                </a:cubicBezTo>
                <a:cubicBezTo>
                  <a:pt x="2279" y="3881"/>
                  <a:pt x="1333" y="5081"/>
                  <a:pt x="791" y="6491"/>
                </a:cubicBezTo>
                <a:cubicBezTo>
                  <a:pt x="206" y="8014"/>
                  <a:pt x="122" y="9706"/>
                  <a:pt x="535" y="11279"/>
                </a:cubicBezTo>
                <a:cubicBezTo>
                  <a:pt x="537" y="11294"/>
                  <a:pt x="533" y="11311"/>
                  <a:pt x="535" y="11327"/>
                </a:cubicBezTo>
                <a:cubicBezTo>
                  <a:pt x="537" y="11342"/>
                  <a:pt x="546" y="11356"/>
                  <a:pt x="548" y="11371"/>
                </a:cubicBezTo>
                <a:cubicBezTo>
                  <a:pt x="576" y="11627"/>
                  <a:pt x="611" y="11880"/>
                  <a:pt x="656" y="12134"/>
                </a:cubicBezTo>
                <a:cubicBezTo>
                  <a:pt x="701" y="12388"/>
                  <a:pt x="756" y="12640"/>
                  <a:pt x="818" y="12889"/>
                </a:cubicBezTo>
                <a:cubicBezTo>
                  <a:pt x="791" y="12912"/>
                  <a:pt x="763" y="12935"/>
                  <a:pt x="737" y="12959"/>
                </a:cubicBezTo>
                <a:cubicBezTo>
                  <a:pt x="711" y="12984"/>
                  <a:pt x="689" y="13012"/>
                  <a:pt x="670" y="13048"/>
                </a:cubicBezTo>
                <a:cubicBezTo>
                  <a:pt x="730" y="13070"/>
                  <a:pt x="783" y="13092"/>
                  <a:pt x="842" y="13107"/>
                </a:cubicBezTo>
                <a:cubicBezTo>
                  <a:pt x="849" y="13109"/>
                  <a:pt x="857" y="13107"/>
                  <a:pt x="865" y="13107"/>
                </a:cubicBezTo>
                <a:cubicBezTo>
                  <a:pt x="887" y="13188"/>
                  <a:pt x="914" y="13270"/>
                  <a:pt x="939" y="13350"/>
                </a:cubicBezTo>
                <a:cubicBezTo>
                  <a:pt x="965" y="13430"/>
                  <a:pt x="994" y="13509"/>
                  <a:pt x="1020" y="13590"/>
                </a:cubicBezTo>
                <a:cubicBezTo>
                  <a:pt x="835" y="13748"/>
                  <a:pt x="682" y="13938"/>
                  <a:pt x="518" y="14120"/>
                </a:cubicBezTo>
                <a:cubicBezTo>
                  <a:pt x="437" y="14210"/>
                  <a:pt x="368" y="14313"/>
                  <a:pt x="309" y="14423"/>
                </a:cubicBezTo>
                <a:cubicBezTo>
                  <a:pt x="251" y="14531"/>
                  <a:pt x="185" y="14631"/>
                  <a:pt x="120" y="14736"/>
                </a:cubicBezTo>
                <a:cubicBezTo>
                  <a:pt x="90" y="14785"/>
                  <a:pt x="60" y="14838"/>
                  <a:pt x="29" y="14887"/>
                </a:cubicBezTo>
                <a:cubicBezTo>
                  <a:pt x="22" y="14899"/>
                  <a:pt x="15" y="14914"/>
                  <a:pt x="9" y="14927"/>
                </a:cubicBezTo>
                <a:cubicBezTo>
                  <a:pt x="-2" y="14955"/>
                  <a:pt x="-7" y="14985"/>
                  <a:pt x="19" y="15005"/>
                </a:cubicBezTo>
                <a:cubicBezTo>
                  <a:pt x="34" y="15016"/>
                  <a:pt x="57" y="15021"/>
                  <a:pt x="73" y="15016"/>
                </a:cubicBezTo>
                <a:cubicBezTo>
                  <a:pt x="169" y="14984"/>
                  <a:pt x="266" y="14947"/>
                  <a:pt x="360" y="14913"/>
                </a:cubicBezTo>
                <a:cubicBezTo>
                  <a:pt x="399" y="14946"/>
                  <a:pt x="427" y="14982"/>
                  <a:pt x="461" y="15005"/>
                </a:cubicBezTo>
                <a:cubicBezTo>
                  <a:pt x="540" y="15059"/>
                  <a:pt x="624" y="15076"/>
                  <a:pt x="710" y="15016"/>
                </a:cubicBezTo>
                <a:cubicBezTo>
                  <a:pt x="743" y="14993"/>
                  <a:pt x="782" y="14982"/>
                  <a:pt x="818" y="14964"/>
                </a:cubicBezTo>
                <a:cubicBezTo>
                  <a:pt x="915" y="15040"/>
                  <a:pt x="1019" y="15061"/>
                  <a:pt x="1128" y="15071"/>
                </a:cubicBezTo>
                <a:cubicBezTo>
                  <a:pt x="1238" y="15081"/>
                  <a:pt x="1327" y="15140"/>
                  <a:pt x="1377" y="15241"/>
                </a:cubicBezTo>
                <a:cubicBezTo>
                  <a:pt x="1450" y="15384"/>
                  <a:pt x="1505" y="15538"/>
                  <a:pt x="1462" y="15709"/>
                </a:cubicBezTo>
                <a:cubicBezTo>
                  <a:pt x="1449" y="15759"/>
                  <a:pt x="1437" y="15815"/>
                  <a:pt x="1415" y="15860"/>
                </a:cubicBezTo>
                <a:cubicBezTo>
                  <a:pt x="1383" y="15924"/>
                  <a:pt x="1380" y="15986"/>
                  <a:pt x="1404" y="16052"/>
                </a:cubicBezTo>
                <a:cubicBezTo>
                  <a:pt x="1417" y="16086"/>
                  <a:pt x="1434" y="16119"/>
                  <a:pt x="1438" y="16155"/>
                </a:cubicBezTo>
                <a:cubicBezTo>
                  <a:pt x="1443" y="16197"/>
                  <a:pt x="1450" y="16250"/>
                  <a:pt x="1431" y="16284"/>
                </a:cubicBezTo>
                <a:cubicBezTo>
                  <a:pt x="1387" y="16365"/>
                  <a:pt x="1358" y="16457"/>
                  <a:pt x="1283" y="16516"/>
                </a:cubicBezTo>
                <a:cubicBezTo>
                  <a:pt x="1218" y="16567"/>
                  <a:pt x="1197" y="16635"/>
                  <a:pt x="1239" y="16711"/>
                </a:cubicBezTo>
                <a:cubicBezTo>
                  <a:pt x="1278" y="16781"/>
                  <a:pt x="1281" y="16845"/>
                  <a:pt x="1249" y="16921"/>
                </a:cubicBezTo>
                <a:cubicBezTo>
                  <a:pt x="1219" y="16994"/>
                  <a:pt x="1204" y="17078"/>
                  <a:pt x="1189" y="17157"/>
                </a:cubicBezTo>
                <a:cubicBezTo>
                  <a:pt x="1178" y="17212"/>
                  <a:pt x="1204" y="17259"/>
                  <a:pt x="1249" y="17283"/>
                </a:cubicBezTo>
                <a:cubicBezTo>
                  <a:pt x="1286" y="17302"/>
                  <a:pt x="1325" y="17317"/>
                  <a:pt x="1361" y="17338"/>
                </a:cubicBezTo>
                <a:cubicBezTo>
                  <a:pt x="1376" y="17347"/>
                  <a:pt x="1389" y="17370"/>
                  <a:pt x="1391" y="17389"/>
                </a:cubicBezTo>
                <a:cubicBezTo>
                  <a:pt x="1394" y="17426"/>
                  <a:pt x="1397" y="17465"/>
                  <a:pt x="1388" y="17500"/>
                </a:cubicBezTo>
                <a:cubicBezTo>
                  <a:pt x="1357" y="17612"/>
                  <a:pt x="1387" y="17700"/>
                  <a:pt x="1448" y="17787"/>
                </a:cubicBezTo>
                <a:cubicBezTo>
                  <a:pt x="1506" y="17870"/>
                  <a:pt x="1556" y="17962"/>
                  <a:pt x="1617" y="18042"/>
                </a:cubicBezTo>
                <a:cubicBezTo>
                  <a:pt x="1666" y="18107"/>
                  <a:pt x="1691" y="18184"/>
                  <a:pt x="1718" y="18259"/>
                </a:cubicBezTo>
                <a:cubicBezTo>
                  <a:pt x="1747" y="18342"/>
                  <a:pt x="1832" y="18365"/>
                  <a:pt x="1869" y="18436"/>
                </a:cubicBezTo>
                <a:cubicBezTo>
                  <a:pt x="1883" y="18462"/>
                  <a:pt x="1894" y="18490"/>
                  <a:pt x="1910" y="18513"/>
                </a:cubicBezTo>
                <a:cubicBezTo>
                  <a:pt x="1942" y="18561"/>
                  <a:pt x="1973" y="18609"/>
                  <a:pt x="2011" y="18650"/>
                </a:cubicBezTo>
                <a:cubicBezTo>
                  <a:pt x="2041" y="18682"/>
                  <a:pt x="2067" y="18712"/>
                  <a:pt x="2075" y="18760"/>
                </a:cubicBezTo>
                <a:cubicBezTo>
                  <a:pt x="2096" y="18884"/>
                  <a:pt x="2163" y="18976"/>
                  <a:pt x="2257" y="19044"/>
                </a:cubicBezTo>
                <a:cubicBezTo>
                  <a:pt x="2349" y="19110"/>
                  <a:pt x="2424" y="19190"/>
                  <a:pt x="2490" y="19287"/>
                </a:cubicBezTo>
                <a:cubicBezTo>
                  <a:pt x="2525" y="19340"/>
                  <a:pt x="2578" y="19384"/>
                  <a:pt x="2624" y="19427"/>
                </a:cubicBezTo>
                <a:cubicBezTo>
                  <a:pt x="2688" y="19487"/>
                  <a:pt x="2759" y="19482"/>
                  <a:pt x="2833" y="19457"/>
                </a:cubicBezTo>
                <a:cubicBezTo>
                  <a:pt x="2859" y="19448"/>
                  <a:pt x="2881" y="19432"/>
                  <a:pt x="2904" y="19416"/>
                </a:cubicBezTo>
                <a:cubicBezTo>
                  <a:pt x="3070" y="19309"/>
                  <a:pt x="3250" y="19246"/>
                  <a:pt x="3440" y="19221"/>
                </a:cubicBezTo>
                <a:cubicBezTo>
                  <a:pt x="3576" y="19203"/>
                  <a:pt x="3711" y="19192"/>
                  <a:pt x="3811" y="19335"/>
                </a:cubicBezTo>
                <a:cubicBezTo>
                  <a:pt x="3852" y="19395"/>
                  <a:pt x="3921" y="19421"/>
                  <a:pt x="3996" y="19398"/>
                </a:cubicBezTo>
                <a:cubicBezTo>
                  <a:pt x="4020" y="19391"/>
                  <a:pt x="4055" y="19390"/>
                  <a:pt x="4073" y="19405"/>
                </a:cubicBezTo>
                <a:cubicBezTo>
                  <a:pt x="4172" y="19487"/>
                  <a:pt x="4269" y="19577"/>
                  <a:pt x="4276" y="19722"/>
                </a:cubicBezTo>
                <a:cubicBezTo>
                  <a:pt x="4283" y="19896"/>
                  <a:pt x="4341" y="20037"/>
                  <a:pt x="4454" y="20157"/>
                </a:cubicBezTo>
                <a:cubicBezTo>
                  <a:pt x="4510" y="20217"/>
                  <a:pt x="4539" y="20287"/>
                  <a:pt x="4515" y="20378"/>
                </a:cubicBezTo>
                <a:cubicBezTo>
                  <a:pt x="4497" y="20446"/>
                  <a:pt x="4534" y="20491"/>
                  <a:pt x="4589" y="20518"/>
                </a:cubicBezTo>
                <a:cubicBezTo>
                  <a:pt x="4602" y="20525"/>
                  <a:pt x="4613" y="20529"/>
                  <a:pt x="4626" y="20533"/>
                </a:cubicBezTo>
                <a:cubicBezTo>
                  <a:pt x="4687" y="20550"/>
                  <a:pt x="4719" y="20597"/>
                  <a:pt x="4724" y="20662"/>
                </a:cubicBezTo>
                <a:cubicBezTo>
                  <a:pt x="4733" y="20791"/>
                  <a:pt x="4822" y="20886"/>
                  <a:pt x="4838" y="21012"/>
                </a:cubicBezTo>
                <a:cubicBezTo>
                  <a:pt x="4841" y="21031"/>
                  <a:pt x="4863" y="21049"/>
                  <a:pt x="4879" y="21060"/>
                </a:cubicBezTo>
                <a:cubicBezTo>
                  <a:pt x="4988" y="21134"/>
                  <a:pt x="5039" y="21256"/>
                  <a:pt x="5091" y="21373"/>
                </a:cubicBezTo>
                <a:cubicBezTo>
                  <a:pt x="5258" y="21476"/>
                  <a:pt x="5441" y="21427"/>
                  <a:pt x="5614" y="21451"/>
                </a:cubicBezTo>
                <a:cubicBezTo>
                  <a:pt x="5620" y="21452"/>
                  <a:pt x="5628" y="21446"/>
                  <a:pt x="5634" y="21443"/>
                </a:cubicBezTo>
                <a:cubicBezTo>
                  <a:pt x="5740" y="21394"/>
                  <a:pt x="5860" y="21402"/>
                  <a:pt x="5961" y="21333"/>
                </a:cubicBezTo>
                <a:cubicBezTo>
                  <a:pt x="5989" y="21314"/>
                  <a:pt x="6022" y="21301"/>
                  <a:pt x="6055" y="21296"/>
                </a:cubicBezTo>
                <a:cubicBezTo>
                  <a:pt x="6124" y="21286"/>
                  <a:pt x="6186" y="21254"/>
                  <a:pt x="6247" y="21222"/>
                </a:cubicBezTo>
                <a:cubicBezTo>
                  <a:pt x="6449" y="21117"/>
                  <a:pt x="6655" y="21022"/>
                  <a:pt x="6833" y="20869"/>
                </a:cubicBezTo>
                <a:cubicBezTo>
                  <a:pt x="6987" y="20782"/>
                  <a:pt x="7133" y="20680"/>
                  <a:pt x="7278" y="20577"/>
                </a:cubicBezTo>
                <a:cubicBezTo>
                  <a:pt x="7423" y="20475"/>
                  <a:pt x="7568" y="20369"/>
                  <a:pt x="7713" y="20268"/>
                </a:cubicBezTo>
                <a:cubicBezTo>
                  <a:pt x="9331" y="20324"/>
                  <a:pt x="10955" y="20143"/>
                  <a:pt x="12529" y="19726"/>
                </a:cubicBezTo>
                <a:cubicBezTo>
                  <a:pt x="14041" y="19326"/>
                  <a:pt x="15560" y="18700"/>
                  <a:pt x="16829" y="17526"/>
                </a:cubicBezTo>
                <a:cubicBezTo>
                  <a:pt x="18188" y="16268"/>
                  <a:pt x="19026" y="14571"/>
                  <a:pt x="19313" y="12768"/>
                </a:cubicBezTo>
                <a:cubicBezTo>
                  <a:pt x="19414" y="12683"/>
                  <a:pt x="19518" y="12602"/>
                  <a:pt x="19619" y="12517"/>
                </a:cubicBezTo>
                <a:cubicBezTo>
                  <a:pt x="19654" y="12489"/>
                  <a:pt x="19671" y="12447"/>
                  <a:pt x="19670" y="12399"/>
                </a:cubicBezTo>
                <a:cubicBezTo>
                  <a:pt x="19668" y="12348"/>
                  <a:pt x="19664" y="12296"/>
                  <a:pt x="19666" y="12244"/>
                </a:cubicBezTo>
                <a:cubicBezTo>
                  <a:pt x="19671" y="12134"/>
                  <a:pt x="19668" y="12025"/>
                  <a:pt x="19683" y="11916"/>
                </a:cubicBezTo>
                <a:cubicBezTo>
                  <a:pt x="19704" y="11764"/>
                  <a:pt x="19710" y="11765"/>
                  <a:pt x="19852" y="11835"/>
                </a:cubicBezTo>
                <a:cubicBezTo>
                  <a:pt x="19857" y="11838"/>
                  <a:pt x="19865" y="11835"/>
                  <a:pt x="19872" y="11835"/>
                </a:cubicBezTo>
                <a:cubicBezTo>
                  <a:pt x="19910" y="11799"/>
                  <a:pt x="19893" y="11752"/>
                  <a:pt x="19889" y="11710"/>
                </a:cubicBezTo>
                <a:cubicBezTo>
                  <a:pt x="19872" y="11562"/>
                  <a:pt x="19871" y="11410"/>
                  <a:pt x="19892" y="11264"/>
                </a:cubicBezTo>
                <a:cubicBezTo>
                  <a:pt x="19902" y="11196"/>
                  <a:pt x="19897" y="11135"/>
                  <a:pt x="19892" y="11069"/>
                </a:cubicBezTo>
                <a:cubicBezTo>
                  <a:pt x="19881" y="10926"/>
                  <a:pt x="19834" y="10791"/>
                  <a:pt x="19798" y="10656"/>
                </a:cubicBezTo>
                <a:cubicBezTo>
                  <a:pt x="19778" y="10584"/>
                  <a:pt x="19765" y="10514"/>
                  <a:pt x="19821" y="10450"/>
                </a:cubicBezTo>
                <a:cubicBezTo>
                  <a:pt x="19839" y="10429"/>
                  <a:pt x="19855" y="10395"/>
                  <a:pt x="19855" y="10368"/>
                </a:cubicBezTo>
                <a:cubicBezTo>
                  <a:pt x="19854" y="10274"/>
                  <a:pt x="19913" y="10245"/>
                  <a:pt x="19976" y="10214"/>
                </a:cubicBezTo>
                <a:cubicBezTo>
                  <a:pt x="20286" y="10063"/>
                  <a:pt x="20597" y="9909"/>
                  <a:pt x="20910" y="9768"/>
                </a:cubicBezTo>
                <a:cubicBezTo>
                  <a:pt x="21044" y="9707"/>
                  <a:pt x="21160" y="9622"/>
                  <a:pt x="21277" y="9536"/>
                </a:cubicBezTo>
                <a:cubicBezTo>
                  <a:pt x="21373" y="9465"/>
                  <a:pt x="21449" y="9366"/>
                  <a:pt x="21476" y="9233"/>
                </a:cubicBezTo>
                <a:cubicBezTo>
                  <a:pt x="21489" y="9168"/>
                  <a:pt x="21514" y="9105"/>
                  <a:pt x="21533" y="9042"/>
                </a:cubicBezTo>
                <a:cubicBezTo>
                  <a:pt x="21593" y="8848"/>
                  <a:pt x="21573" y="8663"/>
                  <a:pt x="21496" y="8481"/>
                </a:cubicBezTo>
                <a:cubicBezTo>
                  <a:pt x="21439" y="8345"/>
                  <a:pt x="21396" y="8207"/>
                  <a:pt x="21382" y="8058"/>
                </a:cubicBezTo>
                <a:cubicBezTo>
                  <a:pt x="21378" y="8022"/>
                  <a:pt x="21370" y="7978"/>
                  <a:pt x="21351" y="7951"/>
                </a:cubicBezTo>
                <a:cubicBezTo>
                  <a:pt x="21255" y="7808"/>
                  <a:pt x="21178" y="7649"/>
                  <a:pt x="21058" y="7523"/>
                </a:cubicBezTo>
                <a:cubicBezTo>
                  <a:pt x="20941" y="7401"/>
                  <a:pt x="20831" y="7271"/>
                  <a:pt x="20735" y="7129"/>
                </a:cubicBezTo>
                <a:cubicBezTo>
                  <a:pt x="20659" y="7018"/>
                  <a:pt x="20572" y="6934"/>
                  <a:pt x="20458" y="6875"/>
                </a:cubicBezTo>
                <a:cubicBezTo>
                  <a:pt x="20349" y="6817"/>
                  <a:pt x="20236" y="6765"/>
                  <a:pt x="20142" y="6676"/>
                </a:cubicBezTo>
                <a:cubicBezTo>
                  <a:pt x="20108" y="6644"/>
                  <a:pt x="20056" y="6636"/>
                  <a:pt x="20010" y="6624"/>
                </a:cubicBezTo>
                <a:cubicBezTo>
                  <a:pt x="19949" y="6608"/>
                  <a:pt x="19895" y="6584"/>
                  <a:pt x="19852" y="6532"/>
                </a:cubicBezTo>
                <a:cubicBezTo>
                  <a:pt x="19797" y="6466"/>
                  <a:pt x="19725" y="6451"/>
                  <a:pt x="19646" y="6454"/>
                </a:cubicBezTo>
                <a:cubicBezTo>
                  <a:pt x="19585" y="6457"/>
                  <a:pt x="19523" y="6461"/>
                  <a:pt x="19464" y="6447"/>
                </a:cubicBezTo>
                <a:cubicBezTo>
                  <a:pt x="19376" y="6426"/>
                  <a:pt x="19293" y="6420"/>
                  <a:pt x="19205" y="6432"/>
                </a:cubicBezTo>
                <a:cubicBezTo>
                  <a:pt x="19151" y="6440"/>
                  <a:pt x="19091" y="6443"/>
                  <a:pt x="19043" y="6406"/>
                </a:cubicBezTo>
                <a:cubicBezTo>
                  <a:pt x="19029" y="6396"/>
                  <a:pt x="19016" y="6395"/>
                  <a:pt x="19003" y="6388"/>
                </a:cubicBezTo>
                <a:cubicBezTo>
                  <a:pt x="18991" y="6355"/>
                  <a:pt x="18983" y="6322"/>
                  <a:pt x="18972" y="6289"/>
                </a:cubicBezTo>
                <a:cubicBezTo>
                  <a:pt x="18962" y="6255"/>
                  <a:pt x="18951" y="6222"/>
                  <a:pt x="18938" y="6189"/>
                </a:cubicBezTo>
                <a:cubicBezTo>
                  <a:pt x="18968" y="6166"/>
                  <a:pt x="18996" y="6141"/>
                  <a:pt x="19026" y="6119"/>
                </a:cubicBezTo>
                <a:cubicBezTo>
                  <a:pt x="19198" y="5989"/>
                  <a:pt x="19361" y="5843"/>
                  <a:pt x="19565" y="5773"/>
                </a:cubicBezTo>
                <a:cubicBezTo>
                  <a:pt x="19619" y="5754"/>
                  <a:pt x="19660" y="5710"/>
                  <a:pt x="19683" y="5655"/>
                </a:cubicBezTo>
                <a:cubicBezTo>
                  <a:pt x="19705" y="5602"/>
                  <a:pt x="19718" y="5542"/>
                  <a:pt x="19734" y="5492"/>
                </a:cubicBezTo>
                <a:cubicBezTo>
                  <a:pt x="19718" y="5474"/>
                  <a:pt x="19709" y="5456"/>
                  <a:pt x="19700" y="5456"/>
                </a:cubicBezTo>
                <a:cubicBezTo>
                  <a:pt x="19598" y="5452"/>
                  <a:pt x="19557" y="5382"/>
                  <a:pt x="19545" y="5282"/>
                </a:cubicBezTo>
                <a:cubicBezTo>
                  <a:pt x="19542" y="5253"/>
                  <a:pt x="19535" y="5227"/>
                  <a:pt x="19532" y="5198"/>
                </a:cubicBezTo>
                <a:cubicBezTo>
                  <a:pt x="19509" y="5022"/>
                  <a:pt x="19485" y="4844"/>
                  <a:pt x="19420" y="4678"/>
                </a:cubicBezTo>
                <a:cubicBezTo>
                  <a:pt x="19410" y="4651"/>
                  <a:pt x="19407" y="4622"/>
                  <a:pt x="19407" y="4593"/>
                </a:cubicBezTo>
                <a:cubicBezTo>
                  <a:pt x="19406" y="4514"/>
                  <a:pt x="19376" y="4452"/>
                  <a:pt x="19333" y="4391"/>
                </a:cubicBezTo>
                <a:cubicBezTo>
                  <a:pt x="19209" y="4215"/>
                  <a:pt x="19094" y="4036"/>
                  <a:pt x="18932" y="3897"/>
                </a:cubicBezTo>
                <a:cubicBezTo>
                  <a:pt x="18873" y="3846"/>
                  <a:pt x="18800" y="3789"/>
                  <a:pt x="18800" y="3683"/>
                </a:cubicBezTo>
                <a:cubicBezTo>
                  <a:pt x="18800" y="3645"/>
                  <a:pt x="18761" y="3620"/>
                  <a:pt x="18726" y="3613"/>
                </a:cubicBezTo>
                <a:cubicBezTo>
                  <a:pt x="18608" y="3590"/>
                  <a:pt x="18540" y="3504"/>
                  <a:pt x="18487" y="3395"/>
                </a:cubicBezTo>
                <a:cubicBezTo>
                  <a:pt x="18475" y="3371"/>
                  <a:pt x="18484" y="3331"/>
                  <a:pt x="18510" y="3322"/>
                </a:cubicBezTo>
                <a:cubicBezTo>
                  <a:pt x="18557" y="3305"/>
                  <a:pt x="18600" y="3283"/>
                  <a:pt x="18632" y="3226"/>
                </a:cubicBezTo>
                <a:cubicBezTo>
                  <a:pt x="18533" y="3071"/>
                  <a:pt x="18399" y="2985"/>
                  <a:pt x="18244" y="2983"/>
                </a:cubicBezTo>
                <a:cubicBezTo>
                  <a:pt x="18135" y="2981"/>
                  <a:pt x="18071" y="2941"/>
                  <a:pt x="18008" y="2854"/>
                </a:cubicBezTo>
                <a:cubicBezTo>
                  <a:pt x="17955" y="2778"/>
                  <a:pt x="17888" y="2712"/>
                  <a:pt x="17830" y="2640"/>
                </a:cubicBezTo>
                <a:cubicBezTo>
                  <a:pt x="17813" y="2619"/>
                  <a:pt x="17793" y="2592"/>
                  <a:pt x="17793" y="2566"/>
                </a:cubicBezTo>
                <a:cubicBezTo>
                  <a:pt x="17791" y="2448"/>
                  <a:pt x="17719" y="2371"/>
                  <a:pt x="17651" y="2304"/>
                </a:cubicBezTo>
                <a:cubicBezTo>
                  <a:pt x="17585" y="2240"/>
                  <a:pt x="17511" y="2181"/>
                  <a:pt x="17476" y="2091"/>
                </a:cubicBezTo>
                <a:cubicBezTo>
                  <a:pt x="17439" y="1996"/>
                  <a:pt x="17345" y="1939"/>
                  <a:pt x="17338" y="1825"/>
                </a:cubicBezTo>
                <a:cubicBezTo>
                  <a:pt x="17337" y="1811"/>
                  <a:pt x="17312" y="1789"/>
                  <a:pt x="17297" y="1789"/>
                </a:cubicBezTo>
                <a:cubicBezTo>
                  <a:pt x="17240" y="1785"/>
                  <a:pt x="17214" y="1758"/>
                  <a:pt x="17206" y="1693"/>
                </a:cubicBezTo>
                <a:cubicBezTo>
                  <a:pt x="17192" y="1575"/>
                  <a:pt x="17160" y="1460"/>
                  <a:pt x="17149" y="1343"/>
                </a:cubicBezTo>
                <a:cubicBezTo>
                  <a:pt x="17139" y="1232"/>
                  <a:pt x="17145" y="1119"/>
                  <a:pt x="17146" y="1007"/>
                </a:cubicBezTo>
                <a:cubicBezTo>
                  <a:pt x="17146" y="912"/>
                  <a:pt x="17111" y="876"/>
                  <a:pt x="17021" y="886"/>
                </a:cubicBezTo>
                <a:cubicBezTo>
                  <a:pt x="16961" y="892"/>
                  <a:pt x="16902" y="910"/>
                  <a:pt x="16842" y="922"/>
                </a:cubicBezTo>
                <a:cubicBezTo>
                  <a:pt x="16803" y="931"/>
                  <a:pt x="16761" y="951"/>
                  <a:pt x="16724" y="945"/>
                </a:cubicBezTo>
                <a:cubicBezTo>
                  <a:pt x="16667" y="934"/>
                  <a:pt x="16621" y="937"/>
                  <a:pt x="16573" y="978"/>
                </a:cubicBezTo>
                <a:cubicBezTo>
                  <a:pt x="16547" y="999"/>
                  <a:pt x="16509" y="1008"/>
                  <a:pt x="16478" y="1022"/>
                </a:cubicBezTo>
                <a:cubicBezTo>
                  <a:pt x="16329" y="1091"/>
                  <a:pt x="16165" y="1108"/>
                  <a:pt x="16017" y="1184"/>
                </a:cubicBezTo>
                <a:cubicBezTo>
                  <a:pt x="15950" y="1219"/>
                  <a:pt x="15884" y="1255"/>
                  <a:pt x="15815" y="1284"/>
                </a:cubicBezTo>
                <a:cubicBezTo>
                  <a:pt x="15689" y="1335"/>
                  <a:pt x="15562" y="1390"/>
                  <a:pt x="15444" y="1461"/>
                </a:cubicBezTo>
                <a:cubicBezTo>
                  <a:pt x="13683" y="357"/>
                  <a:pt x="11695" y="-124"/>
                  <a:pt x="9738" y="27"/>
                </a:cubicBezTo>
                <a:close/>
              </a:path>
            </a:pathLst>
          </a:custGeom>
        </p:spPr>
      </p:pic>
      <p:pic>
        <p:nvPicPr>
          <p:cNvPr id="492" name="Photo-Placeholder-2.jpg"/>
          <p:cNvPicPr>
            <a:picLocks noGrp="1" noChangeAspect="1"/>
          </p:cNvPicPr>
          <p:nvPr>
            <p:ph type="pic" idx="17"/>
          </p:nvPr>
        </p:nvPicPr>
        <p:blipFill>
          <a:blip r:embed="rId2">
            <a:alphaModFix amt="90000"/>
            <a:extLst/>
          </a:blip>
          <a:srcRect l="13445" r="13438"/>
          <a:stretch>
            <a:fillRect/>
          </a:stretch>
        </p:blipFill>
        <p:spPr>
          <a:xfrm>
            <a:off x="4051428" y="2798211"/>
            <a:ext cx="2539993" cy="2309797"/>
          </a:xfrm>
          <a:custGeom>
            <a:avLst/>
            <a:gdLst/>
            <a:ahLst/>
            <a:cxnLst>
              <a:cxn ang="0">
                <a:pos x="wd2" y="hd2"/>
              </a:cxn>
              <a:cxn ang="5400000">
                <a:pos x="wd2" y="hd2"/>
              </a:cxn>
              <a:cxn ang="10800000">
                <a:pos x="wd2" y="hd2"/>
              </a:cxn>
              <a:cxn ang="16200000">
                <a:pos x="wd2" y="hd2"/>
              </a:cxn>
            </a:cxnLst>
            <a:rect l="0" t="0" r="r" b="b"/>
            <a:pathLst>
              <a:path w="21568" h="21451" extrusionOk="0">
                <a:moveTo>
                  <a:pt x="9738" y="27"/>
                </a:moveTo>
                <a:cubicBezTo>
                  <a:pt x="7485" y="200"/>
                  <a:pt x="5296" y="1200"/>
                  <a:pt x="3423" y="2865"/>
                </a:cubicBezTo>
                <a:cubicBezTo>
                  <a:pt x="2279" y="3881"/>
                  <a:pt x="1333" y="5081"/>
                  <a:pt x="791" y="6491"/>
                </a:cubicBezTo>
                <a:cubicBezTo>
                  <a:pt x="206" y="8014"/>
                  <a:pt x="122" y="9706"/>
                  <a:pt x="535" y="11279"/>
                </a:cubicBezTo>
                <a:cubicBezTo>
                  <a:pt x="537" y="11294"/>
                  <a:pt x="533" y="11311"/>
                  <a:pt x="535" y="11327"/>
                </a:cubicBezTo>
                <a:cubicBezTo>
                  <a:pt x="537" y="11342"/>
                  <a:pt x="546" y="11356"/>
                  <a:pt x="548" y="11371"/>
                </a:cubicBezTo>
                <a:cubicBezTo>
                  <a:pt x="576" y="11627"/>
                  <a:pt x="611" y="11880"/>
                  <a:pt x="656" y="12134"/>
                </a:cubicBezTo>
                <a:cubicBezTo>
                  <a:pt x="701" y="12388"/>
                  <a:pt x="756" y="12640"/>
                  <a:pt x="818" y="12889"/>
                </a:cubicBezTo>
                <a:cubicBezTo>
                  <a:pt x="791" y="12912"/>
                  <a:pt x="763" y="12935"/>
                  <a:pt x="737" y="12959"/>
                </a:cubicBezTo>
                <a:cubicBezTo>
                  <a:pt x="711" y="12984"/>
                  <a:pt x="689" y="13012"/>
                  <a:pt x="670" y="13048"/>
                </a:cubicBezTo>
                <a:cubicBezTo>
                  <a:pt x="730" y="13070"/>
                  <a:pt x="783" y="13092"/>
                  <a:pt x="842" y="13107"/>
                </a:cubicBezTo>
                <a:cubicBezTo>
                  <a:pt x="849" y="13109"/>
                  <a:pt x="857" y="13107"/>
                  <a:pt x="865" y="13107"/>
                </a:cubicBezTo>
                <a:cubicBezTo>
                  <a:pt x="887" y="13188"/>
                  <a:pt x="914" y="13270"/>
                  <a:pt x="939" y="13350"/>
                </a:cubicBezTo>
                <a:cubicBezTo>
                  <a:pt x="965" y="13430"/>
                  <a:pt x="994" y="13509"/>
                  <a:pt x="1020" y="13590"/>
                </a:cubicBezTo>
                <a:cubicBezTo>
                  <a:pt x="835" y="13748"/>
                  <a:pt x="682" y="13938"/>
                  <a:pt x="518" y="14120"/>
                </a:cubicBezTo>
                <a:cubicBezTo>
                  <a:pt x="437" y="14210"/>
                  <a:pt x="368" y="14313"/>
                  <a:pt x="309" y="14423"/>
                </a:cubicBezTo>
                <a:cubicBezTo>
                  <a:pt x="251" y="14531"/>
                  <a:pt x="185" y="14631"/>
                  <a:pt x="120" y="14736"/>
                </a:cubicBezTo>
                <a:cubicBezTo>
                  <a:pt x="90" y="14785"/>
                  <a:pt x="60" y="14838"/>
                  <a:pt x="29" y="14887"/>
                </a:cubicBezTo>
                <a:cubicBezTo>
                  <a:pt x="22" y="14899"/>
                  <a:pt x="15" y="14914"/>
                  <a:pt x="9" y="14927"/>
                </a:cubicBezTo>
                <a:cubicBezTo>
                  <a:pt x="-2" y="14955"/>
                  <a:pt x="-7" y="14985"/>
                  <a:pt x="19" y="15005"/>
                </a:cubicBezTo>
                <a:cubicBezTo>
                  <a:pt x="34" y="15016"/>
                  <a:pt x="57" y="15021"/>
                  <a:pt x="73" y="15016"/>
                </a:cubicBezTo>
                <a:cubicBezTo>
                  <a:pt x="169" y="14984"/>
                  <a:pt x="266" y="14947"/>
                  <a:pt x="360" y="14913"/>
                </a:cubicBezTo>
                <a:cubicBezTo>
                  <a:pt x="399" y="14946"/>
                  <a:pt x="427" y="14982"/>
                  <a:pt x="461" y="15005"/>
                </a:cubicBezTo>
                <a:cubicBezTo>
                  <a:pt x="540" y="15059"/>
                  <a:pt x="624" y="15076"/>
                  <a:pt x="710" y="15016"/>
                </a:cubicBezTo>
                <a:cubicBezTo>
                  <a:pt x="743" y="14993"/>
                  <a:pt x="782" y="14982"/>
                  <a:pt x="818" y="14964"/>
                </a:cubicBezTo>
                <a:cubicBezTo>
                  <a:pt x="915" y="15040"/>
                  <a:pt x="1019" y="15061"/>
                  <a:pt x="1128" y="15071"/>
                </a:cubicBezTo>
                <a:cubicBezTo>
                  <a:pt x="1238" y="15081"/>
                  <a:pt x="1327" y="15140"/>
                  <a:pt x="1377" y="15241"/>
                </a:cubicBezTo>
                <a:cubicBezTo>
                  <a:pt x="1450" y="15384"/>
                  <a:pt x="1505" y="15538"/>
                  <a:pt x="1462" y="15709"/>
                </a:cubicBezTo>
                <a:cubicBezTo>
                  <a:pt x="1449" y="15759"/>
                  <a:pt x="1437" y="15815"/>
                  <a:pt x="1415" y="15860"/>
                </a:cubicBezTo>
                <a:cubicBezTo>
                  <a:pt x="1383" y="15924"/>
                  <a:pt x="1380" y="15986"/>
                  <a:pt x="1404" y="16052"/>
                </a:cubicBezTo>
                <a:cubicBezTo>
                  <a:pt x="1417" y="16086"/>
                  <a:pt x="1434" y="16119"/>
                  <a:pt x="1438" y="16155"/>
                </a:cubicBezTo>
                <a:cubicBezTo>
                  <a:pt x="1443" y="16197"/>
                  <a:pt x="1450" y="16250"/>
                  <a:pt x="1431" y="16284"/>
                </a:cubicBezTo>
                <a:cubicBezTo>
                  <a:pt x="1387" y="16365"/>
                  <a:pt x="1358" y="16457"/>
                  <a:pt x="1283" y="16516"/>
                </a:cubicBezTo>
                <a:cubicBezTo>
                  <a:pt x="1218" y="16567"/>
                  <a:pt x="1197" y="16635"/>
                  <a:pt x="1239" y="16711"/>
                </a:cubicBezTo>
                <a:cubicBezTo>
                  <a:pt x="1278" y="16781"/>
                  <a:pt x="1281" y="16845"/>
                  <a:pt x="1249" y="16921"/>
                </a:cubicBezTo>
                <a:cubicBezTo>
                  <a:pt x="1219" y="16994"/>
                  <a:pt x="1204" y="17078"/>
                  <a:pt x="1189" y="17157"/>
                </a:cubicBezTo>
                <a:cubicBezTo>
                  <a:pt x="1178" y="17212"/>
                  <a:pt x="1204" y="17259"/>
                  <a:pt x="1249" y="17283"/>
                </a:cubicBezTo>
                <a:cubicBezTo>
                  <a:pt x="1286" y="17302"/>
                  <a:pt x="1325" y="17317"/>
                  <a:pt x="1361" y="17338"/>
                </a:cubicBezTo>
                <a:cubicBezTo>
                  <a:pt x="1376" y="17347"/>
                  <a:pt x="1389" y="17370"/>
                  <a:pt x="1391" y="17389"/>
                </a:cubicBezTo>
                <a:cubicBezTo>
                  <a:pt x="1394" y="17426"/>
                  <a:pt x="1397" y="17465"/>
                  <a:pt x="1388" y="17500"/>
                </a:cubicBezTo>
                <a:cubicBezTo>
                  <a:pt x="1357" y="17612"/>
                  <a:pt x="1387" y="17700"/>
                  <a:pt x="1448" y="17787"/>
                </a:cubicBezTo>
                <a:cubicBezTo>
                  <a:pt x="1506" y="17870"/>
                  <a:pt x="1556" y="17962"/>
                  <a:pt x="1617" y="18042"/>
                </a:cubicBezTo>
                <a:cubicBezTo>
                  <a:pt x="1666" y="18107"/>
                  <a:pt x="1691" y="18184"/>
                  <a:pt x="1718" y="18259"/>
                </a:cubicBezTo>
                <a:cubicBezTo>
                  <a:pt x="1747" y="18342"/>
                  <a:pt x="1832" y="18365"/>
                  <a:pt x="1869" y="18436"/>
                </a:cubicBezTo>
                <a:cubicBezTo>
                  <a:pt x="1883" y="18462"/>
                  <a:pt x="1894" y="18490"/>
                  <a:pt x="1910" y="18513"/>
                </a:cubicBezTo>
                <a:cubicBezTo>
                  <a:pt x="1942" y="18561"/>
                  <a:pt x="1973" y="18609"/>
                  <a:pt x="2011" y="18650"/>
                </a:cubicBezTo>
                <a:cubicBezTo>
                  <a:pt x="2041" y="18682"/>
                  <a:pt x="2067" y="18712"/>
                  <a:pt x="2075" y="18760"/>
                </a:cubicBezTo>
                <a:cubicBezTo>
                  <a:pt x="2096" y="18884"/>
                  <a:pt x="2163" y="18976"/>
                  <a:pt x="2257" y="19044"/>
                </a:cubicBezTo>
                <a:cubicBezTo>
                  <a:pt x="2349" y="19110"/>
                  <a:pt x="2424" y="19190"/>
                  <a:pt x="2490" y="19287"/>
                </a:cubicBezTo>
                <a:cubicBezTo>
                  <a:pt x="2525" y="19340"/>
                  <a:pt x="2578" y="19384"/>
                  <a:pt x="2624" y="19427"/>
                </a:cubicBezTo>
                <a:cubicBezTo>
                  <a:pt x="2688" y="19487"/>
                  <a:pt x="2759" y="19482"/>
                  <a:pt x="2833" y="19457"/>
                </a:cubicBezTo>
                <a:cubicBezTo>
                  <a:pt x="2859" y="19448"/>
                  <a:pt x="2881" y="19432"/>
                  <a:pt x="2904" y="19416"/>
                </a:cubicBezTo>
                <a:cubicBezTo>
                  <a:pt x="3070" y="19309"/>
                  <a:pt x="3250" y="19246"/>
                  <a:pt x="3440" y="19221"/>
                </a:cubicBezTo>
                <a:cubicBezTo>
                  <a:pt x="3576" y="19203"/>
                  <a:pt x="3711" y="19192"/>
                  <a:pt x="3811" y="19335"/>
                </a:cubicBezTo>
                <a:cubicBezTo>
                  <a:pt x="3852" y="19395"/>
                  <a:pt x="3921" y="19421"/>
                  <a:pt x="3996" y="19398"/>
                </a:cubicBezTo>
                <a:cubicBezTo>
                  <a:pt x="4020" y="19391"/>
                  <a:pt x="4055" y="19390"/>
                  <a:pt x="4073" y="19405"/>
                </a:cubicBezTo>
                <a:cubicBezTo>
                  <a:pt x="4172" y="19487"/>
                  <a:pt x="4269" y="19577"/>
                  <a:pt x="4276" y="19722"/>
                </a:cubicBezTo>
                <a:cubicBezTo>
                  <a:pt x="4283" y="19896"/>
                  <a:pt x="4341" y="20037"/>
                  <a:pt x="4454" y="20157"/>
                </a:cubicBezTo>
                <a:cubicBezTo>
                  <a:pt x="4510" y="20217"/>
                  <a:pt x="4539" y="20287"/>
                  <a:pt x="4515" y="20378"/>
                </a:cubicBezTo>
                <a:cubicBezTo>
                  <a:pt x="4497" y="20446"/>
                  <a:pt x="4534" y="20491"/>
                  <a:pt x="4589" y="20518"/>
                </a:cubicBezTo>
                <a:cubicBezTo>
                  <a:pt x="4602" y="20525"/>
                  <a:pt x="4613" y="20529"/>
                  <a:pt x="4626" y="20533"/>
                </a:cubicBezTo>
                <a:cubicBezTo>
                  <a:pt x="4687" y="20550"/>
                  <a:pt x="4719" y="20597"/>
                  <a:pt x="4724" y="20662"/>
                </a:cubicBezTo>
                <a:cubicBezTo>
                  <a:pt x="4733" y="20791"/>
                  <a:pt x="4822" y="20886"/>
                  <a:pt x="4838" y="21012"/>
                </a:cubicBezTo>
                <a:cubicBezTo>
                  <a:pt x="4841" y="21031"/>
                  <a:pt x="4863" y="21049"/>
                  <a:pt x="4879" y="21060"/>
                </a:cubicBezTo>
                <a:cubicBezTo>
                  <a:pt x="4988" y="21134"/>
                  <a:pt x="5039" y="21256"/>
                  <a:pt x="5091" y="21373"/>
                </a:cubicBezTo>
                <a:cubicBezTo>
                  <a:pt x="5258" y="21476"/>
                  <a:pt x="5441" y="21427"/>
                  <a:pt x="5614" y="21451"/>
                </a:cubicBezTo>
                <a:cubicBezTo>
                  <a:pt x="5620" y="21452"/>
                  <a:pt x="5628" y="21446"/>
                  <a:pt x="5634" y="21443"/>
                </a:cubicBezTo>
                <a:cubicBezTo>
                  <a:pt x="5740" y="21394"/>
                  <a:pt x="5860" y="21402"/>
                  <a:pt x="5961" y="21333"/>
                </a:cubicBezTo>
                <a:cubicBezTo>
                  <a:pt x="5989" y="21314"/>
                  <a:pt x="6022" y="21301"/>
                  <a:pt x="6055" y="21296"/>
                </a:cubicBezTo>
                <a:cubicBezTo>
                  <a:pt x="6124" y="21286"/>
                  <a:pt x="6186" y="21254"/>
                  <a:pt x="6247" y="21222"/>
                </a:cubicBezTo>
                <a:cubicBezTo>
                  <a:pt x="6449" y="21117"/>
                  <a:pt x="6655" y="21022"/>
                  <a:pt x="6833" y="20869"/>
                </a:cubicBezTo>
                <a:cubicBezTo>
                  <a:pt x="6987" y="20782"/>
                  <a:pt x="7133" y="20680"/>
                  <a:pt x="7278" y="20577"/>
                </a:cubicBezTo>
                <a:cubicBezTo>
                  <a:pt x="7423" y="20475"/>
                  <a:pt x="7568" y="20369"/>
                  <a:pt x="7713" y="20268"/>
                </a:cubicBezTo>
                <a:cubicBezTo>
                  <a:pt x="9331" y="20324"/>
                  <a:pt x="10955" y="20143"/>
                  <a:pt x="12529" y="19726"/>
                </a:cubicBezTo>
                <a:cubicBezTo>
                  <a:pt x="14041" y="19326"/>
                  <a:pt x="15560" y="18700"/>
                  <a:pt x="16829" y="17526"/>
                </a:cubicBezTo>
                <a:cubicBezTo>
                  <a:pt x="18188" y="16268"/>
                  <a:pt x="19026" y="14571"/>
                  <a:pt x="19313" y="12768"/>
                </a:cubicBezTo>
                <a:cubicBezTo>
                  <a:pt x="19414" y="12683"/>
                  <a:pt x="19518" y="12602"/>
                  <a:pt x="19619" y="12517"/>
                </a:cubicBezTo>
                <a:cubicBezTo>
                  <a:pt x="19654" y="12489"/>
                  <a:pt x="19671" y="12447"/>
                  <a:pt x="19670" y="12399"/>
                </a:cubicBezTo>
                <a:cubicBezTo>
                  <a:pt x="19668" y="12348"/>
                  <a:pt x="19664" y="12296"/>
                  <a:pt x="19666" y="12244"/>
                </a:cubicBezTo>
                <a:cubicBezTo>
                  <a:pt x="19671" y="12134"/>
                  <a:pt x="19668" y="12025"/>
                  <a:pt x="19683" y="11916"/>
                </a:cubicBezTo>
                <a:cubicBezTo>
                  <a:pt x="19704" y="11764"/>
                  <a:pt x="19710" y="11765"/>
                  <a:pt x="19852" y="11835"/>
                </a:cubicBezTo>
                <a:cubicBezTo>
                  <a:pt x="19857" y="11838"/>
                  <a:pt x="19865" y="11835"/>
                  <a:pt x="19872" y="11835"/>
                </a:cubicBezTo>
                <a:cubicBezTo>
                  <a:pt x="19910" y="11799"/>
                  <a:pt x="19893" y="11752"/>
                  <a:pt x="19889" y="11710"/>
                </a:cubicBezTo>
                <a:cubicBezTo>
                  <a:pt x="19872" y="11562"/>
                  <a:pt x="19871" y="11410"/>
                  <a:pt x="19892" y="11264"/>
                </a:cubicBezTo>
                <a:cubicBezTo>
                  <a:pt x="19902" y="11196"/>
                  <a:pt x="19897" y="11135"/>
                  <a:pt x="19892" y="11069"/>
                </a:cubicBezTo>
                <a:cubicBezTo>
                  <a:pt x="19881" y="10926"/>
                  <a:pt x="19834" y="10791"/>
                  <a:pt x="19798" y="10656"/>
                </a:cubicBezTo>
                <a:cubicBezTo>
                  <a:pt x="19778" y="10584"/>
                  <a:pt x="19765" y="10514"/>
                  <a:pt x="19821" y="10450"/>
                </a:cubicBezTo>
                <a:cubicBezTo>
                  <a:pt x="19839" y="10429"/>
                  <a:pt x="19855" y="10395"/>
                  <a:pt x="19855" y="10368"/>
                </a:cubicBezTo>
                <a:cubicBezTo>
                  <a:pt x="19854" y="10274"/>
                  <a:pt x="19913" y="10245"/>
                  <a:pt x="19976" y="10214"/>
                </a:cubicBezTo>
                <a:cubicBezTo>
                  <a:pt x="20286" y="10063"/>
                  <a:pt x="20597" y="9909"/>
                  <a:pt x="20910" y="9768"/>
                </a:cubicBezTo>
                <a:cubicBezTo>
                  <a:pt x="21044" y="9707"/>
                  <a:pt x="21160" y="9622"/>
                  <a:pt x="21277" y="9536"/>
                </a:cubicBezTo>
                <a:cubicBezTo>
                  <a:pt x="21373" y="9465"/>
                  <a:pt x="21449" y="9366"/>
                  <a:pt x="21476" y="9233"/>
                </a:cubicBezTo>
                <a:cubicBezTo>
                  <a:pt x="21489" y="9168"/>
                  <a:pt x="21514" y="9105"/>
                  <a:pt x="21533" y="9042"/>
                </a:cubicBezTo>
                <a:cubicBezTo>
                  <a:pt x="21593" y="8848"/>
                  <a:pt x="21573" y="8663"/>
                  <a:pt x="21496" y="8481"/>
                </a:cubicBezTo>
                <a:cubicBezTo>
                  <a:pt x="21439" y="8345"/>
                  <a:pt x="21396" y="8207"/>
                  <a:pt x="21382" y="8058"/>
                </a:cubicBezTo>
                <a:cubicBezTo>
                  <a:pt x="21378" y="8022"/>
                  <a:pt x="21370" y="7978"/>
                  <a:pt x="21351" y="7951"/>
                </a:cubicBezTo>
                <a:cubicBezTo>
                  <a:pt x="21255" y="7808"/>
                  <a:pt x="21178" y="7649"/>
                  <a:pt x="21058" y="7523"/>
                </a:cubicBezTo>
                <a:cubicBezTo>
                  <a:pt x="20941" y="7401"/>
                  <a:pt x="20831" y="7271"/>
                  <a:pt x="20735" y="7129"/>
                </a:cubicBezTo>
                <a:cubicBezTo>
                  <a:pt x="20659" y="7018"/>
                  <a:pt x="20572" y="6934"/>
                  <a:pt x="20458" y="6875"/>
                </a:cubicBezTo>
                <a:cubicBezTo>
                  <a:pt x="20349" y="6817"/>
                  <a:pt x="20236" y="6765"/>
                  <a:pt x="20142" y="6676"/>
                </a:cubicBezTo>
                <a:cubicBezTo>
                  <a:pt x="20108" y="6644"/>
                  <a:pt x="20056" y="6636"/>
                  <a:pt x="20010" y="6624"/>
                </a:cubicBezTo>
                <a:cubicBezTo>
                  <a:pt x="19949" y="6608"/>
                  <a:pt x="19895" y="6584"/>
                  <a:pt x="19852" y="6532"/>
                </a:cubicBezTo>
                <a:cubicBezTo>
                  <a:pt x="19797" y="6466"/>
                  <a:pt x="19725" y="6451"/>
                  <a:pt x="19646" y="6454"/>
                </a:cubicBezTo>
                <a:cubicBezTo>
                  <a:pt x="19585" y="6457"/>
                  <a:pt x="19523" y="6461"/>
                  <a:pt x="19464" y="6447"/>
                </a:cubicBezTo>
                <a:cubicBezTo>
                  <a:pt x="19376" y="6426"/>
                  <a:pt x="19293" y="6420"/>
                  <a:pt x="19205" y="6432"/>
                </a:cubicBezTo>
                <a:cubicBezTo>
                  <a:pt x="19151" y="6440"/>
                  <a:pt x="19091" y="6443"/>
                  <a:pt x="19043" y="6406"/>
                </a:cubicBezTo>
                <a:cubicBezTo>
                  <a:pt x="19029" y="6396"/>
                  <a:pt x="19016" y="6395"/>
                  <a:pt x="19003" y="6388"/>
                </a:cubicBezTo>
                <a:cubicBezTo>
                  <a:pt x="18991" y="6355"/>
                  <a:pt x="18983" y="6322"/>
                  <a:pt x="18972" y="6289"/>
                </a:cubicBezTo>
                <a:cubicBezTo>
                  <a:pt x="18962" y="6255"/>
                  <a:pt x="18951" y="6222"/>
                  <a:pt x="18938" y="6189"/>
                </a:cubicBezTo>
                <a:cubicBezTo>
                  <a:pt x="18968" y="6166"/>
                  <a:pt x="18996" y="6141"/>
                  <a:pt x="19026" y="6119"/>
                </a:cubicBezTo>
                <a:cubicBezTo>
                  <a:pt x="19198" y="5989"/>
                  <a:pt x="19361" y="5843"/>
                  <a:pt x="19565" y="5773"/>
                </a:cubicBezTo>
                <a:cubicBezTo>
                  <a:pt x="19619" y="5754"/>
                  <a:pt x="19660" y="5710"/>
                  <a:pt x="19683" y="5655"/>
                </a:cubicBezTo>
                <a:cubicBezTo>
                  <a:pt x="19705" y="5602"/>
                  <a:pt x="19718" y="5542"/>
                  <a:pt x="19734" y="5492"/>
                </a:cubicBezTo>
                <a:cubicBezTo>
                  <a:pt x="19718" y="5474"/>
                  <a:pt x="19709" y="5456"/>
                  <a:pt x="19700" y="5456"/>
                </a:cubicBezTo>
                <a:cubicBezTo>
                  <a:pt x="19598" y="5452"/>
                  <a:pt x="19557" y="5382"/>
                  <a:pt x="19545" y="5282"/>
                </a:cubicBezTo>
                <a:cubicBezTo>
                  <a:pt x="19542" y="5253"/>
                  <a:pt x="19535" y="5227"/>
                  <a:pt x="19532" y="5198"/>
                </a:cubicBezTo>
                <a:cubicBezTo>
                  <a:pt x="19509" y="5022"/>
                  <a:pt x="19485" y="4844"/>
                  <a:pt x="19420" y="4678"/>
                </a:cubicBezTo>
                <a:cubicBezTo>
                  <a:pt x="19410" y="4651"/>
                  <a:pt x="19407" y="4622"/>
                  <a:pt x="19407" y="4593"/>
                </a:cubicBezTo>
                <a:cubicBezTo>
                  <a:pt x="19406" y="4514"/>
                  <a:pt x="19376" y="4452"/>
                  <a:pt x="19333" y="4391"/>
                </a:cubicBezTo>
                <a:cubicBezTo>
                  <a:pt x="19209" y="4215"/>
                  <a:pt x="19094" y="4036"/>
                  <a:pt x="18932" y="3897"/>
                </a:cubicBezTo>
                <a:cubicBezTo>
                  <a:pt x="18873" y="3846"/>
                  <a:pt x="18800" y="3789"/>
                  <a:pt x="18800" y="3683"/>
                </a:cubicBezTo>
                <a:cubicBezTo>
                  <a:pt x="18800" y="3645"/>
                  <a:pt x="18761" y="3620"/>
                  <a:pt x="18726" y="3613"/>
                </a:cubicBezTo>
                <a:cubicBezTo>
                  <a:pt x="18608" y="3590"/>
                  <a:pt x="18540" y="3504"/>
                  <a:pt x="18487" y="3395"/>
                </a:cubicBezTo>
                <a:cubicBezTo>
                  <a:pt x="18475" y="3371"/>
                  <a:pt x="18484" y="3331"/>
                  <a:pt x="18510" y="3322"/>
                </a:cubicBezTo>
                <a:cubicBezTo>
                  <a:pt x="18557" y="3305"/>
                  <a:pt x="18600" y="3283"/>
                  <a:pt x="18632" y="3226"/>
                </a:cubicBezTo>
                <a:cubicBezTo>
                  <a:pt x="18533" y="3071"/>
                  <a:pt x="18399" y="2985"/>
                  <a:pt x="18244" y="2983"/>
                </a:cubicBezTo>
                <a:cubicBezTo>
                  <a:pt x="18135" y="2981"/>
                  <a:pt x="18071" y="2941"/>
                  <a:pt x="18008" y="2854"/>
                </a:cubicBezTo>
                <a:cubicBezTo>
                  <a:pt x="17955" y="2778"/>
                  <a:pt x="17888" y="2712"/>
                  <a:pt x="17830" y="2640"/>
                </a:cubicBezTo>
                <a:cubicBezTo>
                  <a:pt x="17813" y="2619"/>
                  <a:pt x="17793" y="2592"/>
                  <a:pt x="17793" y="2566"/>
                </a:cubicBezTo>
                <a:cubicBezTo>
                  <a:pt x="17791" y="2448"/>
                  <a:pt x="17719" y="2371"/>
                  <a:pt x="17651" y="2304"/>
                </a:cubicBezTo>
                <a:cubicBezTo>
                  <a:pt x="17585" y="2240"/>
                  <a:pt x="17511" y="2181"/>
                  <a:pt x="17476" y="2091"/>
                </a:cubicBezTo>
                <a:cubicBezTo>
                  <a:pt x="17439" y="1996"/>
                  <a:pt x="17345" y="1939"/>
                  <a:pt x="17338" y="1825"/>
                </a:cubicBezTo>
                <a:cubicBezTo>
                  <a:pt x="17337" y="1811"/>
                  <a:pt x="17312" y="1789"/>
                  <a:pt x="17297" y="1789"/>
                </a:cubicBezTo>
                <a:cubicBezTo>
                  <a:pt x="17240" y="1785"/>
                  <a:pt x="17214" y="1758"/>
                  <a:pt x="17206" y="1693"/>
                </a:cubicBezTo>
                <a:cubicBezTo>
                  <a:pt x="17192" y="1575"/>
                  <a:pt x="17160" y="1460"/>
                  <a:pt x="17149" y="1343"/>
                </a:cubicBezTo>
                <a:cubicBezTo>
                  <a:pt x="17139" y="1232"/>
                  <a:pt x="17145" y="1119"/>
                  <a:pt x="17146" y="1007"/>
                </a:cubicBezTo>
                <a:cubicBezTo>
                  <a:pt x="17146" y="912"/>
                  <a:pt x="17111" y="876"/>
                  <a:pt x="17021" y="886"/>
                </a:cubicBezTo>
                <a:cubicBezTo>
                  <a:pt x="16961" y="892"/>
                  <a:pt x="16902" y="910"/>
                  <a:pt x="16842" y="922"/>
                </a:cubicBezTo>
                <a:cubicBezTo>
                  <a:pt x="16803" y="931"/>
                  <a:pt x="16761" y="951"/>
                  <a:pt x="16724" y="945"/>
                </a:cubicBezTo>
                <a:cubicBezTo>
                  <a:pt x="16667" y="934"/>
                  <a:pt x="16621" y="937"/>
                  <a:pt x="16573" y="978"/>
                </a:cubicBezTo>
                <a:cubicBezTo>
                  <a:pt x="16547" y="999"/>
                  <a:pt x="16509" y="1008"/>
                  <a:pt x="16478" y="1022"/>
                </a:cubicBezTo>
                <a:cubicBezTo>
                  <a:pt x="16329" y="1091"/>
                  <a:pt x="16165" y="1108"/>
                  <a:pt x="16017" y="1184"/>
                </a:cubicBezTo>
                <a:cubicBezTo>
                  <a:pt x="15950" y="1219"/>
                  <a:pt x="15884" y="1255"/>
                  <a:pt x="15815" y="1284"/>
                </a:cubicBezTo>
                <a:cubicBezTo>
                  <a:pt x="15689" y="1335"/>
                  <a:pt x="15562" y="1390"/>
                  <a:pt x="15444" y="1461"/>
                </a:cubicBezTo>
                <a:cubicBezTo>
                  <a:pt x="13683" y="357"/>
                  <a:pt x="11695" y="-124"/>
                  <a:pt x="9738" y="27"/>
                </a:cubicBezTo>
                <a:close/>
              </a:path>
            </a:pathLst>
          </a:custGeom>
        </p:spPr>
      </p:pic>
    </p:spTree>
  </p:cSld>
  <p:clrMapOvr>
    <a:masterClrMapping/>
  </p:clrMapOvr>
  <p:transition xmlns:p14="http://schemas.microsoft.com/office/powerpoint/2010/mai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 name="Shape 494"/>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592" h="21582" extrusionOk="0">
                <a:moveTo>
                  <a:pt x="16330" y="0"/>
                </a:moveTo>
                <a:cubicBezTo>
                  <a:pt x="16255" y="-1"/>
                  <a:pt x="16179" y="8"/>
                  <a:pt x="16103" y="37"/>
                </a:cubicBezTo>
                <a:cubicBezTo>
                  <a:pt x="15743" y="179"/>
                  <a:pt x="15373" y="283"/>
                  <a:pt x="15014" y="431"/>
                </a:cubicBezTo>
                <a:cubicBezTo>
                  <a:pt x="14708" y="558"/>
                  <a:pt x="14394" y="661"/>
                  <a:pt x="14089" y="793"/>
                </a:cubicBezTo>
                <a:cubicBezTo>
                  <a:pt x="13901" y="875"/>
                  <a:pt x="13714" y="954"/>
                  <a:pt x="13520" y="1014"/>
                </a:cubicBezTo>
                <a:cubicBezTo>
                  <a:pt x="13379" y="1057"/>
                  <a:pt x="13241" y="1106"/>
                  <a:pt x="13102" y="1155"/>
                </a:cubicBezTo>
                <a:cubicBezTo>
                  <a:pt x="13092" y="1158"/>
                  <a:pt x="13079" y="1178"/>
                  <a:pt x="13079" y="1190"/>
                </a:cubicBezTo>
                <a:cubicBezTo>
                  <a:pt x="13079" y="1193"/>
                  <a:pt x="13081" y="1195"/>
                  <a:pt x="13082" y="1198"/>
                </a:cubicBezTo>
                <a:cubicBezTo>
                  <a:pt x="13084" y="1202"/>
                  <a:pt x="13086" y="1205"/>
                  <a:pt x="13087" y="1207"/>
                </a:cubicBezTo>
                <a:cubicBezTo>
                  <a:pt x="13082" y="1212"/>
                  <a:pt x="13076" y="1215"/>
                  <a:pt x="13071" y="1219"/>
                </a:cubicBezTo>
                <a:cubicBezTo>
                  <a:pt x="13027" y="1257"/>
                  <a:pt x="12985" y="1273"/>
                  <a:pt x="12938" y="1227"/>
                </a:cubicBezTo>
                <a:cubicBezTo>
                  <a:pt x="12928" y="1218"/>
                  <a:pt x="12899" y="1216"/>
                  <a:pt x="12894" y="1224"/>
                </a:cubicBezTo>
                <a:cubicBezTo>
                  <a:pt x="12798" y="1375"/>
                  <a:pt x="12635" y="1327"/>
                  <a:pt x="12514" y="1405"/>
                </a:cubicBezTo>
                <a:cubicBezTo>
                  <a:pt x="12471" y="1433"/>
                  <a:pt x="12398" y="1424"/>
                  <a:pt x="12348" y="1403"/>
                </a:cubicBezTo>
                <a:cubicBezTo>
                  <a:pt x="12280" y="1374"/>
                  <a:pt x="12231" y="1346"/>
                  <a:pt x="12175" y="1428"/>
                </a:cubicBezTo>
                <a:cubicBezTo>
                  <a:pt x="12154" y="1459"/>
                  <a:pt x="12101" y="1468"/>
                  <a:pt x="12061" y="1472"/>
                </a:cubicBezTo>
                <a:cubicBezTo>
                  <a:pt x="11868" y="1493"/>
                  <a:pt x="11691" y="1560"/>
                  <a:pt x="11543" y="1718"/>
                </a:cubicBezTo>
                <a:cubicBezTo>
                  <a:pt x="11514" y="1748"/>
                  <a:pt x="11470" y="1757"/>
                  <a:pt x="11423" y="1782"/>
                </a:cubicBezTo>
                <a:cubicBezTo>
                  <a:pt x="11399" y="1754"/>
                  <a:pt x="11375" y="1726"/>
                  <a:pt x="11352" y="1698"/>
                </a:cubicBezTo>
                <a:cubicBezTo>
                  <a:pt x="11327" y="1670"/>
                  <a:pt x="11302" y="1640"/>
                  <a:pt x="11275" y="1609"/>
                </a:cubicBezTo>
                <a:cubicBezTo>
                  <a:pt x="11239" y="1655"/>
                  <a:pt x="11202" y="1701"/>
                  <a:pt x="11155" y="1738"/>
                </a:cubicBezTo>
                <a:cubicBezTo>
                  <a:pt x="11108" y="1775"/>
                  <a:pt x="11051" y="1803"/>
                  <a:pt x="10978" y="1814"/>
                </a:cubicBezTo>
                <a:cubicBezTo>
                  <a:pt x="10941" y="1806"/>
                  <a:pt x="10901" y="1783"/>
                  <a:pt x="10860" y="1751"/>
                </a:cubicBezTo>
                <a:cubicBezTo>
                  <a:pt x="10818" y="1718"/>
                  <a:pt x="10774" y="1675"/>
                  <a:pt x="10729" y="1628"/>
                </a:cubicBezTo>
                <a:cubicBezTo>
                  <a:pt x="10694" y="1695"/>
                  <a:pt x="10660" y="1756"/>
                  <a:pt x="10631" y="1822"/>
                </a:cubicBezTo>
                <a:cubicBezTo>
                  <a:pt x="10579" y="1940"/>
                  <a:pt x="10480" y="1969"/>
                  <a:pt x="10386" y="2002"/>
                </a:cubicBezTo>
                <a:cubicBezTo>
                  <a:pt x="10345" y="2017"/>
                  <a:pt x="10304" y="1995"/>
                  <a:pt x="10276" y="1953"/>
                </a:cubicBezTo>
                <a:cubicBezTo>
                  <a:pt x="10260" y="1930"/>
                  <a:pt x="10252" y="1901"/>
                  <a:pt x="10236" y="1879"/>
                </a:cubicBezTo>
                <a:cubicBezTo>
                  <a:pt x="10176" y="1792"/>
                  <a:pt x="10150" y="1794"/>
                  <a:pt x="10055" y="1864"/>
                </a:cubicBezTo>
                <a:cubicBezTo>
                  <a:pt x="10028" y="1884"/>
                  <a:pt x="9996" y="1911"/>
                  <a:pt x="9966" y="1916"/>
                </a:cubicBezTo>
                <a:cubicBezTo>
                  <a:pt x="9849" y="1936"/>
                  <a:pt x="9754" y="2009"/>
                  <a:pt x="9656" y="2087"/>
                </a:cubicBezTo>
                <a:cubicBezTo>
                  <a:pt x="9636" y="2073"/>
                  <a:pt x="9616" y="2060"/>
                  <a:pt x="9596" y="2046"/>
                </a:cubicBezTo>
                <a:cubicBezTo>
                  <a:pt x="9576" y="2033"/>
                  <a:pt x="9555" y="2019"/>
                  <a:pt x="9532" y="2002"/>
                </a:cubicBezTo>
                <a:cubicBezTo>
                  <a:pt x="9511" y="2017"/>
                  <a:pt x="9488" y="2034"/>
                  <a:pt x="9466" y="2050"/>
                </a:cubicBezTo>
                <a:cubicBezTo>
                  <a:pt x="9443" y="2066"/>
                  <a:pt x="9420" y="2083"/>
                  <a:pt x="9396" y="2099"/>
                </a:cubicBezTo>
                <a:cubicBezTo>
                  <a:pt x="9360" y="2109"/>
                  <a:pt x="9338" y="2087"/>
                  <a:pt x="9320" y="2062"/>
                </a:cubicBezTo>
                <a:cubicBezTo>
                  <a:pt x="9302" y="2037"/>
                  <a:pt x="9289" y="2009"/>
                  <a:pt x="9270" y="2005"/>
                </a:cubicBezTo>
                <a:cubicBezTo>
                  <a:pt x="9162" y="2023"/>
                  <a:pt x="9071" y="2035"/>
                  <a:pt x="8983" y="2057"/>
                </a:cubicBezTo>
                <a:cubicBezTo>
                  <a:pt x="8923" y="2072"/>
                  <a:pt x="8870" y="2074"/>
                  <a:pt x="8817" y="2035"/>
                </a:cubicBezTo>
                <a:cubicBezTo>
                  <a:pt x="8785" y="2011"/>
                  <a:pt x="8754" y="2001"/>
                  <a:pt x="8723" y="2005"/>
                </a:cubicBezTo>
                <a:cubicBezTo>
                  <a:pt x="8672" y="1850"/>
                  <a:pt x="8632" y="1693"/>
                  <a:pt x="8634" y="1522"/>
                </a:cubicBezTo>
                <a:cubicBezTo>
                  <a:pt x="8636" y="1345"/>
                  <a:pt x="8570" y="1215"/>
                  <a:pt x="8461" y="1115"/>
                </a:cubicBezTo>
                <a:cubicBezTo>
                  <a:pt x="8400" y="1059"/>
                  <a:pt x="8336" y="1017"/>
                  <a:pt x="8268" y="999"/>
                </a:cubicBezTo>
                <a:cubicBezTo>
                  <a:pt x="8200" y="981"/>
                  <a:pt x="8127" y="991"/>
                  <a:pt x="8050" y="1041"/>
                </a:cubicBezTo>
                <a:cubicBezTo>
                  <a:pt x="7913" y="1130"/>
                  <a:pt x="7759" y="1173"/>
                  <a:pt x="7617" y="1254"/>
                </a:cubicBezTo>
                <a:cubicBezTo>
                  <a:pt x="7455" y="1347"/>
                  <a:pt x="7284" y="1415"/>
                  <a:pt x="7106" y="1467"/>
                </a:cubicBezTo>
                <a:cubicBezTo>
                  <a:pt x="6915" y="1523"/>
                  <a:pt x="6731" y="1619"/>
                  <a:pt x="6543" y="1690"/>
                </a:cubicBezTo>
                <a:cubicBezTo>
                  <a:pt x="6488" y="1711"/>
                  <a:pt x="6435" y="1747"/>
                  <a:pt x="6379" y="1752"/>
                </a:cubicBezTo>
                <a:cubicBezTo>
                  <a:pt x="6283" y="1760"/>
                  <a:pt x="6204" y="1807"/>
                  <a:pt x="6127" y="1864"/>
                </a:cubicBezTo>
                <a:cubicBezTo>
                  <a:pt x="5945" y="1998"/>
                  <a:pt x="5743" y="2083"/>
                  <a:pt x="5560" y="2218"/>
                </a:cubicBezTo>
                <a:cubicBezTo>
                  <a:pt x="5436" y="2309"/>
                  <a:pt x="5298" y="2379"/>
                  <a:pt x="5171" y="2468"/>
                </a:cubicBezTo>
                <a:cubicBezTo>
                  <a:pt x="4958" y="2620"/>
                  <a:pt x="4722" y="2713"/>
                  <a:pt x="4502" y="2847"/>
                </a:cubicBezTo>
                <a:cubicBezTo>
                  <a:pt x="4297" y="2973"/>
                  <a:pt x="4083" y="3074"/>
                  <a:pt x="3872" y="3184"/>
                </a:cubicBezTo>
                <a:cubicBezTo>
                  <a:pt x="3789" y="3228"/>
                  <a:pt x="3701" y="3269"/>
                  <a:pt x="3638" y="3350"/>
                </a:cubicBezTo>
                <a:cubicBezTo>
                  <a:pt x="3606" y="3392"/>
                  <a:pt x="3572" y="3400"/>
                  <a:pt x="3529" y="3400"/>
                </a:cubicBezTo>
                <a:cubicBezTo>
                  <a:pt x="3505" y="3400"/>
                  <a:pt x="3481" y="3403"/>
                  <a:pt x="3459" y="3415"/>
                </a:cubicBezTo>
                <a:cubicBezTo>
                  <a:pt x="3286" y="3508"/>
                  <a:pt x="3111" y="3597"/>
                  <a:pt x="2941" y="3697"/>
                </a:cubicBezTo>
                <a:cubicBezTo>
                  <a:pt x="2786" y="3789"/>
                  <a:pt x="2633" y="3886"/>
                  <a:pt x="2447" y="3918"/>
                </a:cubicBezTo>
                <a:cubicBezTo>
                  <a:pt x="2444" y="3968"/>
                  <a:pt x="2441" y="4011"/>
                  <a:pt x="2439" y="4052"/>
                </a:cubicBezTo>
                <a:cubicBezTo>
                  <a:pt x="2437" y="4091"/>
                  <a:pt x="2436" y="4131"/>
                  <a:pt x="2434" y="4171"/>
                </a:cubicBezTo>
                <a:cubicBezTo>
                  <a:pt x="2411" y="4167"/>
                  <a:pt x="2388" y="4160"/>
                  <a:pt x="2366" y="4166"/>
                </a:cubicBezTo>
                <a:cubicBezTo>
                  <a:pt x="2334" y="4173"/>
                  <a:pt x="2294" y="4186"/>
                  <a:pt x="2270" y="4213"/>
                </a:cubicBezTo>
                <a:cubicBezTo>
                  <a:pt x="2203" y="4288"/>
                  <a:pt x="2139" y="4346"/>
                  <a:pt x="2039" y="4300"/>
                </a:cubicBezTo>
                <a:cubicBezTo>
                  <a:pt x="2016" y="4289"/>
                  <a:pt x="1984" y="4305"/>
                  <a:pt x="1956" y="4314"/>
                </a:cubicBezTo>
                <a:cubicBezTo>
                  <a:pt x="1888" y="4337"/>
                  <a:pt x="1825" y="4384"/>
                  <a:pt x="1761" y="4421"/>
                </a:cubicBezTo>
                <a:cubicBezTo>
                  <a:pt x="1698" y="4457"/>
                  <a:pt x="1623" y="4456"/>
                  <a:pt x="1553" y="4475"/>
                </a:cubicBezTo>
                <a:cubicBezTo>
                  <a:pt x="1525" y="4483"/>
                  <a:pt x="1498" y="4503"/>
                  <a:pt x="1472" y="4518"/>
                </a:cubicBezTo>
                <a:cubicBezTo>
                  <a:pt x="1445" y="4533"/>
                  <a:pt x="1416" y="4537"/>
                  <a:pt x="1389" y="4518"/>
                </a:cubicBezTo>
                <a:cubicBezTo>
                  <a:pt x="1331" y="4476"/>
                  <a:pt x="1278" y="4498"/>
                  <a:pt x="1227" y="4535"/>
                </a:cubicBezTo>
                <a:cubicBezTo>
                  <a:pt x="1165" y="4579"/>
                  <a:pt x="1106" y="4630"/>
                  <a:pt x="1046" y="4679"/>
                </a:cubicBezTo>
                <a:cubicBezTo>
                  <a:pt x="998" y="4718"/>
                  <a:pt x="954" y="4763"/>
                  <a:pt x="900" y="4780"/>
                </a:cubicBezTo>
                <a:cubicBezTo>
                  <a:pt x="739" y="4831"/>
                  <a:pt x="648" y="4972"/>
                  <a:pt x="568" y="5127"/>
                </a:cubicBezTo>
                <a:cubicBezTo>
                  <a:pt x="453" y="5350"/>
                  <a:pt x="397" y="5598"/>
                  <a:pt x="337" y="5846"/>
                </a:cubicBezTo>
                <a:cubicBezTo>
                  <a:pt x="329" y="5878"/>
                  <a:pt x="327" y="5916"/>
                  <a:pt x="327" y="5950"/>
                </a:cubicBezTo>
                <a:cubicBezTo>
                  <a:pt x="327" y="6104"/>
                  <a:pt x="292" y="6257"/>
                  <a:pt x="312" y="6413"/>
                </a:cubicBezTo>
                <a:cubicBezTo>
                  <a:pt x="318" y="6454"/>
                  <a:pt x="307" y="6498"/>
                  <a:pt x="300" y="6540"/>
                </a:cubicBezTo>
                <a:cubicBezTo>
                  <a:pt x="253" y="6816"/>
                  <a:pt x="183" y="7087"/>
                  <a:pt x="206" y="7375"/>
                </a:cubicBezTo>
                <a:cubicBezTo>
                  <a:pt x="210" y="7424"/>
                  <a:pt x="189" y="7477"/>
                  <a:pt x="183" y="7528"/>
                </a:cubicBezTo>
                <a:cubicBezTo>
                  <a:pt x="171" y="7639"/>
                  <a:pt x="160" y="7749"/>
                  <a:pt x="148" y="7860"/>
                </a:cubicBezTo>
                <a:cubicBezTo>
                  <a:pt x="136" y="7972"/>
                  <a:pt x="128" y="8080"/>
                  <a:pt x="111" y="8190"/>
                </a:cubicBezTo>
                <a:cubicBezTo>
                  <a:pt x="32" y="8700"/>
                  <a:pt x="5" y="9219"/>
                  <a:pt x="25" y="9736"/>
                </a:cubicBezTo>
                <a:cubicBezTo>
                  <a:pt x="31" y="9883"/>
                  <a:pt x="28" y="10026"/>
                  <a:pt x="17" y="10172"/>
                </a:cubicBezTo>
                <a:cubicBezTo>
                  <a:pt x="6" y="10326"/>
                  <a:pt x="-8" y="10481"/>
                  <a:pt x="5" y="10633"/>
                </a:cubicBezTo>
                <a:cubicBezTo>
                  <a:pt x="32" y="10960"/>
                  <a:pt x="13" y="11289"/>
                  <a:pt x="19" y="11617"/>
                </a:cubicBezTo>
                <a:cubicBezTo>
                  <a:pt x="26" y="12020"/>
                  <a:pt x="3" y="12425"/>
                  <a:pt x="28" y="12829"/>
                </a:cubicBezTo>
                <a:cubicBezTo>
                  <a:pt x="41" y="13043"/>
                  <a:pt x="57" y="13255"/>
                  <a:pt x="44" y="13470"/>
                </a:cubicBezTo>
                <a:cubicBezTo>
                  <a:pt x="41" y="13522"/>
                  <a:pt x="48" y="13575"/>
                  <a:pt x="50" y="13627"/>
                </a:cubicBezTo>
                <a:cubicBezTo>
                  <a:pt x="63" y="13946"/>
                  <a:pt x="79" y="14265"/>
                  <a:pt x="90" y="14583"/>
                </a:cubicBezTo>
                <a:cubicBezTo>
                  <a:pt x="108" y="15082"/>
                  <a:pt x="144" y="15577"/>
                  <a:pt x="219" y="16070"/>
                </a:cubicBezTo>
                <a:cubicBezTo>
                  <a:pt x="240" y="16212"/>
                  <a:pt x="280" y="16349"/>
                  <a:pt x="262" y="16501"/>
                </a:cubicBezTo>
                <a:cubicBezTo>
                  <a:pt x="253" y="16582"/>
                  <a:pt x="281" y="16673"/>
                  <a:pt x="298" y="16756"/>
                </a:cubicBezTo>
                <a:cubicBezTo>
                  <a:pt x="323" y="16881"/>
                  <a:pt x="367" y="17004"/>
                  <a:pt x="381" y="17130"/>
                </a:cubicBezTo>
                <a:cubicBezTo>
                  <a:pt x="406" y="17357"/>
                  <a:pt x="489" y="17556"/>
                  <a:pt x="560" y="17762"/>
                </a:cubicBezTo>
                <a:cubicBezTo>
                  <a:pt x="570" y="17794"/>
                  <a:pt x="580" y="17828"/>
                  <a:pt x="597" y="17854"/>
                </a:cubicBezTo>
                <a:cubicBezTo>
                  <a:pt x="737" y="18062"/>
                  <a:pt x="869" y="18281"/>
                  <a:pt x="1042" y="18451"/>
                </a:cubicBezTo>
                <a:cubicBezTo>
                  <a:pt x="1178" y="18585"/>
                  <a:pt x="1287" y="18738"/>
                  <a:pt x="1374" y="18917"/>
                </a:cubicBezTo>
                <a:cubicBezTo>
                  <a:pt x="1580" y="19342"/>
                  <a:pt x="1802" y="19757"/>
                  <a:pt x="2029" y="20166"/>
                </a:cubicBezTo>
                <a:cubicBezTo>
                  <a:pt x="2118" y="20326"/>
                  <a:pt x="2236" y="20403"/>
                  <a:pt x="2397" y="20364"/>
                </a:cubicBezTo>
                <a:cubicBezTo>
                  <a:pt x="2547" y="20328"/>
                  <a:pt x="2694" y="20306"/>
                  <a:pt x="2846" y="20362"/>
                </a:cubicBezTo>
                <a:cubicBezTo>
                  <a:pt x="2900" y="20381"/>
                  <a:pt x="2961" y="20381"/>
                  <a:pt x="3006" y="20322"/>
                </a:cubicBezTo>
                <a:cubicBezTo>
                  <a:pt x="3042" y="20273"/>
                  <a:pt x="3088" y="20255"/>
                  <a:pt x="3141" y="20250"/>
                </a:cubicBezTo>
                <a:cubicBezTo>
                  <a:pt x="3219" y="20243"/>
                  <a:pt x="3296" y="20227"/>
                  <a:pt x="3390" y="20210"/>
                </a:cubicBezTo>
                <a:cubicBezTo>
                  <a:pt x="3406" y="20201"/>
                  <a:pt x="3411" y="20175"/>
                  <a:pt x="3420" y="20150"/>
                </a:cubicBezTo>
                <a:cubicBezTo>
                  <a:pt x="3429" y="20125"/>
                  <a:pt x="3442" y="20102"/>
                  <a:pt x="3475" y="20099"/>
                </a:cubicBezTo>
                <a:cubicBezTo>
                  <a:pt x="3498" y="20105"/>
                  <a:pt x="3522" y="20112"/>
                  <a:pt x="3545" y="20118"/>
                </a:cubicBezTo>
                <a:cubicBezTo>
                  <a:pt x="3568" y="20124"/>
                  <a:pt x="3590" y="20130"/>
                  <a:pt x="3610" y="20136"/>
                </a:cubicBezTo>
                <a:cubicBezTo>
                  <a:pt x="3627" y="20115"/>
                  <a:pt x="3642" y="20097"/>
                  <a:pt x="3656" y="20080"/>
                </a:cubicBezTo>
                <a:cubicBezTo>
                  <a:pt x="3670" y="20062"/>
                  <a:pt x="3684" y="20045"/>
                  <a:pt x="3698" y="20027"/>
                </a:cubicBezTo>
                <a:cubicBezTo>
                  <a:pt x="3796" y="20064"/>
                  <a:pt x="3892" y="20097"/>
                  <a:pt x="3995" y="20079"/>
                </a:cubicBezTo>
                <a:cubicBezTo>
                  <a:pt x="4021" y="20075"/>
                  <a:pt x="4050" y="20090"/>
                  <a:pt x="4078" y="20101"/>
                </a:cubicBezTo>
                <a:cubicBezTo>
                  <a:pt x="4172" y="20140"/>
                  <a:pt x="4193" y="20120"/>
                  <a:pt x="4226" y="20030"/>
                </a:cubicBezTo>
                <a:cubicBezTo>
                  <a:pt x="4234" y="20006"/>
                  <a:pt x="4239" y="19977"/>
                  <a:pt x="4246" y="19955"/>
                </a:cubicBezTo>
                <a:cubicBezTo>
                  <a:pt x="4261" y="19911"/>
                  <a:pt x="4290" y="19883"/>
                  <a:pt x="4327" y="19883"/>
                </a:cubicBezTo>
                <a:cubicBezTo>
                  <a:pt x="4413" y="19884"/>
                  <a:pt x="4500" y="19881"/>
                  <a:pt x="4569" y="19965"/>
                </a:cubicBezTo>
                <a:cubicBezTo>
                  <a:pt x="4607" y="20012"/>
                  <a:pt x="4651" y="20053"/>
                  <a:pt x="4693" y="20099"/>
                </a:cubicBezTo>
                <a:cubicBezTo>
                  <a:pt x="4721" y="20044"/>
                  <a:pt x="4750" y="19997"/>
                  <a:pt x="4779" y="19958"/>
                </a:cubicBezTo>
                <a:cubicBezTo>
                  <a:pt x="4807" y="19921"/>
                  <a:pt x="4836" y="19892"/>
                  <a:pt x="4866" y="19871"/>
                </a:cubicBezTo>
                <a:cubicBezTo>
                  <a:pt x="4930" y="19859"/>
                  <a:pt x="4982" y="19865"/>
                  <a:pt x="5028" y="19881"/>
                </a:cubicBezTo>
                <a:cubicBezTo>
                  <a:pt x="5075" y="19898"/>
                  <a:pt x="5115" y="19924"/>
                  <a:pt x="5155" y="19953"/>
                </a:cubicBezTo>
                <a:cubicBezTo>
                  <a:pt x="5170" y="19920"/>
                  <a:pt x="5185" y="19888"/>
                  <a:pt x="5201" y="19855"/>
                </a:cubicBezTo>
                <a:cubicBezTo>
                  <a:pt x="5215" y="19825"/>
                  <a:pt x="5230" y="19795"/>
                  <a:pt x="5244" y="19764"/>
                </a:cubicBezTo>
                <a:cubicBezTo>
                  <a:pt x="5289" y="19772"/>
                  <a:pt x="5326" y="19769"/>
                  <a:pt x="5356" y="19787"/>
                </a:cubicBezTo>
                <a:cubicBezTo>
                  <a:pt x="5513" y="19876"/>
                  <a:pt x="5676" y="19878"/>
                  <a:pt x="5843" y="19839"/>
                </a:cubicBezTo>
                <a:cubicBezTo>
                  <a:pt x="5877" y="19831"/>
                  <a:pt x="5924" y="19821"/>
                  <a:pt x="5949" y="19841"/>
                </a:cubicBezTo>
                <a:cubicBezTo>
                  <a:pt x="6012" y="19894"/>
                  <a:pt x="6048" y="19858"/>
                  <a:pt x="6098" y="19814"/>
                </a:cubicBezTo>
                <a:cubicBezTo>
                  <a:pt x="6136" y="19781"/>
                  <a:pt x="6195" y="19749"/>
                  <a:pt x="6237" y="19759"/>
                </a:cubicBezTo>
                <a:cubicBezTo>
                  <a:pt x="6355" y="19790"/>
                  <a:pt x="6481" y="19703"/>
                  <a:pt x="6593" y="19802"/>
                </a:cubicBezTo>
                <a:cubicBezTo>
                  <a:pt x="6599" y="19807"/>
                  <a:pt x="6626" y="19795"/>
                  <a:pt x="6632" y="19784"/>
                </a:cubicBezTo>
                <a:cubicBezTo>
                  <a:pt x="6662" y="19732"/>
                  <a:pt x="6699" y="19728"/>
                  <a:pt x="6745" y="19752"/>
                </a:cubicBezTo>
                <a:cubicBezTo>
                  <a:pt x="6771" y="19766"/>
                  <a:pt x="6798" y="19778"/>
                  <a:pt x="6826" y="19787"/>
                </a:cubicBezTo>
                <a:cubicBezTo>
                  <a:pt x="6846" y="19793"/>
                  <a:pt x="6854" y="19763"/>
                  <a:pt x="6869" y="19747"/>
                </a:cubicBezTo>
                <a:cubicBezTo>
                  <a:pt x="7162" y="20100"/>
                  <a:pt x="7437" y="20473"/>
                  <a:pt x="7750" y="20803"/>
                </a:cubicBezTo>
                <a:cubicBezTo>
                  <a:pt x="7936" y="20997"/>
                  <a:pt x="8124" y="21189"/>
                  <a:pt x="8303" y="21392"/>
                </a:cubicBezTo>
                <a:cubicBezTo>
                  <a:pt x="8345" y="21440"/>
                  <a:pt x="8387" y="21486"/>
                  <a:pt x="8430" y="21531"/>
                </a:cubicBezTo>
                <a:cubicBezTo>
                  <a:pt x="8487" y="21590"/>
                  <a:pt x="8555" y="21599"/>
                  <a:pt x="8613" y="21551"/>
                </a:cubicBezTo>
                <a:cubicBezTo>
                  <a:pt x="8724" y="21460"/>
                  <a:pt x="8841" y="21394"/>
                  <a:pt x="8977" y="21383"/>
                </a:cubicBezTo>
                <a:cubicBezTo>
                  <a:pt x="8992" y="21381"/>
                  <a:pt x="9007" y="21372"/>
                  <a:pt x="9022" y="21365"/>
                </a:cubicBezTo>
                <a:cubicBezTo>
                  <a:pt x="9160" y="21304"/>
                  <a:pt x="9462" y="21093"/>
                  <a:pt x="9594" y="20964"/>
                </a:cubicBezTo>
                <a:cubicBezTo>
                  <a:pt x="9692" y="20868"/>
                  <a:pt x="9797" y="20802"/>
                  <a:pt x="9920" y="20766"/>
                </a:cubicBezTo>
                <a:cubicBezTo>
                  <a:pt x="10072" y="20721"/>
                  <a:pt x="10221" y="20661"/>
                  <a:pt x="10373" y="20617"/>
                </a:cubicBezTo>
                <a:cubicBezTo>
                  <a:pt x="10476" y="20587"/>
                  <a:pt x="10558" y="20541"/>
                  <a:pt x="10587" y="20406"/>
                </a:cubicBezTo>
                <a:cubicBezTo>
                  <a:pt x="10605" y="20323"/>
                  <a:pt x="10661" y="20276"/>
                  <a:pt x="10729" y="20255"/>
                </a:cubicBezTo>
                <a:cubicBezTo>
                  <a:pt x="10837" y="20221"/>
                  <a:pt x="10917" y="20137"/>
                  <a:pt x="10995" y="20049"/>
                </a:cubicBezTo>
                <a:cubicBezTo>
                  <a:pt x="11013" y="20029"/>
                  <a:pt x="11035" y="20017"/>
                  <a:pt x="11055" y="20000"/>
                </a:cubicBezTo>
                <a:cubicBezTo>
                  <a:pt x="11080" y="20009"/>
                  <a:pt x="11104" y="20019"/>
                  <a:pt x="11130" y="20027"/>
                </a:cubicBezTo>
                <a:cubicBezTo>
                  <a:pt x="11195" y="20048"/>
                  <a:pt x="11262" y="20050"/>
                  <a:pt x="11315" y="19982"/>
                </a:cubicBezTo>
                <a:cubicBezTo>
                  <a:pt x="11339" y="19951"/>
                  <a:pt x="11372" y="19946"/>
                  <a:pt x="11406" y="19953"/>
                </a:cubicBezTo>
                <a:cubicBezTo>
                  <a:pt x="11439" y="19959"/>
                  <a:pt x="11469" y="19970"/>
                  <a:pt x="11502" y="19968"/>
                </a:cubicBezTo>
                <a:cubicBezTo>
                  <a:pt x="11583" y="19963"/>
                  <a:pt x="11669" y="19932"/>
                  <a:pt x="11747" y="19948"/>
                </a:cubicBezTo>
                <a:cubicBezTo>
                  <a:pt x="11827" y="19964"/>
                  <a:pt x="11906" y="19993"/>
                  <a:pt x="11988" y="19990"/>
                </a:cubicBezTo>
                <a:cubicBezTo>
                  <a:pt x="12020" y="19989"/>
                  <a:pt x="12061" y="19993"/>
                  <a:pt x="12084" y="19973"/>
                </a:cubicBezTo>
                <a:cubicBezTo>
                  <a:pt x="12180" y="19884"/>
                  <a:pt x="12267" y="19924"/>
                  <a:pt x="12360" y="19980"/>
                </a:cubicBezTo>
                <a:cubicBezTo>
                  <a:pt x="12393" y="20000"/>
                  <a:pt x="12440" y="20005"/>
                  <a:pt x="12476" y="19995"/>
                </a:cubicBezTo>
                <a:cubicBezTo>
                  <a:pt x="12546" y="19975"/>
                  <a:pt x="12607" y="19913"/>
                  <a:pt x="12688" y="19933"/>
                </a:cubicBezTo>
                <a:cubicBezTo>
                  <a:pt x="12712" y="19939"/>
                  <a:pt x="12748" y="19903"/>
                  <a:pt x="12769" y="19876"/>
                </a:cubicBezTo>
                <a:cubicBezTo>
                  <a:pt x="12825" y="19806"/>
                  <a:pt x="12894" y="19766"/>
                  <a:pt x="12967" y="19784"/>
                </a:cubicBezTo>
                <a:cubicBezTo>
                  <a:pt x="13077" y="19812"/>
                  <a:pt x="13180" y="19726"/>
                  <a:pt x="13287" y="19762"/>
                </a:cubicBezTo>
                <a:cubicBezTo>
                  <a:pt x="13380" y="19709"/>
                  <a:pt x="13476" y="19716"/>
                  <a:pt x="13576" y="19720"/>
                </a:cubicBezTo>
                <a:cubicBezTo>
                  <a:pt x="13627" y="19722"/>
                  <a:pt x="13684" y="19676"/>
                  <a:pt x="13732" y="19641"/>
                </a:cubicBezTo>
                <a:cubicBezTo>
                  <a:pt x="13783" y="19602"/>
                  <a:pt x="13828" y="19575"/>
                  <a:pt x="13890" y="19606"/>
                </a:cubicBezTo>
                <a:cubicBezTo>
                  <a:pt x="13911" y="19616"/>
                  <a:pt x="13947" y="19624"/>
                  <a:pt x="13962" y="19611"/>
                </a:cubicBezTo>
                <a:cubicBezTo>
                  <a:pt x="14051" y="19533"/>
                  <a:pt x="14149" y="19560"/>
                  <a:pt x="14245" y="19551"/>
                </a:cubicBezTo>
                <a:cubicBezTo>
                  <a:pt x="14309" y="19545"/>
                  <a:pt x="14390" y="19539"/>
                  <a:pt x="14432" y="19492"/>
                </a:cubicBezTo>
                <a:cubicBezTo>
                  <a:pt x="14528" y="19384"/>
                  <a:pt x="14625" y="19404"/>
                  <a:pt x="14729" y="19445"/>
                </a:cubicBezTo>
                <a:cubicBezTo>
                  <a:pt x="14752" y="19454"/>
                  <a:pt x="14775" y="19461"/>
                  <a:pt x="14796" y="19467"/>
                </a:cubicBezTo>
                <a:cubicBezTo>
                  <a:pt x="14865" y="19437"/>
                  <a:pt x="14918" y="19346"/>
                  <a:pt x="15002" y="19418"/>
                </a:cubicBezTo>
                <a:cubicBezTo>
                  <a:pt x="15015" y="19429"/>
                  <a:pt x="15057" y="19419"/>
                  <a:pt x="15072" y="19403"/>
                </a:cubicBezTo>
                <a:cubicBezTo>
                  <a:pt x="15142" y="19327"/>
                  <a:pt x="15233" y="19308"/>
                  <a:pt x="15313" y="19259"/>
                </a:cubicBezTo>
                <a:cubicBezTo>
                  <a:pt x="15401" y="19205"/>
                  <a:pt x="15483" y="19138"/>
                  <a:pt x="15579" y="19068"/>
                </a:cubicBezTo>
                <a:cubicBezTo>
                  <a:pt x="15621" y="19077"/>
                  <a:pt x="15678" y="19102"/>
                  <a:pt x="15731" y="19095"/>
                </a:cubicBezTo>
                <a:cubicBezTo>
                  <a:pt x="15777" y="19090"/>
                  <a:pt x="15821" y="19053"/>
                  <a:pt x="15864" y="19024"/>
                </a:cubicBezTo>
                <a:cubicBezTo>
                  <a:pt x="15907" y="18994"/>
                  <a:pt x="15948" y="18961"/>
                  <a:pt x="15987" y="18924"/>
                </a:cubicBezTo>
                <a:cubicBezTo>
                  <a:pt x="16034" y="18880"/>
                  <a:pt x="16080" y="18845"/>
                  <a:pt x="16145" y="18862"/>
                </a:cubicBezTo>
                <a:cubicBezTo>
                  <a:pt x="16206" y="18879"/>
                  <a:pt x="16259" y="18848"/>
                  <a:pt x="16303" y="18798"/>
                </a:cubicBezTo>
                <a:cubicBezTo>
                  <a:pt x="16435" y="18647"/>
                  <a:pt x="16572" y="18498"/>
                  <a:pt x="16687" y="18330"/>
                </a:cubicBezTo>
                <a:cubicBezTo>
                  <a:pt x="16688" y="18329"/>
                  <a:pt x="16688" y="18330"/>
                  <a:pt x="16689" y="18330"/>
                </a:cubicBezTo>
                <a:cubicBezTo>
                  <a:pt x="16728" y="18325"/>
                  <a:pt x="16766" y="18320"/>
                  <a:pt x="16807" y="18313"/>
                </a:cubicBezTo>
                <a:cubicBezTo>
                  <a:pt x="16848" y="18306"/>
                  <a:pt x="16890" y="18298"/>
                  <a:pt x="16936" y="18290"/>
                </a:cubicBezTo>
                <a:cubicBezTo>
                  <a:pt x="16952" y="18281"/>
                  <a:pt x="16957" y="18253"/>
                  <a:pt x="16966" y="18227"/>
                </a:cubicBezTo>
                <a:cubicBezTo>
                  <a:pt x="16975" y="18201"/>
                  <a:pt x="16989" y="18176"/>
                  <a:pt x="17022" y="18174"/>
                </a:cubicBezTo>
                <a:cubicBezTo>
                  <a:pt x="17045" y="18181"/>
                  <a:pt x="17068" y="18188"/>
                  <a:pt x="17092" y="18195"/>
                </a:cubicBezTo>
                <a:cubicBezTo>
                  <a:pt x="17115" y="18202"/>
                  <a:pt x="17138" y="18210"/>
                  <a:pt x="17159" y="18216"/>
                </a:cubicBezTo>
                <a:cubicBezTo>
                  <a:pt x="17175" y="18195"/>
                  <a:pt x="17189" y="18177"/>
                  <a:pt x="17203" y="18159"/>
                </a:cubicBezTo>
                <a:cubicBezTo>
                  <a:pt x="17217" y="18142"/>
                  <a:pt x="17230" y="18124"/>
                  <a:pt x="17244" y="18107"/>
                </a:cubicBezTo>
                <a:cubicBezTo>
                  <a:pt x="17342" y="18143"/>
                  <a:pt x="17439" y="18179"/>
                  <a:pt x="17541" y="18161"/>
                </a:cubicBezTo>
                <a:cubicBezTo>
                  <a:pt x="17568" y="18157"/>
                  <a:pt x="17597" y="18170"/>
                  <a:pt x="17624" y="18181"/>
                </a:cubicBezTo>
                <a:cubicBezTo>
                  <a:pt x="17718" y="18220"/>
                  <a:pt x="17739" y="18202"/>
                  <a:pt x="17772" y="18112"/>
                </a:cubicBezTo>
                <a:cubicBezTo>
                  <a:pt x="17780" y="18088"/>
                  <a:pt x="17785" y="18058"/>
                  <a:pt x="17793" y="18035"/>
                </a:cubicBezTo>
                <a:cubicBezTo>
                  <a:pt x="17807" y="17989"/>
                  <a:pt x="17839" y="17963"/>
                  <a:pt x="17876" y="17963"/>
                </a:cubicBezTo>
                <a:cubicBezTo>
                  <a:pt x="17961" y="17963"/>
                  <a:pt x="18047" y="17960"/>
                  <a:pt x="18115" y="18045"/>
                </a:cubicBezTo>
                <a:cubicBezTo>
                  <a:pt x="18153" y="18092"/>
                  <a:pt x="18197" y="18130"/>
                  <a:pt x="18240" y="18176"/>
                </a:cubicBezTo>
                <a:cubicBezTo>
                  <a:pt x="18267" y="18121"/>
                  <a:pt x="18296" y="18075"/>
                  <a:pt x="18325" y="18037"/>
                </a:cubicBezTo>
                <a:cubicBezTo>
                  <a:pt x="18354" y="18000"/>
                  <a:pt x="18383" y="17971"/>
                  <a:pt x="18412" y="17951"/>
                </a:cubicBezTo>
                <a:cubicBezTo>
                  <a:pt x="18476" y="17939"/>
                  <a:pt x="18528" y="17945"/>
                  <a:pt x="18574" y="17961"/>
                </a:cubicBezTo>
                <a:cubicBezTo>
                  <a:pt x="18621" y="17977"/>
                  <a:pt x="18661" y="18004"/>
                  <a:pt x="18701" y="18032"/>
                </a:cubicBezTo>
                <a:cubicBezTo>
                  <a:pt x="18716" y="18000"/>
                  <a:pt x="18732" y="17967"/>
                  <a:pt x="18747" y="17935"/>
                </a:cubicBezTo>
                <a:cubicBezTo>
                  <a:pt x="18761" y="17905"/>
                  <a:pt x="18776" y="17874"/>
                  <a:pt x="18790" y="17844"/>
                </a:cubicBezTo>
                <a:cubicBezTo>
                  <a:pt x="18835" y="17851"/>
                  <a:pt x="18874" y="17849"/>
                  <a:pt x="18905" y="17866"/>
                </a:cubicBezTo>
                <a:cubicBezTo>
                  <a:pt x="19061" y="17955"/>
                  <a:pt x="19222" y="17958"/>
                  <a:pt x="19389" y="17918"/>
                </a:cubicBezTo>
                <a:cubicBezTo>
                  <a:pt x="19423" y="17910"/>
                  <a:pt x="19471" y="17901"/>
                  <a:pt x="19495" y="17921"/>
                </a:cubicBezTo>
                <a:cubicBezTo>
                  <a:pt x="19559" y="17973"/>
                  <a:pt x="19596" y="17940"/>
                  <a:pt x="19646" y="17896"/>
                </a:cubicBezTo>
                <a:cubicBezTo>
                  <a:pt x="19685" y="17863"/>
                  <a:pt x="19742" y="17831"/>
                  <a:pt x="19784" y="17842"/>
                </a:cubicBezTo>
                <a:cubicBezTo>
                  <a:pt x="19901" y="17872"/>
                  <a:pt x="20030" y="17783"/>
                  <a:pt x="20141" y="17881"/>
                </a:cubicBezTo>
                <a:cubicBezTo>
                  <a:pt x="20147" y="17887"/>
                  <a:pt x="20172" y="17874"/>
                  <a:pt x="20179" y="17864"/>
                </a:cubicBezTo>
                <a:cubicBezTo>
                  <a:pt x="20209" y="17811"/>
                  <a:pt x="20245" y="17808"/>
                  <a:pt x="20291" y="17832"/>
                </a:cubicBezTo>
                <a:cubicBezTo>
                  <a:pt x="20317" y="17845"/>
                  <a:pt x="20344" y="17858"/>
                  <a:pt x="20372" y="17866"/>
                </a:cubicBezTo>
                <a:cubicBezTo>
                  <a:pt x="20407" y="17877"/>
                  <a:pt x="20444" y="17846"/>
                  <a:pt x="20451" y="17802"/>
                </a:cubicBezTo>
                <a:cubicBezTo>
                  <a:pt x="20461" y="17735"/>
                  <a:pt x="20465" y="17664"/>
                  <a:pt x="20482" y="17599"/>
                </a:cubicBezTo>
                <a:cubicBezTo>
                  <a:pt x="20500" y="17528"/>
                  <a:pt x="20578" y="17503"/>
                  <a:pt x="20625" y="17549"/>
                </a:cubicBezTo>
                <a:cubicBezTo>
                  <a:pt x="20664" y="17587"/>
                  <a:pt x="20699" y="17636"/>
                  <a:pt x="20740" y="17671"/>
                </a:cubicBezTo>
                <a:cubicBezTo>
                  <a:pt x="20762" y="17689"/>
                  <a:pt x="20792" y="17699"/>
                  <a:pt x="20819" y="17698"/>
                </a:cubicBezTo>
                <a:cubicBezTo>
                  <a:pt x="20912" y="17695"/>
                  <a:pt x="21004" y="17690"/>
                  <a:pt x="21097" y="17680"/>
                </a:cubicBezTo>
                <a:cubicBezTo>
                  <a:pt x="21117" y="17678"/>
                  <a:pt x="21147" y="17663"/>
                  <a:pt x="21155" y="17646"/>
                </a:cubicBezTo>
                <a:cubicBezTo>
                  <a:pt x="21204" y="17536"/>
                  <a:pt x="21295" y="17447"/>
                  <a:pt x="21268" y="17301"/>
                </a:cubicBezTo>
                <a:cubicBezTo>
                  <a:pt x="21263" y="17277"/>
                  <a:pt x="21261" y="17245"/>
                  <a:pt x="21268" y="17222"/>
                </a:cubicBezTo>
                <a:cubicBezTo>
                  <a:pt x="21311" y="17082"/>
                  <a:pt x="21269" y="16955"/>
                  <a:pt x="21238" y="16823"/>
                </a:cubicBezTo>
                <a:cubicBezTo>
                  <a:pt x="21225" y="16766"/>
                  <a:pt x="21211" y="16706"/>
                  <a:pt x="21209" y="16647"/>
                </a:cubicBezTo>
                <a:cubicBezTo>
                  <a:pt x="21202" y="16441"/>
                  <a:pt x="21202" y="16234"/>
                  <a:pt x="21195" y="16028"/>
                </a:cubicBezTo>
                <a:cubicBezTo>
                  <a:pt x="21189" y="15872"/>
                  <a:pt x="21179" y="15718"/>
                  <a:pt x="21257" y="15579"/>
                </a:cubicBezTo>
                <a:cubicBezTo>
                  <a:pt x="21269" y="15559"/>
                  <a:pt x="21271" y="15530"/>
                  <a:pt x="21276" y="15505"/>
                </a:cubicBezTo>
                <a:cubicBezTo>
                  <a:pt x="21324" y="15261"/>
                  <a:pt x="21415" y="15036"/>
                  <a:pt x="21494" y="14806"/>
                </a:cubicBezTo>
                <a:cubicBezTo>
                  <a:pt x="21533" y="14693"/>
                  <a:pt x="21568" y="14580"/>
                  <a:pt x="21575" y="14459"/>
                </a:cubicBezTo>
                <a:cubicBezTo>
                  <a:pt x="21584" y="14305"/>
                  <a:pt x="21592" y="14150"/>
                  <a:pt x="21592" y="13996"/>
                </a:cubicBezTo>
                <a:cubicBezTo>
                  <a:pt x="21591" y="13591"/>
                  <a:pt x="21576" y="13188"/>
                  <a:pt x="21554" y="12784"/>
                </a:cubicBezTo>
                <a:cubicBezTo>
                  <a:pt x="21548" y="12664"/>
                  <a:pt x="21548" y="12541"/>
                  <a:pt x="21538" y="12422"/>
                </a:cubicBezTo>
                <a:cubicBezTo>
                  <a:pt x="21516" y="12184"/>
                  <a:pt x="21495" y="11945"/>
                  <a:pt x="21463" y="11709"/>
                </a:cubicBezTo>
                <a:cubicBezTo>
                  <a:pt x="21427" y="11447"/>
                  <a:pt x="21392" y="11185"/>
                  <a:pt x="21374" y="10921"/>
                </a:cubicBezTo>
                <a:cubicBezTo>
                  <a:pt x="21369" y="10861"/>
                  <a:pt x="21356" y="10799"/>
                  <a:pt x="21347" y="10742"/>
                </a:cubicBezTo>
                <a:cubicBezTo>
                  <a:pt x="21338" y="10693"/>
                  <a:pt x="21324" y="10644"/>
                  <a:pt x="21322" y="10594"/>
                </a:cubicBezTo>
                <a:cubicBezTo>
                  <a:pt x="21310" y="10397"/>
                  <a:pt x="21306" y="10198"/>
                  <a:pt x="21292" y="10001"/>
                </a:cubicBezTo>
                <a:cubicBezTo>
                  <a:pt x="21277" y="9770"/>
                  <a:pt x="21252" y="9543"/>
                  <a:pt x="21234" y="9307"/>
                </a:cubicBezTo>
                <a:cubicBezTo>
                  <a:pt x="21230" y="9249"/>
                  <a:pt x="21226" y="9190"/>
                  <a:pt x="21224" y="9129"/>
                </a:cubicBezTo>
                <a:cubicBezTo>
                  <a:pt x="21221" y="9051"/>
                  <a:pt x="21222" y="8972"/>
                  <a:pt x="21214" y="8896"/>
                </a:cubicBezTo>
                <a:cubicBezTo>
                  <a:pt x="21187" y="8667"/>
                  <a:pt x="21185" y="8437"/>
                  <a:pt x="21147" y="8210"/>
                </a:cubicBezTo>
                <a:cubicBezTo>
                  <a:pt x="21142" y="8177"/>
                  <a:pt x="21151" y="8142"/>
                  <a:pt x="21151" y="8108"/>
                </a:cubicBezTo>
                <a:cubicBezTo>
                  <a:pt x="21151" y="8022"/>
                  <a:pt x="21151" y="7935"/>
                  <a:pt x="21147" y="7850"/>
                </a:cubicBezTo>
                <a:cubicBezTo>
                  <a:pt x="21140" y="7710"/>
                  <a:pt x="21128" y="7574"/>
                  <a:pt x="21120" y="7437"/>
                </a:cubicBezTo>
                <a:cubicBezTo>
                  <a:pt x="21101" y="7102"/>
                  <a:pt x="21082" y="6770"/>
                  <a:pt x="21064" y="6436"/>
                </a:cubicBezTo>
                <a:cubicBezTo>
                  <a:pt x="21057" y="6316"/>
                  <a:pt x="21057" y="6191"/>
                  <a:pt x="21049" y="6074"/>
                </a:cubicBezTo>
                <a:cubicBezTo>
                  <a:pt x="21043" y="5980"/>
                  <a:pt x="21035" y="5884"/>
                  <a:pt x="21020" y="5791"/>
                </a:cubicBezTo>
                <a:cubicBezTo>
                  <a:pt x="20994" y="5631"/>
                  <a:pt x="20965" y="5470"/>
                  <a:pt x="20929" y="5313"/>
                </a:cubicBezTo>
                <a:cubicBezTo>
                  <a:pt x="20895" y="5165"/>
                  <a:pt x="20856" y="5017"/>
                  <a:pt x="20808" y="4874"/>
                </a:cubicBezTo>
                <a:cubicBezTo>
                  <a:pt x="20790" y="4818"/>
                  <a:pt x="20762" y="4773"/>
                  <a:pt x="20771" y="4708"/>
                </a:cubicBezTo>
                <a:cubicBezTo>
                  <a:pt x="20781" y="4632"/>
                  <a:pt x="20718" y="4588"/>
                  <a:pt x="20702" y="4523"/>
                </a:cubicBezTo>
                <a:cubicBezTo>
                  <a:pt x="20687" y="4456"/>
                  <a:pt x="20729" y="4384"/>
                  <a:pt x="20692" y="4319"/>
                </a:cubicBezTo>
                <a:cubicBezTo>
                  <a:pt x="20688" y="4312"/>
                  <a:pt x="20686" y="4305"/>
                  <a:pt x="20684" y="4297"/>
                </a:cubicBezTo>
                <a:cubicBezTo>
                  <a:pt x="20603" y="4081"/>
                  <a:pt x="20524" y="3857"/>
                  <a:pt x="20445" y="3635"/>
                </a:cubicBezTo>
                <a:cubicBezTo>
                  <a:pt x="20400" y="3510"/>
                  <a:pt x="20347" y="3388"/>
                  <a:pt x="20322" y="3251"/>
                </a:cubicBezTo>
                <a:cubicBezTo>
                  <a:pt x="20299" y="3125"/>
                  <a:pt x="20242" y="3015"/>
                  <a:pt x="20179" y="2909"/>
                </a:cubicBezTo>
                <a:cubicBezTo>
                  <a:pt x="20141" y="2846"/>
                  <a:pt x="20096" y="2786"/>
                  <a:pt x="20064" y="2719"/>
                </a:cubicBezTo>
                <a:cubicBezTo>
                  <a:pt x="20013" y="2611"/>
                  <a:pt x="19936" y="2536"/>
                  <a:pt x="19858" y="2458"/>
                </a:cubicBezTo>
                <a:cubicBezTo>
                  <a:pt x="19770" y="2370"/>
                  <a:pt x="19669" y="2304"/>
                  <a:pt x="19568" y="2243"/>
                </a:cubicBezTo>
                <a:cubicBezTo>
                  <a:pt x="19639" y="2225"/>
                  <a:pt x="19711" y="2215"/>
                  <a:pt x="19782" y="2193"/>
                </a:cubicBezTo>
                <a:cubicBezTo>
                  <a:pt x="20016" y="2122"/>
                  <a:pt x="20248" y="2044"/>
                  <a:pt x="20480" y="1963"/>
                </a:cubicBezTo>
                <a:cubicBezTo>
                  <a:pt x="20543" y="1941"/>
                  <a:pt x="20618" y="1932"/>
                  <a:pt x="20646" y="1834"/>
                </a:cubicBezTo>
                <a:cubicBezTo>
                  <a:pt x="20583" y="1748"/>
                  <a:pt x="20516" y="1809"/>
                  <a:pt x="20455" y="1827"/>
                </a:cubicBezTo>
                <a:cubicBezTo>
                  <a:pt x="20100" y="1929"/>
                  <a:pt x="19747" y="2038"/>
                  <a:pt x="19393" y="2141"/>
                </a:cubicBezTo>
                <a:cubicBezTo>
                  <a:pt x="19385" y="2135"/>
                  <a:pt x="19378" y="2131"/>
                  <a:pt x="19370" y="2126"/>
                </a:cubicBezTo>
                <a:cubicBezTo>
                  <a:pt x="19323" y="2099"/>
                  <a:pt x="19272" y="2084"/>
                  <a:pt x="19225" y="2116"/>
                </a:cubicBezTo>
                <a:cubicBezTo>
                  <a:pt x="19174" y="2151"/>
                  <a:pt x="19130" y="2137"/>
                  <a:pt x="19081" y="2114"/>
                </a:cubicBezTo>
                <a:cubicBezTo>
                  <a:pt x="19041" y="2095"/>
                  <a:pt x="18998" y="2083"/>
                  <a:pt x="18957" y="2069"/>
                </a:cubicBezTo>
                <a:cubicBezTo>
                  <a:pt x="18927" y="2060"/>
                  <a:pt x="18898" y="2054"/>
                  <a:pt x="18869" y="2052"/>
                </a:cubicBezTo>
                <a:cubicBezTo>
                  <a:pt x="18943" y="2022"/>
                  <a:pt x="19007" y="1967"/>
                  <a:pt x="19073" y="1916"/>
                </a:cubicBezTo>
                <a:cubicBezTo>
                  <a:pt x="19086" y="1906"/>
                  <a:pt x="19091" y="1879"/>
                  <a:pt x="19100" y="1859"/>
                </a:cubicBezTo>
                <a:cubicBezTo>
                  <a:pt x="19039" y="1814"/>
                  <a:pt x="18984" y="1837"/>
                  <a:pt x="18932" y="1851"/>
                </a:cubicBezTo>
                <a:cubicBezTo>
                  <a:pt x="18750" y="1900"/>
                  <a:pt x="18569" y="1961"/>
                  <a:pt x="18387" y="2000"/>
                </a:cubicBezTo>
                <a:cubicBezTo>
                  <a:pt x="18359" y="2006"/>
                  <a:pt x="18330" y="2007"/>
                  <a:pt x="18302" y="2007"/>
                </a:cubicBezTo>
                <a:cubicBezTo>
                  <a:pt x="18294" y="2006"/>
                  <a:pt x="18286" y="2003"/>
                  <a:pt x="18278" y="2001"/>
                </a:cubicBezTo>
                <a:cubicBezTo>
                  <a:pt x="18270" y="1999"/>
                  <a:pt x="18262" y="1996"/>
                  <a:pt x="18254" y="1993"/>
                </a:cubicBezTo>
                <a:cubicBezTo>
                  <a:pt x="18228" y="1966"/>
                  <a:pt x="18235" y="1912"/>
                  <a:pt x="18210" y="1881"/>
                </a:cubicBezTo>
                <a:cubicBezTo>
                  <a:pt x="18206" y="1875"/>
                  <a:pt x="18201" y="1868"/>
                  <a:pt x="18190" y="1854"/>
                </a:cubicBezTo>
                <a:cubicBezTo>
                  <a:pt x="18134" y="1860"/>
                  <a:pt x="18071" y="1861"/>
                  <a:pt x="18011" y="1874"/>
                </a:cubicBezTo>
                <a:cubicBezTo>
                  <a:pt x="17875" y="1902"/>
                  <a:pt x="17739" y="1936"/>
                  <a:pt x="17604" y="1968"/>
                </a:cubicBezTo>
                <a:cubicBezTo>
                  <a:pt x="17549" y="1980"/>
                  <a:pt x="17496" y="1994"/>
                  <a:pt x="17441" y="2005"/>
                </a:cubicBezTo>
                <a:cubicBezTo>
                  <a:pt x="17415" y="2011"/>
                  <a:pt x="17389" y="1984"/>
                  <a:pt x="17394" y="1943"/>
                </a:cubicBezTo>
                <a:cubicBezTo>
                  <a:pt x="17398" y="1905"/>
                  <a:pt x="17399" y="1873"/>
                  <a:pt x="17369" y="1859"/>
                </a:cubicBezTo>
                <a:cubicBezTo>
                  <a:pt x="17276" y="1817"/>
                  <a:pt x="17182" y="1786"/>
                  <a:pt x="17084" y="1797"/>
                </a:cubicBezTo>
                <a:cubicBezTo>
                  <a:pt x="16981" y="1808"/>
                  <a:pt x="16878" y="1826"/>
                  <a:pt x="16776" y="1846"/>
                </a:cubicBezTo>
                <a:cubicBezTo>
                  <a:pt x="16722" y="1857"/>
                  <a:pt x="16681" y="1836"/>
                  <a:pt x="16648" y="1784"/>
                </a:cubicBezTo>
                <a:cubicBezTo>
                  <a:pt x="16616" y="1737"/>
                  <a:pt x="16587" y="1690"/>
                  <a:pt x="16544" y="1656"/>
                </a:cubicBezTo>
                <a:cubicBezTo>
                  <a:pt x="16509" y="1629"/>
                  <a:pt x="16482" y="1586"/>
                  <a:pt x="16456" y="1544"/>
                </a:cubicBezTo>
                <a:cubicBezTo>
                  <a:pt x="16412" y="1471"/>
                  <a:pt x="16421" y="1394"/>
                  <a:pt x="16481" y="1341"/>
                </a:cubicBezTo>
                <a:cubicBezTo>
                  <a:pt x="16515" y="1311"/>
                  <a:pt x="16552" y="1291"/>
                  <a:pt x="16587" y="1264"/>
                </a:cubicBezTo>
                <a:cubicBezTo>
                  <a:pt x="16618" y="1241"/>
                  <a:pt x="16623" y="1197"/>
                  <a:pt x="16606" y="1150"/>
                </a:cubicBezTo>
                <a:cubicBezTo>
                  <a:pt x="16590" y="1107"/>
                  <a:pt x="16565" y="1074"/>
                  <a:pt x="16527" y="1078"/>
                </a:cubicBezTo>
                <a:cubicBezTo>
                  <a:pt x="16465" y="1085"/>
                  <a:pt x="16405" y="1102"/>
                  <a:pt x="16344" y="1113"/>
                </a:cubicBezTo>
                <a:cubicBezTo>
                  <a:pt x="16304" y="1120"/>
                  <a:pt x="16262" y="1128"/>
                  <a:pt x="16221" y="1130"/>
                </a:cubicBezTo>
                <a:cubicBezTo>
                  <a:pt x="16210" y="1131"/>
                  <a:pt x="16192" y="1117"/>
                  <a:pt x="16188" y="1105"/>
                </a:cubicBezTo>
                <a:cubicBezTo>
                  <a:pt x="16181" y="1084"/>
                  <a:pt x="16177" y="1057"/>
                  <a:pt x="16182" y="1036"/>
                </a:cubicBezTo>
                <a:cubicBezTo>
                  <a:pt x="16204" y="955"/>
                  <a:pt x="16264" y="921"/>
                  <a:pt x="16317" y="885"/>
                </a:cubicBezTo>
                <a:cubicBezTo>
                  <a:pt x="16389" y="837"/>
                  <a:pt x="16433" y="762"/>
                  <a:pt x="16448" y="667"/>
                </a:cubicBezTo>
                <a:cubicBezTo>
                  <a:pt x="16471" y="521"/>
                  <a:pt x="16526" y="417"/>
                  <a:pt x="16641" y="372"/>
                </a:cubicBezTo>
                <a:cubicBezTo>
                  <a:pt x="16648" y="370"/>
                  <a:pt x="16653" y="365"/>
                  <a:pt x="16675" y="347"/>
                </a:cubicBezTo>
                <a:cubicBezTo>
                  <a:pt x="16680" y="289"/>
                  <a:pt x="16686" y="237"/>
                  <a:pt x="16689" y="186"/>
                </a:cubicBezTo>
                <a:cubicBezTo>
                  <a:pt x="16693" y="121"/>
                  <a:pt x="16678" y="91"/>
                  <a:pt x="16631" y="62"/>
                </a:cubicBezTo>
                <a:cubicBezTo>
                  <a:pt x="16606" y="47"/>
                  <a:pt x="16580" y="26"/>
                  <a:pt x="16554" y="23"/>
                </a:cubicBezTo>
                <a:cubicBezTo>
                  <a:pt x="16479" y="14"/>
                  <a:pt x="16404" y="2"/>
                  <a:pt x="16330" y="0"/>
                </a:cubicBezTo>
                <a:close/>
                <a:moveTo>
                  <a:pt x="13324" y="1356"/>
                </a:moveTo>
                <a:cubicBezTo>
                  <a:pt x="13337" y="1360"/>
                  <a:pt x="13346" y="1375"/>
                  <a:pt x="13360" y="1376"/>
                </a:cubicBezTo>
                <a:cubicBezTo>
                  <a:pt x="13374" y="1376"/>
                  <a:pt x="13382" y="1398"/>
                  <a:pt x="13385" y="1425"/>
                </a:cubicBezTo>
                <a:cubicBezTo>
                  <a:pt x="13370" y="1417"/>
                  <a:pt x="13353" y="1418"/>
                  <a:pt x="13343" y="1400"/>
                </a:cubicBezTo>
                <a:cubicBezTo>
                  <a:pt x="13335" y="1386"/>
                  <a:pt x="13330" y="1374"/>
                  <a:pt x="13324" y="1356"/>
                </a:cubicBezTo>
                <a:close/>
                <a:moveTo>
                  <a:pt x="1094" y="5415"/>
                </a:moveTo>
                <a:lnTo>
                  <a:pt x="1102" y="5437"/>
                </a:lnTo>
                <a:lnTo>
                  <a:pt x="1087" y="5437"/>
                </a:lnTo>
                <a:lnTo>
                  <a:pt x="1094" y="5415"/>
                </a:lnTo>
                <a:close/>
              </a:path>
            </a:pathLst>
          </a:custGeom>
        </p:spPr>
        <p:txBody>
          <a:bodyPr/>
          <a:lstStyle/>
          <a:p>
            <a:pPr defTabSz="457200">
              <a:lnSpc>
                <a:spcPct val="100000"/>
              </a:lnSpc>
              <a:spcBef>
                <a:spcPts val="0"/>
              </a:spcBef>
              <a:defRPr sz="5000" cap="all">
                <a:solidFill>
                  <a:srgbClr val="FFFFFF"/>
                </a:solidFill>
              </a:defRPr>
            </a:pPr>
            <a:endParaRPr/>
          </a:p>
        </p:txBody>
      </p:sp>
      <p:sp>
        <p:nvSpPr>
          <p:cNvPr id="495" name="Shape 495"/>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592" h="21582" extrusionOk="0">
                <a:moveTo>
                  <a:pt x="5262" y="0"/>
                </a:moveTo>
                <a:cubicBezTo>
                  <a:pt x="5337" y="-1"/>
                  <a:pt x="5413" y="8"/>
                  <a:pt x="5489" y="37"/>
                </a:cubicBezTo>
                <a:cubicBezTo>
                  <a:pt x="5849" y="179"/>
                  <a:pt x="6219" y="283"/>
                  <a:pt x="6578" y="431"/>
                </a:cubicBezTo>
                <a:cubicBezTo>
                  <a:pt x="6884" y="558"/>
                  <a:pt x="7198" y="661"/>
                  <a:pt x="7503" y="793"/>
                </a:cubicBezTo>
                <a:cubicBezTo>
                  <a:pt x="7691" y="875"/>
                  <a:pt x="7878" y="954"/>
                  <a:pt x="8072" y="1014"/>
                </a:cubicBezTo>
                <a:cubicBezTo>
                  <a:pt x="8213" y="1057"/>
                  <a:pt x="8351" y="1106"/>
                  <a:pt x="8490" y="1155"/>
                </a:cubicBezTo>
                <a:cubicBezTo>
                  <a:pt x="8500" y="1158"/>
                  <a:pt x="8513" y="1178"/>
                  <a:pt x="8513" y="1190"/>
                </a:cubicBezTo>
                <a:cubicBezTo>
                  <a:pt x="8513" y="1193"/>
                  <a:pt x="8511" y="1195"/>
                  <a:pt x="8510" y="1198"/>
                </a:cubicBezTo>
                <a:cubicBezTo>
                  <a:pt x="8508" y="1202"/>
                  <a:pt x="8506" y="1205"/>
                  <a:pt x="8505" y="1207"/>
                </a:cubicBezTo>
                <a:cubicBezTo>
                  <a:pt x="8510" y="1212"/>
                  <a:pt x="8516" y="1215"/>
                  <a:pt x="8521" y="1219"/>
                </a:cubicBezTo>
                <a:cubicBezTo>
                  <a:pt x="8565" y="1257"/>
                  <a:pt x="8607" y="1273"/>
                  <a:pt x="8654" y="1227"/>
                </a:cubicBezTo>
                <a:cubicBezTo>
                  <a:pt x="8664" y="1218"/>
                  <a:pt x="8693" y="1216"/>
                  <a:pt x="8698" y="1224"/>
                </a:cubicBezTo>
                <a:cubicBezTo>
                  <a:pt x="8794" y="1375"/>
                  <a:pt x="8957" y="1327"/>
                  <a:pt x="9078" y="1405"/>
                </a:cubicBezTo>
                <a:cubicBezTo>
                  <a:pt x="9121" y="1433"/>
                  <a:pt x="9194" y="1424"/>
                  <a:pt x="9244" y="1403"/>
                </a:cubicBezTo>
                <a:cubicBezTo>
                  <a:pt x="9312" y="1374"/>
                  <a:pt x="9361" y="1346"/>
                  <a:pt x="9417" y="1428"/>
                </a:cubicBezTo>
                <a:cubicBezTo>
                  <a:pt x="9438" y="1459"/>
                  <a:pt x="9491" y="1468"/>
                  <a:pt x="9531" y="1472"/>
                </a:cubicBezTo>
                <a:cubicBezTo>
                  <a:pt x="9724" y="1493"/>
                  <a:pt x="9901" y="1560"/>
                  <a:pt x="10049" y="1718"/>
                </a:cubicBezTo>
                <a:cubicBezTo>
                  <a:pt x="10078" y="1748"/>
                  <a:pt x="10122" y="1757"/>
                  <a:pt x="10169" y="1782"/>
                </a:cubicBezTo>
                <a:cubicBezTo>
                  <a:pt x="10193" y="1754"/>
                  <a:pt x="10217" y="1726"/>
                  <a:pt x="10240" y="1698"/>
                </a:cubicBezTo>
                <a:cubicBezTo>
                  <a:pt x="10265" y="1670"/>
                  <a:pt x="10290" y="1640"/>
                  <a:pt x="10317" y="1609"/>
                </a:cubicBezTo>
                <a:cubicBezTo>
                  <a:pt x="10353" y="1655"/>
                  <a:pt x="10390" y="1701"/>
                  <a:pt x="10437" y="1738"/>
                </a:cubicBezTo>
                <a:cubicBezTo>
                  <a:pt x="10484" y="1775"/>
                  <a:pt x="10541" y="1803"/>
                  <a:pt x="10614" y="1814"/>
                </a:cubicBezTo>
                <a:cubicBezTo>
                  <a:pt x="10651" y="1806"/>
                  <a:pt x="10691" y="1783"/>
                  <a:pt x="10732" y="1751"/>
                </a:cubicBezTo>
                <a:cubicBezTo>
                  <a:pt x="10774" y="1718"/>
                  <a:pt x="10818" y="1675"/>
                  <a:pt x="10863" y="1628"/>
                </a:cubicBezTo>
                <a:cubicBezTo>
                  <a:pt x="10898" y="1695"/>
                  <a:pt x="10932" y="1756"/>
                  <a:pt x="10961" y="1822"/>
                </a:cubicBezTo>
                <a:cubicBezTo>
                  <a:pt x="11013" y="1940"/>
                  <a:pt x="11112" y="1969"/>
                  <a:pt x="11206" y="2002"/>
                </a:cubicBezTo>
                <a:cubicBezTo>
                  <a:pt x="11247" y="2017"/>
                  <a:pt x="11288" y="1995"/>
                  <a:pt x="11316" y="1953"/>
                </a:cubicBezTo>
                <a:cubicBezTo>
                  <a:pt x="11332" y="1930"/>
                  <a:pt x="11340" y="1901"/>
                  <a:pt x="11356" y="1879"/>
                </a:cubicBezTo>
                <a:cubicBezTo>
                  <a:pt x="11416" y="1792"/>
                  <a:pt x="11442" y="1794"/>
                  <a:pt x="11537" y="1864"/>
                </a:cubicBezTo>
                <a:cubicBezTo>
                  <a:pt x="11564" y="1884"/>
                  <a:pt x="11596" y="1911"/>
                  <a:pt x="11626" y="1916"/>
                </a:cubicBezTo>
                <a:cubicBezTo>
                  <a:pt x="11743" y="1936"/>
                  <a:pt x="11838" y="2009"/>
                  <a:pt x="11936" y="2087"/>
                </a:cubicBezTo>
                <a:cubicBezTo>
                  <a:pt x="11956" y="2073"/>
                  <a:pt x="11976" y="2060"/>
                  <a:pt x="11996" y="2046"/>
                </a:cubicBezTo>
                <a:cubicBezTo>
                  <a:pt x="12016" y="2033"/>
                  <a:pt x="12037" y="2019"/>
                  <a:pt x="12060" y="2002"/>
                </a:cubicBezTo>
                <a:cubicBezTo>
                  <a:pt x="12081" y="2017"/>
                  <a:pt x="12104" y="2034"/>
                  <a:pt x="12126" y="2050"/>
                </a:cubicBezTo>
                <a:cubicBezTo>
                  <a:pt x="12149" y="2066"/>
                  <a:pt x="12172" y="2083"/>
                  <a:pt x="12196" y="2099"/>
                </a:cubicBezTo>
                <a:cubicBezTo>
                  <a:pt x="12232" y="2109"/>
                  <a:pt x="12254" y="2087"/>
                  <a:pt x="12272" y="2062"/>
                </a:cubicBezTo>
                <a:cubicBezTo>
                  <a:pt x="12290" y="2037"/>
                  <a:pt x="12303" y="2009"/>
                  <a:pt x="12322" y="2005"/>
                </a:cubicBezTo>
                <a:cubicBezTo>
                  <a:pt x="12430" y="2023"/>
                  <a:pt x="12521" y="2035"/>
                  <a:pt x="12609" y="2057"/>
                </a:cubicBezTo>
                <a:cubicBezTo>
                  <a:pt x="12669" y="2072"/>
                  <a:pt x="12722" y="2074"/>
                  <a:pt x="12775" y="2035"/>
                </a:cubicBezTo>
                <a:cubicBezTo>
                  <a:pt x="12807" y="2011"/>
                  <a:pt x="12838" y="2001"/>
                  <a:pt x="12869" y="2005"/>
                </a:cubicBezTo>
                <a:cubicBezTo>
                  <a:pt x="12920" y="1850"/>
                  <a:pt x="12960" y="1693"/>
                  <a:pt x="12958" y="1522"/>
                </a:cubicBezTo>
                <a:cubicBezTo>
                  <a:pt x="12956" y="1345"/>
                  <a:pt x="13022" y="1215"/>
                  <a:pt x="13131" y="1115"/>
                </a:cubicBezTo>
                <a:cubicBezTo>
                  <a:pt x="13192" y="1059"/>
                  <a:pt x="13256" y="1017"/>
                  <a:pt x="13324" y="999"/>
                </a:cubicBezTo>
                <a:cubicBezTo>
                  <a:pt x="13392" y="981"/>
                  <a:pt x="13465" y="991"/>
                  <a:pt x="13542" y="1041"/>
                </a:cubicBezTo>
                <a:cubicBezTo>
                  <a:pt x="13679" y="1130"/>
                  <a:pt x="13833" y="1173"/>
                  <a:pt x="13975" y="1254"/>
                </a:cubicBezTo>
                <a:cubicBezTo>
                  <a:pt x="14137" y="1347"/>
                  <a:pt x="14308" y="1415"/>
                  <a:pt x="14486" y="1467"/>
                </a:cubicBezTo>
                <a:cubicBezTo>
                  <a:pt x="14677" y="1523"/>
                  <a:pt x="14861" y="1619"/>
                  <a:pt x="15049" y="1690"/>
                </a:cubicBezTo>
                <a:cubicBezTo>
                  <a:pt x="15104" y="1711"/>
                  <a:pt x="15157" y="1747"/>
                  <a:pt x="15213" y="1752"/>
                </a:cubicBezTo>
                <a:cubicBezTo>
                  <a:pt x="15309" y="1760"/>
                  <a:pt x="15388" y="1807"/>
                  <a:pt x="15465" y="1864"/>
                </a:cubicBezTo>
                <a:cubicBezTo>
                  <a:pt x="15647" y="1998"/>
                  <a:pt x="15849" y="2083"/>
                  <a:pt x="16032" y="2218"/>
                </a:cubicBezTo>
                <a:cubicBezTo>
                  <a:pt x="16156" y="2309"/>
                  <a:pt x="16294" y="2379"/>
                  <a:pt x="16421" y="2468"/>
                </a:cubicBezTo>
                <a:cubicBezTo>
                  <a:pt x="16634" y="2620"/>
                  <a:pt x="16870" y="2713"/>
                  <a:pt x="17090" y="2847"/>
                </a:cubicBezTo>
                <a:cubicBezTo>
                  <a:pt x="17295" y="2973"/>
                  <a:pt x="17509" y="3074"/>
                  <a:pt x="17720" y="3184"/>
                </a:cubicBezTo>
                <a:cubicBezTo>
                  <a:pt x="17803" y="3228"/>
                  <a:pt x="17891" y="3269"/>
                  <a:pt x="17954" y="3350"/>
                </a:cubicBezTo>
                <a:cubicBezTo>
                  <a:pt x="17986" y="3392"/>
                  <a:pt x="18020" y="3400"/>
                  <a:pt x="18063" y="3400"/>
                </a:cubicBezTo>
                <a:cubicBezTo>
                  <a:pt x="18087" y="3400"/>
                  <a:pt x="18111" y="3403"/>
                  <a:pt x="18133" y="3415"/>
                </a:cubicBezTo>
                <a:cubicBezTo>
                  <a:pt x="18306" y="3508"/>
                  <a:pt x="18481" y="3597"/>
                  <a:pt x="18651" y="3697"/>
                </a:cubicBezTo>
                <a:cubicBezTo>
                  <a:pt x="18806" y="3789"/>
                  <a:pt x="18959" y="3886"/>
                  <a:pt x="19145" y="3918"/>
                </a:cubicBezTo>
                <a:cubicBezTo>
                  <a:pt x="19148" y="3968"/>
                  <a:pt x="19151" y="4011"/>
                  <a:pt x="19153" y="4052"/>
                </a:cubicBezTo>
                <a:cubicBezTo>
                  <a:pt x="19155" y="4091"/>
                  <a:pt x="19156" y="4131"/>
                  <a:pt x="19158" y="4171"/>
                </a:cubicBezTo>
                <a:cubicBezTo>
                  <a:pt x="19181" y="4167"/>
                  <a:pt x="19204" y="4160"/>
                  <a:pt x="19226" y="4166"/>
                </a:cubicBezTo>
                <a:cubicBezTo>
                  <a:pt x="19258" y="4173"/>
                  <a:pt x="19298" y="4186"/>
                  <a:pt x="19322" y="4213"/>
                </a:cubicBezTo>
                <a:cubicBezTo>
                  <a:pt x="19389" y="4288"/>
                  <a:pt x="19453" y="4346"/>
                  <a:pt x="19553" y="4300"/>
                </a:cubicBezTo>
                <a:cubicBezTo>
                  <a:pt x="19576" y="4289"/>
                  <a:pt x="19608" y="4305"/>
                  <a:pt x="19636" y="4314"/>
                </a:cubicBezTo>
                <a:cubicBezTo>
                  <a:pt x="19704" y="4337"/>
                  <a:pt x="19767" y="4384"/>
                  <a:pt x="19831" y="4421"/>
                </a:cubicBezTo>
                <a:cubicBezTo>
                  <a:pt x="19894" y="4457"/>
                  <a:pt x="19969" y="4456"/>
                  <a:pt x="20039" y="4475"/>
                </a:cubicBezTo>
                <a:cubicBezTo>
                  <a:pt x="20067" y="4483"/>
                  <a:pt x="20094" y="4503"/>
                  <a:pt x="20120" y="4518"/>
                </a:cubicBezTo>
                <a:cubicBezTo>
                  <a:pt x="20147" y="4533"/>
                  <a:pt x="20176" y="4537"/>
                  <a:pt x="20203" y="4518"/>
                </a:cubicBezTo>
                <a:cubicBezTo>
                  <a:pt x="20261" y="4476"/>
                  <a:pt x="20314" y="4498"/>
                  <a:pt x="20365" y="4535"/>
                </a:cubicBezTo>
                <a:cubicBezTo>
                  <a:pt x="20427" y="4579"/>
                  <a:pt x="20486" y="4630"/>
                  <a:pt x="20546" y="4679"/>
                </a:cubicBezTo>
                <a:cubicBezTo>
                  <a:pt x="20594" y="4718"/>
                  <a:pt x="20638" y="4763"/>
                  <a:pt x="20692" y="4780"/>
                </a:cubicBezTo>
                <a:cubicBezTo>
                  <a:pt x="20853" y="4831"/>
                  <a:pt x="20944" y="4972"/>
                  <a:pt x="21024" y="5127"/>
                </a:cubicBezTo>
                <a:cubicBezTo>
                  <a:pt x="21139" y="5350"/>
                  <a:pt x="21195" y="5598"/>
                  <a:pt x="21255" y="5846"/>
                </a:cubicBezTo>
                <a:cubicBezTo>
                  <a:pt x="21263" y="5878"/>
                  <a:pt x="21265" y="5916"/>
                  <a:pt x="21265" y="5950"/>
                </a:cubicBezTo>
                <a:cubicBezTo>
                  <a:pt x="21265" y="6104"/>
                  <a:pt x="21300" y="6257"/>
                  <a:pt x="21280" y="6413"/>
                </a:cubicBezTo>
                <a:cubicBezTo>
                  <a:pt x="21274" y="6454"/>
                  <a:pt x="21285" y="6498"/>
                  <a:pt x="21292" y="6540"/>
                </a:cubicBezTo>
                <a:cubicBezTo>
                  <a:pt x="21339" y="6816"/>
                  <a:pt x="21409" y="7087"/>
                  <a:pt x="21386" y="7375"/>
                </a:cubicBezTo>
                <a:cubicBezTo>
                  <a:pt x="21382" y="7424"/>
                  <a:pt x="21403" y="7477"/>
                  <a:pt x="21409" y="7528"/>
                </a:cubicBezTo>
                <a:cubicBezTo>
                  <a:pt x="21421" y="7639"/>
                  <a:pt x="21432" y="7749"/>
                  <a:pt x="21444" y="7860"/>
                </a:cubicBezTo>
                <a:cubicBezTo>
                  <a:pt x="21456" y="7972"/>
                  <a:pt x="21464" y="8080"/>
                  <a:pt x="21481" y="8190"/>
                </a:cubicBezTo>
                <a:cubicBezTo>
                  <a:pt x="21560" y="8700"/>
                  <a:pt x="21587" y="9219"/>
                  <a:pt x="21567" y="9736"/>
                </a:cubicBezTo>
                <a:cubicBezTo>
                  <a:pt x="21561" y="9883"/>
                  <a:pt x="21564" y="10026"/>
                  <a:pt x="21575" y="10172"/>
                </a:cubicBezTo>
                <a:cubicBezTo>
                  <a:pt x="21586" y="10326"/>
                  <a:pt x="21600" y="10481"/>
                  <a:pt x="21587" y="10633"/>
                </a:cubicBezTo>
                <a:cubicBezTo>
                  <a:pt x="21560" y="10960"/>
                  <a:pt x="21579" y="11289"/>
                  <a:pt x="21573" y="11617"/>
                </a:cubicBezTo>
                <a:cubicBezTo>
                  <a:pt x="21566" y="12020"/>
                  <a:pt x="21589" y="12425"/>
                  <a:pt x="21564" y="12829"/>
                </a:cubicBezTo>
                <a:cubicBezTo>
                  <a:pt x="21551" y="13043"/>
                  <a:pt x="21535" y="13255"/>
                  <a:pt x="21548" y="13470"/>
                </a:cubicBezTo>
                <a:cubicBezTo>
                  <a:pt x="21551" y="13522"/>
                  <a:pt x="21544" y="13575"/>
                  <a:pt x="21542" y="13627"/>
                </a:cubicBezTo>
                <a:cubicBezTo>
                  <a:pt x="21529" y="13946"/>
                  <a:pt x="21513" y="14265"/>
                  <a:pt x="21502" y="14583"/>
                </a:cubicBezTo>
                <a:cubicBezTo>
                  <a:pt x="21484" y="15082"/>
                  <a:pt x="21448" y="15577"/>
                  <a:pt x="21373" y="16070"/>
                </a:cubicBezTo>
                <a:cubicBezTo>
                  <a:pt x="21352" y="16212"/>
                  <a:pt x="21312" y="16349"/>
                  <a:pt x="21330" y="16501"/>
                </a:cubicBezTo>
                <a:cubicBezTo>
                  <a:pt x="21339" y="16582"/>
                  <a:pt x="21311" y="16673"/>
                  <a:pt x="21294" y="16756"/>
                </a:cubicBezTo>
                <a:cubicBezTo>
                  <a:pt x="21269" y="16881"/>
                  <a:pt x="21225" y="17004"/>
                  <a:pt x="21211" y="17130"/>
                </a:cubicBezTo>
                <a:cubicBezTo>
                  <a:pt x="21186" y="17357"/>
                  <a:pt x="21103" y="17556"/>
                  <a:pt x="21032" y="17762"/>
                </a:cubicBezTo>
                <a:cubicBezTo>
                  <a:pt x="21022" y="17794"/>
                  <a:pt x="21012" y="17828"/>
                  <a:pt x="20995" y="17854"/>
                </a:cubicBezTo>
                <a:cubicBezTo>
                  <a:pt x="20855" y="18062"/>
                  <a:pt x="20723" y="18281"/>
                  <a:pt x="20550" y="18451"/>
                </a:cubicBezTo>
                <a:cubicBezTo>
                  <a:pt x="20414" y="18585"/>
                  <a:pt x="20305" y="18738"/>
                  <a:pt x="20218" y="18917"/>
                </a:cubicBezTo>
                <a:cubicBezTo>
                  <a:pt x="20012" y="19342"/>
                  <a:pt x="19790" y="19757"/>
                  <a:pt x="19563" y="20166"/>
                </a:cubicBezTo>
                <a:cubicBezTo>
                  <a:pt x="19474" y="20326"/>
                  <a:pt x="19356" y="20403"/>
                  <a:pt x="19195" y="20364"/>
                </a:cubicBezTo>
                <a:cubicBezTo>
                  <a:pt x="19045" y="20328"/>
                  <a:pt x="18898" y="20306"/>
                  <a:pt x="18746" y="20362"/>
                </a:cubicBezTo>
                <a:cubicBezTo>
                  <a:pt x="18692" y="20381"/>
                  <a:pt x="18631" y="20381"/>
                  <a:pt x="18586" y="20322"/>
                </a:cubicBezTo>
                <a:cubicBezTo>
                  <a:pt x="18550" y="20273"/>
                  <a:pt x="18504" y="20255"/>
                  <a:pt x="18451" y="20250"/>
                </a:cubicBezTo>
                <a:cubicBezTo>
                  <a:pt x="18373" y="20243"/>
                  <a:pt x="18296" y="20227"/>
                  <a:pt x="18202" y="20210"/>
                </a:cubicBezTo>
                <a:cubicBezTo>
                  <a:pt x="18186" y="20201"/>
                  <a:pt x="18181" y="20175"/>
                  <a:pt x="18172" y="20150"/>
                </a:cubicBezTo>
                <a:cubicBezTo>
                  <a:pt x="18163" y="20125"/>
                  <a:pt x="18150" y="20102"/>
                  <a:pt x="18117" y="20099"/>
                </a:cubicBezTo>
                <a:cubicBezTo>
                  <a:pt x="18094" y="20105"/>
                  <a:pt x="18070" y="20112"/>
                  <a:pt x="18047" y="20118"/>
                </a:cubicBezTo>
                <a:cubicBezTo>
                  <a:pt x="18024" y="20124"/>
                  <a:pt x="18002" y="20130"/>
                  <a:pt x="17982" y="20136"/>
                </a:cubicBezTo>
                <a:cubicBezTo>
                  <a:pt x="17965" y="20115"/>
                  <a:pt x="17950" y="20097"/>
                  <a:pt x="17936" y="20080"/>
                </a:cubicBezTo>
                <a:cubicBezTo>
                  <a:pt x="17922" y="20062"/>
                  <a:pt x="17908" y="20045"/>
                  <a:pt x="17894" y="20027"/>
                </a:cubicBezTo>
                <a:cubicBezTo>
                  <a:pt x="17796" y="20064"/>
                  <a:pt x="17700" y="20097"/>
                  <a:pt x="17597" y="20079"/>
                </a:cubicBezTo>
                <a:cubicBezTo>
                  <a:pt x="17571" y="20075"/>
                  <a:pt x="17542" y="20090"/>
                  <a:pt x="17514" y="20101"/>
                </a:cubicBezTo>
                <a:cubicBezTo>
                  <a:pt x="17420" y="20140"/>
                  <a:pt x="17399" y="20120"/>
                  <a:pt x="17366" y="20030"/>
                </a:cubicBezTo>
                <a:cubicBezTo>
                  <a:pt x="17358" y="20006"/>
                  <a:pt x="17353" y="19977"/>
                  <a:pt x="17346" y="19955"/>
                </a:cubicBezTo>
                <a:cubicBezTo>
                  <a:pt x="17331" y="19911"/>
                  <a:pt x="17302" y="19883"/>
                  <a:pt x="17265" y="19883"/>
                </a:cubicBezTo>
                <a:cubicBezTo>
                  <a:pt x="17179" y="19884"/>
                  <a:pt x="17092" y="19881"/>
                  <a:pt x="17023" y="19965"/>
                </a:cubicBezTo>
                <a:cubicBezTo>
                  <a:pt x="16985" y="20012"/>
                  <a:pt x="16941" y="20053"/>
                  <a:pt x="16899" y="20099"/>
                </a:cubicBezTo>
                <a:cubicBezTo>
                  <a:pt x="16871" y="20044"/>
                  <a:pt x="16842" y="19997"/>
                  <a:pt x="16813" y="19958"/>
                </a:cubicBezTo>
                <a:cubicBezTo>
                  <a:pt x="16785" y="19921"/>
                  <a:pt x="16756" y="19892"/>
                  <a:pt x="16726" y="19871"/>
                </a:cubicBezTo>
                <a:cubicBezTo>
                  <a:pt x="16662" y="19859"/>
                  <a:pt x="16610" y="19865"/>
                  <a:pt x="16564" y="19881"/>
                </a:cubicBezTo>
                <a:cubicBezTo>
                  <a:pt x="16517" y="19898"/>
                  <a:pt x="16477" y="19924"/>
                  <a:pt x="16437" y="19953"/>
                </a:cubicBezTo>
                <a:cubicBezTo>
                  <a:pt x="16422" y="19920"/>
                  <a:pt x="16407" y="19888"/>
                  <a:pt x="16391" y="19855"/>
                </a:cubicBezTo>
                <a:cubicBezTo>
                  <a:pt x="16377" y="19825"/>
                  <a:pt x="16362" y="19795"/>
                  <a:pt x="16348" y="19764"/>
                </a:cubicBezTo>
                <a:cubicBezTo>
                  <a:pt x="16303" y="19772"/>
                  <a:pt x="16266" y="19769"/>
                  <a:pt x="16236" y="19787"/>
                </a:cubicBezTo>
                <a:cubicBezTo>
                  <a:pt x="16079" y="19876"/>
                  <a:pt x="15916" y="19878"/>
                  <a:pt x="15749" y="19839"/>
                </a:cubicBezTo>
                <a:cubicBezTo>
                  <a:pt x="15715" y="19831"/>
                  <a:pt x="15668" y="19821"/>
                  <a:pt x="15643" y="19841"/>
                </a:cubicBezTo>
                <a:cubicBezTo>
                  <a:pt x="15580" y="19894"/>
                  <a:pt x="15544" y="19858"/>
                  <a:pt x="15494" y="19814"/>
                </a:cubicBezTo>
                <a:cubicBezTo>
                  <a:pt x="15456" y="19781"/>
                  <a:pt x="15397" y="19749"/>
                  <a:pt x="15355" y="19759"/>
                </a:cubicBezTo>
                <a:cubicBezTo>
                  <a:pt x="15237" y="19790"/>
                  <a:pt x="15111" y="19703"/>
                  <a:pt x="14999" y="19802"/>
                </a:cubicBezTo>
                <a:cubicBezTo>
                  <a:pt x="14993" y="19807"/>
                  <a:pt x="14966" y="19795"/>
                  <a:pt x="14960" y="19784"/>
                </a:cubicBezTo>
                <a:cubicBezTo>
                  <a:pt x="14930" y="19732"/>
                  <a:pt x="14893" y="19728"/>
                  <a:pt x="14847" y="19752"/>
                </a:cubicBezTo>
                <a:cubicBezTo>
                  <a:pt x="14821" y="19766"/>
                  <a:pt x="14794" y="19778"/>
                  <a:pt x="14766" y="19787"/>
                </a:cubicBezTo>
                <a:cubicBezTo>
                  <a:pt x="14746" y="19793"/>
                  <a:pt x="14738" y="19763"/>
                  <a:pt x="14723" y="19747"/>
                </a:cubicBezTo>
                <a:cubicBezTo>
                  <a:pt x="14430" y="20100"/>
                  <a:pt x="14155" y="20473"/>
                  <a:pt x="13842" y="20803"/>
                </a:cubicBezTo>
                <a:cubicBezTo>
                  <a:pt x="13656" y="20997"/>
                  <a:pt x="13468" y="21189"/>
                  <a:pt x="13289" y="21392"/>
                </a:cubicBezTo>
                <a:cubicBezTo>
                  <a:pt x="13247" y="21440"/>
                  <a:pt x="13205" y="21486"/>
                  <a:pt x="13162" y="21531"/>
                </a:cubicBezTo>
                <a:cubicBezTo>
                  <a:pt x="13105" y="21590"/>
                  <a:pt x="13037" y="21599"/>
                  <a:pt x="12979" y="21551"/>
                </a:cubicBezTo>
                <a:cubicBezTo>
                  <a:pt x="12868" y="21460"/>
                  <a:pt x="12751" y="21394"/>
                  <a:pt x="12615" y="21383"/>
                </a:cubicBezTo>
                <a:cubicBezTo>
                  <a:pt x="12600" y="21381"/>
                  <a:pt x="12585" y="21372"/>
                  <a:pt x="12570" y="21365"/>
                </a:cubicBezTo>
                <a:cubicBezTo>
                  <a:pt x="12432" y="21304"/>
                  <a:pt x="12130" y="21093"/>
                  <a:pt x="11998" y="20964"/>
                </a:cubicBezTo>
                <a:cubicBezTo>
                  <a:pt x="11900" y="20868"/>
                  <a:pt x="11795" y="20802"/>
                  <a:pt x="11672" y="20766"/>
                </a:cubicBezTo>
                <a:cubicBezTo>
                  <a:pt x="11520" y="20721"/>
                  <a:pt x="11371" y="20661"/>
                  <a:pt x="11219" y="20617"/>
                </a:cubicBezTo>
                <a:cubicBezTo>
                  <a:pt x="11116" y="20587"/>
                  <a:pt x="11034" y="20541"/>
                  <a:pt x="11005" y="20406"/>
                </a:cubicBezTo>
                <a:cubicBezTo>
                  <a:pt x="10987" y="20323"/>
                  <a:pt x="10931" y="20276"/>
                  <a:pt x="10863" y="20255"/>
                </a:cubicBezTo>
                <a:cubicBezTo>
                  <a:pt x="10755" y="20221"/>
                  <a:pt x="10675" y="20137"/>
                  <a:pt x="10597" y="20049"/>
                </a:cubicBezTo>
                <a:cubicBezTo>
                  <a:pt x="10579" y="20029"/>
                  <a:pt x="10557" y="20017"/>
                  <a:pt x="10537" y="20000"/>
                </a:cubicBezTo>
                <a:cubicBezTo>
                  <a:pt x="10512" y="20009"/>
                  <a:pt x="10488" y="20019"/>
                  <a:pt x="10462" y="20027"/>
                </a:cubicBezTo>
                <a:cubicBezTo>
                  <a:pt x="10397" y="20048"/>
                  <a:pt x="10330" y="20050"/>
                  <a:pt x="10277" y="19982"/>
                </a:cubicBezTo>
                <a:cubicBezTo>
                  <a:pt x="10253" y="19951"/>
                  <a:pt x="10220" y="19946"/>
                  <a:pt x="10186" y="19953"/>
                </a:cubicBezTo>
                <a:cubicBezTo>
                  <a:pt x="10153" y="19959"/>
                  <a:pt x="10123" y="19970"/>
                  <a:pt x="10090" y="19968"/>
                </a:cubicBezTo>
                <a:cubicBezTo>
                  <a:pt x="10009" y="19963"/>
                  <a:pt x="9923" y="19932"/>
                  <a:pt x="9845" y="19948"/>
                </a:cubicBezTo>
                <a:cubicBezTo>
                  <a:pt x="9765" y="19964"/>
                  <a:pt x="9686" y="19993"/>
                  <a:pt x="9604" y="19990"/>
                </a:cubicBezTo>
                <a:cubicBezTo>
                  <a:pt x="9572" y="19989"/>
                  <a:pt x="9531" y="19993"/>
                  <a:pt x="9508" y="19973"/>
                </a:cubicBezTo>
                <a:cubicBezTo>
                  <a:pt x="9412" y="19884"/>
                  <a:pt x="9325" y="19924"/>
                  <a:pt x="9232" y="19980"/>
                </a:cubicBezTo>
                <a:cubicBezTo>
                  <a:pt x="9199" y="20000"/>
                  <a:pt x="9152" y="20005"/>
                  <a:pt x="9116" y="19995"/>
                </a:cubicBezTo>
                <a:cubicBezTo>
                  <a:pt x="9046" y="19975"/>
                  <a:pt x="8985" y="19913"/>
                  <a:pt x="8904" y="19933"/>
                </a:cubicBezTo>
                <a:cubicBezTo>
                  <a:pt x="8880" y="19939"/>
                  <a:pt x="8844" y="19903"/>
                  <a:pt x="8823" y="19876"/>
                </a:cubicBezTo>
                <a:cubicBezTo>
                  <a:pt x="8767" y="19806"/>
                  <a:pt x="8698" y="19766"/>
                  <a:pt x="8625" y="19784"/>
                </a:cubicBezTo>
                <a:cubicBezTo>
                  <a:pt x="8515" y="19812"/>
                  <a:pt x="8412" y="19726"/>
                  <a:pt x="8305" y="19762"/>
                </a:cubicBezTo>
                <a:cubicBezTo>
                  <a:pt x="8212" y="19709"/>
                  <a:pt x="8116" y="19716"/>
                  <a:pt x="8016" y="19720"/>
                </a:cubicBezTo>
                <a:cubicBezTo>
                  <a:pt x="7965" y="19722"/>
                  <a:pt x="7908" y="19676"/>
                  <a:pt x="7860" y="19641"/>
                </a:cubicBezTo>
                <a:cubicBezTo>
                  <a:pt x="7809" y="19602"/>
                  <a:pt x="7764" y="19575"/>
                  <a:pt x="7702" y="19606"/>
                </a:cubicBezTo>
                <a:cubicBezTo>
                  <a:pt x="7681" y="19616"/>
                  <a:pt x="7645" y="19624"/>
                  <a:pt x="7630" y="19611"/>
                </a:cubicBezTo>
                <a:cubicBezTo>
                  <a:pt x="7541" y="19533"/>
                  <a:pt x="7443" y="19560"/>
                  <a:pt x="7347" y="19551"/>
                </a:cubicBezTo>
                <a:cubicBezTo>
                  <a:pt x="7283" y="19545"/>
                  <a:pt x="7202" y="19539"/>
                  <a:pt x="7160" y="19492"/>
                </a:cubicBezTo>
                <a:cubicBezTo>
                  <a:pt x="7064" y="19384"/>
                  <a:pt x="6967" y="19404"/>
                  <a:pt x="6863" y="19445"/>
                </a:cubicBezTo>
                <a:cubicBezTo>
                  <a:pt x="6840" y="19454"/>
                  <a:pt x="6817" y="19461"/>
                  <a:pt x="6796" y="19467"/>
                </a:cubicBezTo>
                <a:cubicBezTo>
                  <a:pt x="6727" y="19437"/>
                  <a:pt x="6674" y="19346"/>
                  <a:pt x="6590" y="19418"/>
                </a:cubicBezTo>
                <a:cubicBezTo>
                  <a:pt x="6577" y="19429"/>
                  <a:pt x="6535" y="19419"/>
                  <a:pt x="6520" y="19403"/>
                </a:cubicBezTo>
                <a:cubicBezTo>
                  <a:pt x="6450" y="19327"/>
                  <a:pt x="6359" y="19308"/>
                  <a:pt x="6279" y="19259"/>
                </a:cubicBezTo>
                <a:cubicBezTo>
                  <a:pt x="6191" y="19205"/>
                  <a:pt x="6109" y="19138"/>
                  <a:pt x="6013" y="19068"/>
                </a:cubicBezTo>
                <a:cubicBezTo>
                  <a:pt x="5971" y="19077"/>
                  <a:pt x="5914" y="19102"/>
                  <a:pt x="5861" y="19095"/>
                </a:cubicBezTo>
                <a:cubicBezTo>
                  <a:pt x="5815" y="19090"/>
                  <a:pt x="5771" y="19053"/>
                  <a:pt x="5728" y="19024"/>
                </a:cubicBezTo>
                <a:cubicBezTo>
                  <a:pt x="5685" y="18994"/>
                  <a:pt x="5644" y="18961"/>
                  <a:pt x="5605" y="18924"/>
                </a:cubicBezTo>
                <a:cubicBezTo>
                  <a:pt x="5558" y="18880"/>
                  <a:pt x="5512" y="18845"/>
                  <a:pt x="5447" y="18862"/>
                </a:cubicBezTo>
                <a:cubicBezTo>
                  <a:pt x="5386" y="18879"/>
                  <a:pt x="5333" y="18848"/>
                  <a:pt x="5289" y="18798"/>
                </a:cubicBezTo>
                <a:cubicBezTo>
                  <a:pt x="5157" y="18647"/>
                  <a:pt x="5020" y="18498"/>
                  <a:pt x="4905" y="18330"/>
                </a:cubicBezTo>
                <a:cubicBezTo>
                  <a:pt x="4904" y="18329"/>
                  <a:pt x="4904" y="18330"/>
                  <a:pt x="4903" y="18330"/>
                </a:cubicBezTo>
                <a:cubicBezTo>
                  <a:pt x="4864" y="18325"/>
                  <a:pt x="4826" y="18320"/>
                  <a:pt x="4785" y="18313"/>
                </a:cubicBezTo>
                <a:cubicBezTo>
                  <a:pt x="4744" y="18306"/>
                  <a:pt x="4702" y="18298"/>
                  <a:pt x="4656" y="18290"/>
                </a:cubicBezTo>
                <a:cubicBezTo>
                  <a:pt x="4640" y="18281"/>
                  <a:pt x="4635" y="18253"/>
                  <a:pt x="4626" y="18227"/>
                </a:cubicBezTo>
                <a:cubicBezTo>
                  <a:pt x="4617" y="18201"/>
                  <a:pt x="4603" y="18176"/>
                  <a:pt x="4570" y="18174"/>
                </a:cubicBezTo>
                <a:cubicBezTo>
                  <a:pt x="4547" y="18181"/>
                  <a:pt x="4524" y="18188"/>
                  <a:pt x="4500" y="18195"/>
                </a:cubicBezTo>
                <a:cubicBezTo>
                  <a:pt x="4477" y="18202"/>
                  <a:pt x="4454" y="18210"/>
                  <a:pt x="4433" y="18216"/>
                </a:cubicBezTo>
                <a:cubicBezTo>
                  <a:pt x="4417" y="18195"/>
                  <a:pt x="4403" y="18177"/>
                  <a:pt x="4389" y="18159"/>
                </a:cubicBezTo>
                <a:cubicBezTo>
                  <a:pt x="4375" y="18142"/>
                  <a:pt x="4362" y="18124"/>
                  <a:pt x="4348" y="18107"/>
                </a:cubicBezTo>
                <a:cubicBezTo>
                  <a:pt x="4250" y="18143"/>
                  <a:pt x="4153" y="18179"/>
                  <a:pt x="4051" y="18161"/>
                </a:cubicBezTo>
                <a:cubicBezTo>
                  <a:pt x="4024" y="18157"/>
                  <a:pt x="3995" y="18170"/>
                  <a:pt x="3968" y="18181"/>
                </a:cubicBezTo>
                <a:cubicBezTo>
                  <a:pt x="3874" y="18220"/>
                  <a:pt x="3853" y="18202"/>
                  <a:pt x="3820" y="18112"/>
                </a:cubicBezTo>
                <a:cubicBezTo>
                  <a:pt x="3812" y="18088"/>
                  <a:pt x="3807" y="18058"/>
                  <a:pt x="3799" y="18035"/>
                </a:cubicBezTo>
                <a:cubicBezTo>
                  <a:pt x="3785" y="17989"/>
                  <a:pt x="3753" y="17963"/>
                  <a:pt x="3716" y="17963"/>
                </a:cubicBezTo>
                <a:cubicBezTo>
                  <a:pt x="3631" y="17963"/>
                  <a:pt x="3545" y="17960"/>
                  <a:pt x="3477" y="18045"/>
                </a:cubicBezTo>
                <a:cubicBezTo>
                  <a:pt x="3439" y="18092"/>
                  <a:pt x="3395" y="18130"/>
                  <a:pt x="3352" y="18176"/>
                </a:cubicBezTo>
                <a:cubicBezTo>
                  <a:pt x="3325" y="18121"/>
                  <a:pt x="3296" y="18075"/>
                  <a:pt x="3267" y="18037"/>
                </a:cubicBezTo>
                <a:cubicBezTo>
                  <a:pt x="3238" y="18000"/>
                  <a:pt x="3209" y="17971"/>
                  <a:pt x="3180" y="17951"/>
                </a:cubicBezTo>
                <a:cubicBezTo>
                  <a:pt x="3116" y="17939"/>
                  <a:pt x="3064" y="17945"/>
                  <a:pt x="3018" y="17961"/>
                </a:cubicBezTo>
                <a:cubicBezTo>
                  <a:pt x="2971" y="17977"/>
                  <a:pt x="2931" y="18004"/>
                  <a:pt x="2891" y="18032"/>
                </a:cubicBezTo>
                <a:cubicBezTo>
                  <a:pt x="2876" y="18000"/>
                  <a:pt x="2860" y="17967"/>
                  <a:pt x="2845" y="17935"/>
                </a:cubicBezTo>
                <a:cubicBezTo>
                  <a:pt x="2831" y="17905"/>
                  <a:pt x="2816" y="17874"/>
                  <a:pt x="2802" y="17844"/>
                </a:cubicBezTo>
                <a:cubicBezTo>
                  <a:pt x="2757" y="17851"/>
                  <a:pt x="2718" y="17849"/>
                  <a:pt x="2687" y="17866"/>
                </a:cubicBezTo>
                <a:cubicBezTo>
                  <a:pt x="2531" y="17955"/>
                  <a:pt x="2370" y="17958"/>
                  <a:pt x="2203" y="17918"/>
                </a:cubicBezTo>
                <a:cubicBezTo>
                  <a:pt x="2169" y="17910"/>
                  <a:pt x="2121" y="17901"/>
                  <a:pt x="2097" y="17921"/>
                </a:cubicBezTo>
                <a:cubicBezTo>
                  <a:pt x="2033" y="17973"/>
                  <a:pt x="1996" y="17940"/>
                  <a:pt x="1946" y="17896"/>
                </a:cubicBezTo>
                <a:cubicBezTo>
                  <a:pt x="1907" y="17863"/>
                  <a:pt x="1850" y="17831"/>
                  <a:pt x="1808" y="17842"/>
                </a:cubicBezTo>
                <a:cubicBezTo>
                  <a:pt x="1691" y="17872"/>
                  <a:pt x="1562" y="17783"/>
                  <a:pt x="1451" y="17881"/>
                </a:cubicBezTo>
                <a:cubicBezTo>
                  <a:pt x="1445" y="17887"/>
                  <a:pt x="1420" y="17874"/>
                  <a:pt x="1413" y="17864"/>
                </a:cubicBezTo>
                <a:cubicBezTo>
                  <a:pt x="1383" y="17811"/>
                  <a:pt x="1347" y="17808"/>
                  <a:pt x="1301" y="17832"/>
                </a:cubicBezTo>
                <a:cubicBezTo>
                  <a:pt x="1275" y="17845"/>
                  <a:pt x="1248" y="17858"/>
                  <a:pt x="1220" y="17866"/>
                </a:cubicBezTo>
                <a:cubicBezTo>
                  <a:pt x="1185" y="17877"/>
                  <a:pt x="1148" y="17846"/>
                  <a:pt x="1141" y="17802"/>
                </a:cubicBezTo>
                <a:cubicBezTo>
                  <a:pt x="1131" y="17735"/>
                  <a:pt x="1127" y="17664"/>
                  <a:pt x="1110" y="17599"/>
                </a:cubicBezTo>
                <a:cubicBezTo>
                  <a:pt x="1092" y="17528"/>
                  <a:pt x="1014" y="17503"/>
                  <a:pt x="967" y="17549"/>
                </a:cubicBezTo>
                <a:cubicBezTo>
                  <a:pt x="928" y="17587"/>
                  <a:pt x="893" y="17636"/>
                  <a:pt x="852" y="17671"/>
                </a:cubicBezTo>
                <a:cubicBezTo>
                  <a:pt x="830" y="17689"/>
                  <a:pt x="800" y="17699"/>
                  <a:pt x="773" y="17698"/>
                </a:cubicBezTo>
                <a:cubicBezTo>
                  <a:pt x="680" y="17695"/>
                  <a:pt x="588" y="17690"/>
                  <a:pt x="495" y="17680"/>
                </a:cubicBezTo>
                <a:cubicBezTo>
                  <a:pt x="475" y="17678"/>
                  <a:pt x="445" y="17663"/>
                  <a:pt x="437" y="17646"/>
                </a:cubicBezTo>
                <a:cubicBezTo>
                  <a:pt x="388" y="17536"/>
                  <a:pt x="297" y="17447"/>
                  <a:pt x="324" y="17301"/>
                </a:cubicBezTo>
                <a:cubicBezTo>
                  <a:pt x="329" y="17277"/>
                  <a:pt x="331" y="17245"/>
                  <a:pt x="324" y="17222"/>
                </a:cubicBezTo>
                <a:cubicBezTo>
                  <a:pt x="281" y="17082"/>
                  <a:pt x="323" y="16955"/>
                  <a:pt x="354" y="16823"/>
                </a:cubicBezTo>
                <a:cubicBezTo>
                  <a:pt x="367" y="16766"/>
                  <a:pt x="381" y="16706"/>
                  <a:pt x="383" y="16647"/>
                </a:cubicBezTo>
                <a:cubicBezTo>
                  <a:pt x="390" y="16441"/>
                  <a:pt x="390" y="16234"/>
                  <a:pt x="397" y="16028"/>
                </a:cubicBezTo>
                <a:cubicBezTo>
                  <a:pt x="403" y="15872"/>
                  <a:pt x="413" y="15718"/>
                  <a:pt x="335" y="15579"/>
                </a:cubicBezTo>
                <a:cubicBezTo>
                  <a:pt x="323" y="15559"/>
                  <a:pt x="321" y="15530"/>
                  <a:pt x="316" y="15505"/>
                </a:cubicBezTo>
                <a:cubicBezTo>
                  <a:pt x="268" y="15261"/>
                  <a:pt x="177" y="15036"/>
                  <a:pt x="98" y="14806"/>
                </a:cubicBezTo>
                <a:cubicBezTo>
                  <a:pt x="59" y="14693"/>
                  <a:pt x="24" y="14580"/>
                  <a:pt x="17" y="14459"/>
                </a:cubicBezTo>
                <a:cubicBezTo>
                  <a:pt x="8" y="14305"/>
                  <a:pt x="0" y="14150"/>
                  <a:pt x="0" y="13996"/>
                </a:cubicBezTo>
                <a:cubicBezTo>
                  <a:pt x="1" y="13591"/>
                  <a:pt x="16" y="13188"/>
                  <a:pt x="38" y="12784"/>
                </a:cubicBezTo>
                <a:cubicBezTo>
                  <a:pt x="44" y="12664"/>
                  <a:pt x="44" y="12541"/>
                  <a:pt x="54" y="12422"/>
                </a:cubicBezTo>
                <a:cubicBezTo>
                  <a:pt x="76" y="12184"/>
                  <a:pt x="97" y="11945"/>
                  <a:pt x="129" y="11709"/>
                </a:cubicBezTo>
                <a:cubicBezTo>
                  <a:pt x="165" y="11447"/>
                  <a:pt x="200" y="11185"/>
                  <a:pt x="218" y="10921"/>
                </a:cubicBezTo>
                <a:cubicBezTo>
                  <a:pt x="223" y="10861"/>
                  <a:pt x="236" y="10799"/>
                  <a:pt x="245" y="10742"/>
                </a:cubicBezTo>
                <a:cubicBezTo>
                  <a:pt x="254" y="10693"/>
                  <a:pt x="268" y="10644"/>
                  <a:pt x="270" y="10594"/>
                </a:cubicBezTo>
                <a:cubicBezTo>
                  <a:pt x="282" y="10397"/>
                  <a:pt x="286" y="10198"/>
                  <a:pt x="300" y="10001"/>
                </a:cubicBezTo>
                <a:cubicBezTo>
                  <a:pt x="315" y="9770"/>
                  <a:pt x="340" y="9543"/>
                  <a:pt x="358" y="9307"/>
                </a:cubicBezTo>
                <a:cubicBezTo>
                  <a:pt x="362" y="9249"/>
                  <a:pt x="366" y="9190"/>
                  <a:pt x="368" y="9129"/>
                </a:cubicBezTo>
                <a:cubicBezTo>
                  <a:pt x="371" y="9051"/>
                  <a:pt x="370" y="8972"/>
                  <a:pt x="378" y="8896"/>
                </a:cubicBezTo>
                <a:cubicBezTo>
                  <a:pt x="405" y="8667"/>
                  <a:pt x="407" y="8437"/>
                  <a:pt x="445" y="8210"/>
                </a:cubicBezTo>
                <a:cubicBezTo>
                  <a:pt x="450" y="8177"/>
                  <a:pt x="441" y="8142"/>
                  <a:pt x="441" y="8108"/>
                </a:cubicBezTo>
                <a:cubicBezTo>
                  <a:pt x="441" y="8022"/>
                  <a:pt x="441" y="7935"/>
                  <a:pt x="445" y="7850"/>
                </a:cubicBezTo>
                <a:cubicBezTo>
                  <a:pt x="452" y="7710"/>
                  <a:pt x="464" y="7574"/>
                  <a:pt x="472" y="7437"/>
                </a:cubicBezTo>
                <a:cubicBezTo>
                  <a:pt x="491" y="7102"/>
                  <a:pt x="510" y="6770"/>
                  <a:pt x="528" y="6436"/>
                </a:cubicBezTo>
                <a:cubicBezTo>
                  <a:pt x="535" y="6316"/>
                  <a:pt x="535" y="6191"/>
                  <a:pt x="543" y="6074"/>
                </a:cubicBezTo>
                <a:cubicBezTo>
                  <a:pt x="549" y="5980"/>
                  <a:pt x="557" y="5884"/>
                  <a:pt x="572" y="5791"/>
                </a:cubicBezTo>
                <a:cubicBezTo>
                  <a:pt x="598" y="5631"/>
                  <a:pt x="627" y="5470"/>
                  <a:pt x="663" y="5313"/>
                </a:cubicBezTo>
                <a:cubicBezTo>
                  <a:pt x="697" y="5165"/>
                  <a:pt x="736" y="5017"/>
                  <a:pt x="784" y="4874"/>
                </a:cubicBezTo>
                <a:cubicBezTo>
                  <a:pt x="802" y="4818"/>
                  <a:pt x="830" y="4773"/>
                  <a:pt x="821" y="4708"/>
                </a:cubicBezTo>
                <a:cubicBezTo>
                  <a:pt x="811" y="4632"/>
                  <a:pt x="874" y="4588"/>
                  <a:pt x="890" y="4523"/>
                </a:cubicBezTo>
                <a:cubicBezTo>
                  <a:pt x="905" y="4456"/>
                  <a:pt x="863" y="4384"/>
                  <a:pt x="900" y="4319"/>
                </a:cubicBezTo>
                <a:cubicBezTo>
                  <a:pt x="904" y="4312"/>
                  <a:pt x="906" y="4305"/>
                  <a:pt x="908" y="4297"/>
                </a:cubicBezTo>
                <a:cubicBezTo>
                  <a:pt x="989" y="4081"/>
                  <a:pt x="1068" y="3857"/>
                  <a:pt x="1147" y="3635"/>
                </a:cubicBezTo>
                <a:cubicBezTo>
                  <a:pt x="1192" y="3510"/>
                  <a:pt x="1245" y="3388"/>
                  <a:pt x="1270" y="3251"/>
                </a:cubicBezTo>
                <a:cubicBezTo>
                  <a:pt x="1293" y="3125"/>
                  <a:pt x="1350" y="3015"/>
                  <a:pt x="1413" y="2909"/>
                </a:cubicBezTo>
                <a:cubicBezTo>
                  <a:pt x="1451" y="2846"/>
                  <a:pt x="1496" y="2786"/>
                  <a:pt x="1528" y="2719"/>
                </a:cubicBezTo>
                <a:cubicBezTo>
                  <a:pt x="1579" y="2611"/>
                  <a:pt x="1656" y="2536"/>
                  <a:pt x="1734" y="2458"/>
                </a:cubicBezTo>
                <a:cubicBezTo>
                  <a:pt x="1822" y="2370"/>
                  <a:pt x="1923" y="2304"/>
                  <a:pt x="2024" y="2243"/>
                </a:cubicBezTo>
                <a:cubicBezTo>
                  <a:pt x="1953" y="2225"/>
                  <a:pt x="1881" y="2215"/>
                  <a:pt x="1810" y="2193"/>
                </a:cubicBezTo>
                <a:cubicBezTo>
                  <a:pt x="1576" y="2122"/>
                  <a:pt x="1344" y="2044"/>
                  <a:pt x="1112" y="1963"/>
                </a:cubicBezTo>
                <a:cubicBezTo>
                  <a:pt x="1049" y="1941"/>
                  <a:pt x="974" y="1932"/>
                  <a:pt x="946" y="1834"/>
                </a:cubicBezTo>
                <a:cubicBezTo>
                  <a:pt x="1009" y="1748"/>
                  <a:pt x="1076" y="1809"/>
                  <a:pt x="1137" y="1827"/>
                </a:cubicBezTo>
                <a:cubicBezTo>
                  <a:pt x="1492" y="1929"/>
                  <a:pt x="1845" y="2038"/>
                  <a:pt x="2199" y="2141"/>
                </a:cubicBezTo>
                <a:cubicBezTo>
                  <a:pt x="2207" y="2135"/>
                  <a:pt x="2214" y="2131"/>
                  <a:pt x="2222" y="2126"/>
                </a:cubicBezTo>
                <a:cubicBezTo>
                  <a:pt x="2269" y="2099"/>
                  <a:pt x="2320" y="2084"/>
                  <a:pt x="2367" y="2116"/>
                </a:cubicBezTo>
                <a:cubicBezTo>
                  <a:pt x="2418" y="2151"/>
                  <a:pt x="2462" y="2137"/>
                  <a:pt x="2511" y="2114"/>
                </a:cubicBezTo>
                <a:cubicBezTo>
                  <a:pt x="2551" y="2095"/>
                  <a:pt x="2594" y="2083"/>
                  <a:pt x="2635" y="2069"/>
                </a:cubicBezTo>
                <a:cubicBezTo>
                  <a:pt x="2665" y="2060"/>
                  <a:pt x="2694" y="2054"/>
                  <a:pt x="2723" y="2052"/>
                </a:cubicBezTo>
                <a:cubicBezTo>
                  <a:pt x="2649" y="2022"/>
                  <a:pt x="2585" y="1967"/>
                  <a:pt x="2519" y="1916"/>
                </a:cubicBezTo>
                <a:cubicBezTo>
                  <a:pt x="2506" y="1906"/>
                  <a:pt x="2501" y="1879"/>
                  <a:pt x="2492" y="1859"/>
                </a:cubicBezTo>
                <a:cubicBezTo>
                  <a:pt x="2553" y="1814"/>
                  <a:pt x="2608" y="1837"/>
                  <a:pt x="2660" y="1851"/>
                </a:cubicBezTo>
                <a:cubicBezTo>
                  <a:pt x="2842" y="1900"/>
                  <a:pt x="3023" y="1961"/>
                  <a:pt x="3205" y="2000"/>
                </a:cubicBezTo>
                <a:cubicBezTo>
                  <a:pt x="3233" y="2006"/>
                  <a:pt x="3262" y="2007"/>
                  <a:pt x="3290" y="2007"/>
                </a:cubicBezTo>
                <a:cubicBezTo>
                  <a:pt x="3298" y="2006"/>
                  <a:pt x="3306" y="2003"/>
                  <a:pt x="3314" y="2001"/>
                </a:cubicBezTo>
                <a:cubicBezTo>
                  <a:pt x="3322" y="1999"/>
                  <a:pt x="3330" y="1996"/>
                  <a:pt x="3338" y="1993"/>
                </a:cubicBezTo>
                <a:cubicBezTo>
                  <a:pt x="3364" y="1966"/>
                  <a:pt x="3357" y="1912"/>
                  <a:pt x="3382" y="1881"/>
                </a:cubicBezTo>
                <a:cubicBezTo>
                  <a:pt x="3386" y="1875"/>
                  <a:pt x="3391" y="1868"/>
                  <a:pt x="3402" y="1854"/>
                </a:cubicBezTo>
                <a:cubicBezTo>
                  <a:pt x="3458" y="1860"/>
                  <a:pt x="3521" y="1861"/>
                  <a:pt x="3581" y="1874"/>
                </a:cubicBezTo>
                <a:cubicBezTo>
                  <a:pt x="3717" y="1902"/>
                  <a:pt x="3853" y="1936"/>
                  <a:pt x="3988" y="1968"/>
                </a:cubicBezTo>
                <a:cubicBezTo>
                  <a:pt x="4043" y="1980"/>
                  <a:pt x="4096" y="1994"/>
                  <a:pt x="4151" y="2005"/>
                </a:cubicBezTo>
                <a:cubicBezTo>
                  <a:pt x="4177" y="2011"/>
                  <a:pt x="4203" y="1984"/>
                  <a:pt x="4198" y="1943"/>
                </a:cubicBezTo>
                <a:cubicBezTo>
                  <a:pt x="4194" y="1905"/>
                  <a:pt x="4193" y="1873"/>
                  <a:pt x="4223" y="1859"/>
                </a:cubicBezTo>
                <a:cubicBezTo>
                  <a:pt x="4316" y="1817"/>
                  <a:pt x="4410" y="1786"/>
                  <a:pt x="4508" y="1797"/>
                </a:cubicBezTo>
                <a:cubicBezTo>
                  <a:pt x="4611" y="1808"/>
                  <a:pt x="4714" y="1826"/>
                  <a:pt x="4816" y="1846"/>
                </a:cubicBezTo>
                <a:cubicBezTo>
                  <a:pt x="4870" y="1857"/>
                  <a:pt x="4911" y="1836"/>
                  <a:pt x="4944" y="1784"/>
                </a:cubicBezTo>
                <a:cubicBezTo>
                  <a:pt x="4976" y="1737"/>
                  <a:pt x="5005" y="1690"/>
                  <a:pt x="5048" y="1656"/>
                </a:cubicBezTo>
                <a:cubicBezTo>
                  <a:pt x="5083" y="1629"/>
                  <a:pt x="5110" y="1586"/>
                  <a:pt x="5136" y="1544"/>
                </a:cubicBezTo>
                <a:cubicBezTo>
                  <a:pt x="5180" y="1471"/>
                  <a:pt x="5171" y="1394"/>
                  <a:pt x="5111" y="1341"/>
                </a:cubicBezTo>
                <a:cubicBezTo>
                  <a:pt x="5077" y="1311"/>
                  <a:pt x="5040" y="1291"/>
                  <a:pt x="5005" y="1264"/>
                </a:cubicBezTo>
                <a:cubicBezTo>
                  <a:pt x="4974" y="1241"/>
                  <a:pt x="4969" y="1197"/>
                  <a:pt x="4986" y="1150"/>
                </a:cubicBezTo>
                <a:cubicBezTo>
                  <a:pt x="5002" y="1107"/>
                  <a:pt x="5027" y="1074"/>
                  <a:pt x="5065" y="1078"/>
                </a:cubicBezTo>
                <a:cubicBezTo>
                  <a:pt x="5126" y="1085"/>
                  <a:pt x="5187" y="1102"/>
                  <a:pt x="5248" y="1113"/>
                </a:cubicBezTo>
                <a:cubicBezTo>
                  <a:pt x="5288" y="1120"/>
                  <a:pt x="5330" y="1128"/>
                  <a:pt x="5371" y="1130"/>
                </a:cubicBezTo>
                <a:cubicBezTo>
                  <a:pt x="5382" y="1131"/>
                  <a:pt x="5400" y="1117"/>
                  <a:pt x="5404" y="1105"/>
                </a:cubicBezTo>
                <a:cubicBezTo>
                  <a:pt x="5411" y="1084"/>
                  <a:pt x="5415" y="1057"/>
                  <a:pt x="5410" y="1036"/>
                </a:cubicBezTo>
                <a:cubicBezTo>
                  <a:pt x="5388" y="955"/>
                  <a:pt x="5328" y="921"/>
                  <a:pt x="5275" y="885"/>
                </a:cubicBezTo>
                <a:cubicBezTo>
                  <a:pt x="5203" y="837"/>
                  <a:pt x="5159" y="762"/>
                  <a:pt x="5144" y="667"/>
                </a:cubicBezTo>
                <a:cubicBezTo>
                  <a:pt x="5121" y="521"/>
                  <a:pt x="5066" y="417"/>
                  <a:pt x="4951" y="372"/>
                </a:cubicBezTo>
                <a:cubicBezTo>
                  <a:pt x="4944" y="370"/>
                  <a:pt x="4939" y="365"/>
                  <a:pt x="4917" y="347"/>
                </a:cubicBezTo>
                <a:cubicBezTo>
                  <a:pt x="4912" y="289"/>
                  <a:pt x="4906" y="237"/>
                  <a:pt x="4903" y="186"/>
                </a:cubicBezTo>
                <a:cubicBezTo>
                  <a:pt x="4899" y="121"/>
                  <a:pt x="4914" y="91"/>
                  <a:pt x="4961" y="62"/>
                </a:cubicBezTo>
                <a:cubicBezTo>
                  <a:pt x="4986" y="47"/>
                  <a:pt x="5012" y="26"/>
                  <a:pt x="5038" y="23"/>
                </a:cubicBezTo>
                <a:cubicBezTo>
                  <a:pt x="5113" y="14"/>
                  <a:pt x="5188" y="2"/>
                  <a:pt x="5262" y="0"/>
                </a:cubicBezTo>
                <a:close/>
                <a:moveTo>
                  <a:pt x="8268" y="1356"/>
                </a:moveTo>
                <a:cubicBezTo>
                  <a:pt x="8255" y="1360"/>
                  <a:pt x="8246" y="1375"/>
                  <a:pt x="8232" y="1376"/>
                </a:cubicBezTo>
                <a:cubicBezTo>
                  <a:pt x="8218" y="1376"/>
                  <a:pt x="8210" y="1398"/>
                  <a:pt x="8207" y="1425"/>
                </a:cubicBezTo>
                <a:cubicBezTo>
                  <a:pt x="8222" y="1417"/>
                  <a:pt x="8239" y="1418"/>
                  <a:pt x="8249" y="1400"/>
                </a:cubicBezTo>
                <a:cubicBezTo>
                  <a:pt x="8257" y="1386"/>
                  <a:pt x="8262" y="1374"/>
                  <a:pt x="8268" y="1356"/>
                </a:cubicBezTo>
                <a:close/>
                <a:moveTo>
                  <a:pt x="20498" y="5415"/>
                </a:moveTo>
                <a:lnTo>
                  <a:pt x="20490" y="5437"/>
                </a:lnTo>
                <a:lnTo>
                  <a:pt x="20505" y="5437"/>
                </a:lnTo>
                <a:lnTo>
                  <a:pt x="20498" y="5415"/>
                </a:lnTo>
                <a:close/>
              </a:path>
            </a:pathLst>
          </a:custGeom>
        </p:spPr>
        <p:txBody>
          <a:bodyPr/>
          <a:lstStyle/>
          <a:p>
            <a:pPr defTabSz="457200">
              <a:lnSpc>
                <a:spcPct val="100000"/>
              </a:lnSpc>
              <a:spcBef>
                <a:spcPts val="0"/>
              </a:spcBef>
              <a:defRPr sz="5000" cap="all">
                <a:solidFill>
                  <a:srgbClr val="FFFFFF"/>
                </a:solidFill>
              </a:defRPr>
            </a:pPr>
            <a:endParaRPr/>
          </a:p>
        </p:txBody>
      </p:sp>
      <p:sp>
        <p:nvSpPr>
          <p:cNvPr id="496" name="Shape 496"/>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592" h="21582" extrusionOk="0">
                <a:moveTo>
                  <a:pt x="16330" y="21582"/>
                </a:moveTo>
                <a:cubicBezTo>
                  <a:pt x="16255" y="21583"/>
                  <a:pt x="16179" y="21574"/>
                  <a:pt x="16103" y="21545"/>
                </a:cubicBezTo>
                <a:cubicBezTo>
                  <a:pt x="15743" y="21403"/>
                  <a:pt x="15373" y="21299"/>
                  <a:pt x="15014" y="21151"/>
                </a:cubicBezTo>
                <a:cubicBezTo>
                  <a:pt x="14708" y="21024"/>
                  <a:pt x="14394" y="20921"/>
                  <a:pt x="14089" y="20789"/>
                </a:cubicBezTo>
                <a:cubicBezTo>
                  <a:pt x="13901" y="20707"/>
                  <a:pt x="13714" y="20628"/>
                  <a:pt x="13520" y="20568"/>
                </a:cubicBezTo>
                <a:cubicBezTo>
                  <a:pt x="13379" y="20525"/>
                  <a:pt x="13241" y="20476"/>
                  <a:pt x="13102" y="20427"/>
                </a:cubicBezTo>
                <a:cubicBezTo>
                  <a:pt x="13092" y="20424"/>
                  <a:pt x="13079" y="20404"/>
                  <a:pt x="13079" y="20392"/>
                </a:cubicBezTo>
                <a:cubicBezTo>
                  <a:pt x="13079" y="20389"/>
                  <a:pt x="13081" y="20387"/>
                  <a:pt x="13082" y="20384"/>
                </a:cubicBezTo>
                <a:cubicBezTo>
                  <a:pt x="13084" y="20380"/>
                  <a:pt x="13086" y="20377"/>
                  <a:pt x="13087" y="20375"/>
                </a:cubicBezTo>
                <a:cubicBezTo>
                  <a:pt x="13082" y="20370"/>
                  <a:pt x="13076" y="20367"/>
                  <a:pt x="13071" y="20363"/>
                </a:cubicBezTo>
                <a:cubicBezTo>
                  <a:pt x="13027" y="20325"/>
                  <a:pt x="12985" y="20309"/>
                  <a:pt x="12938" y="20355"/>
                </a:cubicBezTo>
                <a:cubicBezTo>
                  <a:pt x="12928" y="20364"/>
                  <a:pt x="12899" y="20366"/>
                  <a:pt x="12894" y="20358"/>
                </a:cubicBezTo>
                <a:cubicBezTo>
                  <a:pt x="12798" y="20207"/>
                  <a:pt x="12635" y="20255"/>
                  <a:pt x="12514" y="20177"/>
                </a:cubicBezTo>
                <a:cubicBezTo>
                  <a:pt x="12471" y="20149"/>
                  <a:pt x="12398" y="20158"/>
                  <a:pt x="12348" y="20179"/>
                </a:cubicBezTo>
                <a:cubicBezTo>
                  <a:pt x="12280" y="20208"/>
                  <a:pt x="12231" y="20236"/>
                  <a:pt x="12175" y="20154"/>
                </a:cubicBezTo>
                <a:cubicBezTo>
                  <a:pt x="12154" y="20123"/>
                  <a:pt x="12101" y="20114"/>
                  <a:pt x="12061" y="20110"/>
                </a:cubicBezTo>
                <a:cubicBezTo>
                  <a:pt x="11868" y="20089"/>
                  <a:pt x="11691" y="20022"/>
                  <a:pt x="11543" y="19864"/>
                </a:cubicBezTo>
                <a:cubicBezTo>
                  <a:pt x="11514" y="19834"/>
                  <a:pt x="11470" y="19825"/>
                  <a:pt x="11423" y="19800"/>
                </a:cubicBezTo>
                <a:cubicBezTo>
                  <a:pt x="11399" y="19828"/>
                  <a:pt x="11375" y="19856"/>
                  <a:pt x="11352" y="19884"/>
                </a:cubicBezTo>
                <a:cubicBezTo>
                  <a:pt x="11327" y="19912"/>
                  <a:pt x="11302" y="19942"/>
                  <a:pt x="11275" y="19973"/>
                </a:cubicBezTo>
                <a:cubicBezTo>
                  <a:pt x="11239" y="19927"/>
                  <a:pt x="11202" y="19881"/>
                  <a:pt x="11155" y="19844"/>
                </a:cubicBezTo>
                <a:cubicBezTo>
                  <a:pt x="11108" y="19807"/>
                  <a:pt x="11051" y="19779"/>
                  <a:pt x="10978" y="19768"/>
                </a:cubicBezTo>
                <a:cubicBezTo>
                  <a:pt x="10941" y="19776"/>
                  <a:pt x="10901" y="19799"/>
                  <a:pt x="10860" y="19831"/>
                </a:cubicBezTo>
                <a:cubicBezTo>
                  <a:pt x="10818" y="19864"/>
                  <a:pt x="10774" y="19907"/>
                  <a:pt x="10729" y="19954"/>
                </a:cubicBezTo>
                <a:cubicBezTo>
                  <a:pt x="10694" y="19887"/>
                  <a:pt x="10660" y="19826"/>
                  <a:pt x="10631" y="19760"/>
                </a:cubicBezTo>
                <a:cubicBezTo>
                  <a:pt x="10579" y="19642"/>
                  <a:pt x="10480" y="19613"/>
                  <a:pt x="10386" y="19580"/>
                </a:cubicBezTo>
                <a:cubicBezTo>
                  <a:pt x="10345" y="19565"/>
                  <a:pt x="10304" y="19587"/>
                  <a:pt x="10276" y="19629"/>
                </a:cubicBezTo>
                <a:cubicBezTo>
                  <a:pt x="10260" y="19652"/>
                  <a:pt x="10252" y="19681"/>
                  <a:pt x="10236" y="19703"/>
                </a:cubicBezTo>
                <a:cubicBezTo>
                  <a:pt x="10176" y="19790"/>
                  <a:pt x="10150" y="19788"/>
                  <a:pt x="10055" y="19718"/>
                </a:cubicBezTo>
                <a:cubicBezTo>
                  <a:pt x="10028" y="19698"/>
                  <a:pt x="9996" y="19671"/>
                  <a:pt x="9966" y="19666"/>
                </a:cubicBezTo>
                <a:cubicBezTo>
                  <a:pt x="9849" y="19646"/>
                  <a:pt x="9754" y="19573"/>
                  <a:pt x="9656" y="19495"/>
                </a:cubicBezTo>
                <a:cubicBezTo>
                  <a:pt x="9636" y="19509"/>
                  <a:pt x="9616" y="19522"/>
                  <a:pt x="9596" y="19536"/>
                </a:cubicBezTo>
                <a:cubicBezTo>
                  <a:pt x="9576" y="19549"/>
                  <a:pt x="9555" y="19563"/>
                  <a:pt x="9532" y="19580"/>
                </a:cubicBezTo>
                <a:cubicBezTo>
                  <a:pt x="9511" y="19565"/>
                  <a:pt x="9488" y="19548"/>
                  <a:pt x="9466" y="19532"/>
                </a:cubicBezTo>
                <a:cubicBezTo>
                  <a:pt x="9443" y="19516"/>
                  <a:pt x="9420" y="19499"/>
                  <a:pt x="9396" y="19483"/>
                </a:cubicBezTo>
                <a:cubicBezTo>
                  <a:pt x="9360" y="19473"/>
                  <a:pt x="9338" y="19495"/>
                  <a:pt x="9320" y="19520"/>
                </a:cubicBezTo>
                <a:cubicBezTo>
                  <a:pt x="9302" y="19545"/>
                  <a:pt x="9289" y="19573"/>
                  <a:pt x="9270" y="19577"/>
                </a:cubicBezTo>
                <a:cubicBezTo>
                  <a:pt x="9162" y="19559"/>
                  <a:pt x="9071" y="19547"/>
                  <a:pt x="8983" y="19525"/>
                </a:cubicBezTo>
                <a:cubicBezTo>
                  <a:pt x="8923" y="19510"/>
                  <a:pt x="8870" y="19508"/>
                  <a:pt x="8817" y="19547"/>
                </a:cubicBezTo>
                <a:cubicBezTo>
                  <a:pt x="8785" y="19571"/>
                  <a:pt x="8754" y="19581"/>
                  <a:pt x="8723" y="19577"/>
                </a:cubicBezTo>
                <a:cubicBezTo>
                  <a:pt x="8672" y="19732"/>
                  <a:pt x="8632" y="19889"/>
                  <a:pt x="8634" y="20060"/>
                </a:cubicBezTo>
                <a:cubicBezTo>
                  <a:pt x="8636" y="20237"/>
                  <a:pt x="8570" y="20367"/>
                  <a:pt x="8461" y="20467"/>
                </a:cubicBezTo>
                <a:cubicBezTo>
                  <a:pt x="8400" y="20523"/>
                  <a:pt x="8336" y="20565"/>
                  <a:pt x="8268" y="20583"/>
                </a:cubicBezTo>
                <a:cubicBezTo>
                  <a:pt x="8200" y="20601"/>
                  <a:pt x="8127" y="20591"/>
                  <a:pt x="8050" y="20541"/>
                </a:cubicBezTo>
                <a:cubicBezTo>
                  <a:pt x="7913" y="20452"/>
                  <a:pt x="7759" y="20409"/>
                  <a:pt x="7617" y="20328"/>
                </a:cubicBezTo>
                <a:cubicBezTo>
                  <a:pt x="7455" y="20235"/>
                  <a:pt x="7284" y="20167"/>
                  <a:pt x="7106" y="20115"/>
                </a:cubicBezTo>
                <a:cubicBezTo>
                  <a:pt x="6915" y="20059"/>
                  <a:pt x="6731" y="19963"/>
                  <a:pt x="6543" y="19892"/>
                </a:cubicBezTo>
                <a:cubicBezTo>
                  <a:pt x="6488" y="19871"/>
                  <a:pt x="6435" y="19835"/>
                  <a:pt x="6379" y="19830"/>
                </a:cubicBezTo>
                <a:cubicBezTo>
                  <a:pt x="6283" y="19822"/>
                  <a:pt x="6204" y="19775"/>
                  <a:pt x="6127" y="19718"/>
                </a:cubicBezTo>
                <a:cubicBezTo>
                  <a:pt x="5945" y="19584"/>
                  <a:pt x="5743" y="19499"/>
                  <a:pt x="5560" y="19364"/>
                </a:cubicBezTo>
                <a:cubicBezTo>
                  <a:pt x="5436" y="19273"/>
                  <a:pt x="5298" y="19203"/>
                  <a:pt x="5171" y="19114"/>
                </a:cubicBezTo>
                <a:cubicBezTo>
                  <a:pt x="4958" y="18962"/>
                  <a:pt x="4722" y="18869"/>
                  <a:pt x="4502" y="18735"/>
                </a:cubicBezTo>
                <a:cubicBezTo>
                  <a:pt x="4297" y="18609"/>
                  <a:pt x="4083" y="18508"/>
                  <a:pt x="3872" y="18398"/>
                </a:cubicBezTo>
                <a:cubicBezTo>
                  <a:pt x="3789" y="18354"/>
                  <a:pt x="3701" y="18313"/>
                  <a:pt x="3638" y="18232"/>
                </a:cubicBezTo>
                <a:cubicBezTo>
                  <a:pt x="3606" y="18190"/>
                  <a:pt x="3572" y="18182"/>
                  <a:pt x="3529" y="18182"/>
                </a:cubicBezTo>
                <a:cubicBezTo>
                  <a:pt x="3505" y="18182"/>
                  <a:pt x="3481" y="18179"/>
                  <a:pt x="3459" y="18167"/>
                </a:cubicBezTo>
                <a:cubicBezTo>
                  <a:pt x="3286" y="18074"/>
                  <a:pt x="3111" y="17985"/>
                  <a:pt x="2941" y="17885"/>
                </a:cubicBezTo>
                <a:cubicBezTo>
                  <a:pt x="2786" y="17793"/>
                  <a:pt x="2633" y="17696"/>
                  <a:pt x="2447" y="17664"/>
                </a:cubicBezTo>
                <a:cubicBezTo>
                  <a:pt x="2444" y="17614"/>
                  <a:pt x="2441" y="17571"/>
                  <a:pt x="2439" y="17530"/>
                </a:cubicBezTo>
                <a:cubicBezTo>
                  <a:pt x="2437" y="17491"/>
                  <a:pt x="2436" y="17451"/>
                  <a:pt x="2434" y="17411"/>
                </a:cubicBezTo>
                <a:cubicBezTo>
                  <a:pt x="2411" y="17415"/>
                  <a:pt x="2388" y="17422"/>
                  <a:pt x="2366" y="17416"/>
                </a:cubicBezTo>
                <a:cubicBezTo>
                  <a:pt x="2334" y="17409"/>
                  <a:pt x="2294" y="17396"/>
                  <a:pt x="2270" y="17369"/>
                </a:cubicBezTo>
                <a:cubicBezTo>
                  <a:pt x="2203" y="17294"/>
                  <a:pt x="2139" y="17236"/>
                  <a:pt x="2039" y="17282"/>
                </a:cubicBezTo>
                <a:cubicBezTo>
                  <a:pt x="2016" y="17293"/>
                  <a:pt x="1984" y="17277"/>
                  <a:pt x="1956" y="17268"/>
                </a:cubicBezTo>
                <a:cubicBezTo>
                  <a:pt x="1888" y="17245"/>
                  <a:pt x="1825" y="17198"/>
                  <a:pt x="1761" y="17161"/>
                </a:cubicBezTo>
                <a:cubicBezTo>
                  <a:pt x="1698" y="17125"/>
                  <a:pt x="1623" y="17126"/>
                  <a:pt x="1553" y="17107"/>
                </a:cubicBezTo>
                <a:cubicBezTo>
                  <a:pt x="1525" y="17099"/>
                  <a:pt x="1498" y="17079"/>
                  <a:pt x="1472" y="17064"/>
                </a:cubicBezTo>
                <a:cubicBezTo>
                  <a:pt x="1445" y="17049"/>
                  <a:pt x="1416" y="17045"/>
                  <a:pt x="1389" y="17064"/>
                </a:cubicBezTo>
                <a:cubicBezTo>
                  <a:pt x="1331" y="17106"/>
                  <a:pt x="1278" y="17084"/>
                  <a:pt x="1227" y="17047"/>
                </a:cubicBezTo>
                <a:cubicBezTo>
                  <a:pt x="1165" y="17003"/>
                  <a:pt x="1106" y="16952"/>
                  <a:pt x="1046" y="16903"/>
                </a:cubicBezTo>
                <a:cubicBezTo>
                  <a:pt x="998" y="16864"/>
                  <a:pt x="954" y="16819"/>
                  <a:pt x="900" y="16802"/>
                </a:cubicBezTo>
                <a:cubicBezTo>
                  <a:pt x="739" y="16751"/>
                  <a:pt x="648" y="16610"/>
                  <a:pt x="568" y="16455"/>
                </a:cubicBezTo>
                <a:cubicBezTo>
                  <a:pt x="453" y="16232"/>
                  <a:pt x="397" y="15984"/>
                  <a:pt x="337" y="15736"/>
                </a:cubicBezTo>
                <a:cubicBezTo>
                  <a:pt x="329" y="15704"/>
                  <a:pt x="327" y="15666"/>
                  <a:pt x="327" y="15632"/>
                </a:cubicBezTo>
                <a:cubicBezTo>
                  <a:pt x="327" y="15478"/>
                  <a:pt x="292" y="15325"/>
                  <a:pt x="312" y="15169"/>
                </a:cubicBezTo>
                <a:cubicBezTo>
                  <a:pt x="318" y="15128"/>
                  <a:pt x="307" y="15084"/>
                  <a:pt x="300" y="15042"/>
                </a:cubicBezTo>
                <a:cubicBezTo>
                  <a:pt x="253" y="14766"/>
                  <a:pt x="183" y="14495"/>
                  <a:pt x="206" y="14207"/>
                </a:cubicBezTo>
                <a:cubicBezTo>
                  <a:pt x="210" y="14158"/>
                  <a:pt x="189" y="14105"/>
                  <a:pt x="183" y="14054"/>
                </a:cubicBezTo>
                <a:cubicBezTo>
                  <a:pt x="171" y="13943"/>
                  <a:pt x="160" y="13833"/>
                  <a:pt x="148" y="13722"/>
                </a:cubicBezTo>
                <a:cubicBezTo>
                  <a:pt x="136" y="13610"/>
                  <a:pt x="128" y="13502"/>
                  <a:pt x="111" y="13392"/>
                </a:cubicBezTo>
                <a:cubicBezTo>
                  <a:pt x="32" y="12882"/>
                  <a:pt x="5" y="12363"/>
                  <a:pt x="25" y="11846"/>
                </a:cubicBezTo>
                <a:cubicBezTo>
                  <a:pt x="31" y="11699"/>
                  <a:pt x="28" y="11556"/>
                  <a:pt x="17" y="11410"/>
                </a:cubicBezTo>
                <a:cubicBezTo>
                  <a:pt x="6" y="11256"/>
                  <a:pt x="-8" y="11101"/>
                  <a:pt x="5" y="10949"/>
                </a:cubicBezTo>
                <a:cubicBezTo>
                  <a:pt x="32" y="10622"/>
                  <a:pt x="13" y="10293"/>
                  <a:pt x="19" y="9965"/>
                </a:cubicBezTo>
                <a:cubicBezTo>
                  <a:pt x="26" y="9562"/>
                  <a:pt x="3" y="9157"/>
                  <a:pt x="28" y="8753"/>
                </a:cubicBezTo>
                <a:cubicBezTo>
                  <a:pt x="41" y="8539"/>
                  <a:pt x="57" y="8327"/>
                  <a:pt x="44" y="8112"/>
                </a:cubicBezTo>
                <a:cubicBezTo>
                  <a:pt x="41" y="8060"/>
                  <a:pt x="48" y="8007"/>
                  <a:pt x="50" y="7955"/>
                </a:cubicBezTo>
                <a:cubicBezTo>
                  <a:pt x="63" y="7636"/>
                  <a:pt x="79" y="7317"/>
                  <a:pt x="90" y="6999"/>
                </a:cubicBezTo>
                <a:cubicBezTo>
                  <a:pt x="108" y="6500"/>
                  <a:pt x="144" y="6005"/>
                  <a:pt x="219" y="5512"/>
                </a:cubicBezTo>
                <a:cubicBezTo>
                  <a:pt x="240" y="5370"/>
                  <a:pt x="280" y="5233"/>
                  <a:pt x="262" y="5081"/>
                </a:cubicBezTo>
                <a:cubicBezTo>
                  <a:pt x="253" y="5000"/>
                  <a:pt x="281" y="4909"/>
                  <a:pt x="298" y="4826"/>
                </a:cubicBezTo>
                <a:cubicBezTo>
                  <a:pt x="323" y="4701"/>
                  <a:pt x="367" y="4578"/>
                  <a:pt x="381" y="4452"/>
                </a:cubicBezTo>
                <a:cubicBezTo>
                  <a:pt x="406" y="4225"/>
                  <a:pt x="489" y="4026"/>
                  <a:pt x="560" y="3820"/>
                </a:cubicBezTo>
                <a:cubicBezTo>
                  <a:pt x="570" y="3788"/>
                  <a:pt x="580" y="3754"/>
                  <a:pt x="597" y="3728"/>
                </a:cubicBezTo>
                <a:cubicBezTo>
                  <a:pt x="737" y="3520"/>
                  <a:pt x="869" y="3301"/>
                  <a:pt x="1042" y="3131"/>
                </a:cubicBezTo>
                <a:cubicBezTo>
                  <a:pt x="1178" y="2997"/>
                  <a:pt x="1287" y="2844"/>
                  <a:pt x="1374" y="2665"/>
                </a:cubicBezTo>
                <a:cubicBezTo>
                  <a:pt x="1580" y="2240"/>
                  <a:pt x="1802" y="1825"/>
                  <a:pt x="2029" y="1416"/>
                </a:cubicBezTo>
                <a:cubicBezTo>
                  <a:pt x="2118" y="1256"/>
                  <a:pt x="2236" y="1179"/>
                  <a:pt x="2397" y="1218"/>
                </a:cubicBezTo>
                <a:cubicBezTo>
                  <a:pt x="2547" y="1254"/>
                  <a:pt x="2694" y="1276"/>
                  <a:pt x="2846" y="1220"/>
                </a:cubicBezTo>
                <a:cubicBezTo>
                  <a:pt x="2900" y="1201"/>
                  <a:pt x="2961" y="1201"/>
                  <a:pt x="3006" y="1260"/>
                </a:cubicBezTo>
                <a:cubicBezTo>
                  <a:pt x="3042" y="1309"/>
                  <a:pt x="3088" y="1327"/>
                  <a:pt x="3141" y="1332"/>
                </a:cubicBezTo>
                <a:cubicBezTo>
                  <a:pt x="3219" y="1339"/>
                  <a:pt x="3296" y="1355"/>
                  <a:pt x="3390" y="1372"/>
                </a:cubicBezTo>
                <a:cubicBezTo>
                  <a:pt x="3406" y="1381"/>
                  <a:pt x="3411" y="1407"/>
                  <a:pt x="3420" y="1432"/>
                </a:cubicBezTo>
                <a:cubicBezTo>
                  <a:pt x="3429" y="1457"/>
                  <a:pt x="3442" y="1480"/>
                  <a:pt x="3475" y="1483"/>
                </a:cubicBezTo>
                <a:cubicBezTo>
                  <a:pt x="3498" y="1477"/>
                  <a:pt x="3522" y="1470"/>
                  <a:pt x="3545" y="1464"/>
                </a:cubicBezTo>
                <a:cubicBezTo>
                  <a:pt x="3568" y="1458"/>
                  <a:pt x="3590" y="1452"/>
                  <a:pt x="3610" y="1446"/>
                </a:cubicBezTo>
                <a:cubicBezTo>
                  <a:pt x="3627" y="1467"/>
                  <a:pt x="3642" y="1485"/>
                  <a:pt x="3656" y="1502"/>
                </a:cubicBezTo>
                <a:cubicBezTo>
                  <a:pt x="3670" y="1520"/>
                  <a:pt x="3684" y="1537"/>
                  <a:pt x="3698" y="1555"/>
                </a:cubicBezTo>
                <a:cubicBezTo>
                  <a:pt x="3796" y="1518"/>
                  <a:pt x="3892" y="1485"/>
                  <a:pt x="3995" y="1503"/>
                </a:cubicBezTo>
                <a:cubicBezTo>
                  <a:pt x="4021" y="1507"/>
                  <a:pt x="4050" y="1492"/>
                  <a:pt x="4078" y="1481"/>
                </a:cubicBezTo>
                <a:cubicBezTo>
                  <a:pt x="4172" y="1442"/>
                  <a:pt x="4193" y="1462"/>
                  <a:pt x="4226" y="1552"/>
                </a:cubicBezTo>
                <a:cubicBezTo>
                  <a:pt x="4234" y="1576"/>
                  <a:pt x="4239" y="1605"/>
                  <a:pt x="4246" y="1627"/>
                </a:cubicBezTo>
                <a:cubicBezTo>
                  <a:pt x="4261" y="1671"/>
                  <a:pt x="4290" y="1699"/>
                  <a:pt x="4327" y="1699"/>
                </a:cubicBezTo>
                <a:cubicBezTo>
                  <a:pt x="4413" y="1698"/>
                  <a:pt x="4500" y="1701"/>
                  <a:pt x="4569" y="1617"/>
                </a:cubicBezTo>
                <a:cubicBezTo>
                  <a:pt x="4607" y="1570"/>
                  <a:pt x="4651" y="1529"/>
                  <a:pt x="4693" y="1483"/>
                </a:cubicBezTo>
                <a:cubicBezTo>
                  <a:pt x="4721" y="1538"/>
                  <a:pt x="4750" y="1585"/>
                  <a:pt x="4779" y="1624"/>
                </a:cubicBezTo>
                <a:cubicBezTo>
                  <a:pt x="4807" y="1661"/>
                  <a:pt x="4836" y="1690"/>
                  <a:pt x="4866" y="1711"/>
                </a:cubicBezTo>
                <a:cubicBezTo>
                  <a:pt x="4930" y="1723"/>
                  <a:pt x="4982" y="1717"/>
                  <a:pt x="5028" y="1701"/>
                </a:cubicBezTo>
                <a:cubicBezTo>
                  <a:pt x="5075" y="1684"/>
                  <a:pt x="5115" y="1658"/>
                  <a:pt x="5155" y="1629"/>
                </a:cubicBezTo>
                <a:cubicBezTo>
                  <a:pt x="5170" y="1662"/>
                  <a:pt x="5185" y="1694"/>
                  <a:pt x="5201" y="1727"/>
                </a:cubicBezTo>
                <a:cubicBezTo>
                  <a:pt x="5215" y="1757"/>
                  <a:pt x="5230" y="1787"/>
                  <a:pt x="5244" y="1818"/>
                </a:cubicBezTo>
                <a:cubicBezTo>
                  <a:pt x="5289" y="1810"/>
                  <a:pt x="5326" y="1813"/>
                  <a:pt x="5356" y="1795"/>
                </a:cubicBezTo>
                <a:cubicBezTo>
                  <a:pt x="5513" y="1706"/>
                  <a:pt x="5676" y="1704"/>
                  <a:pt x="5843" y="1743"/>
                </a:cubicBezTo>
                <a:cubicBezTo>
                  <a:pt x="5877" y="1751"/>
                  <a:pt x="5924" y="1761"/>
                  <a:pt x="5949" y="1741"/>
                </a:cubicBezTo>
                <a:cubicBezTo>
                  <a:pt x="6012" y="1688"/>
                  <a:pt x="6048" y="1724"/>
                  <a:pt x="6098" y="1768"/>
                </a:cubicBezTo>
                <a:cubicBezTo>
                  <a:pt x="6136" y="1801"/>
                  <a:pt x="6195" y="1833"/>
                  <a:pt x="6237" y="1823"/>
                </a:cubicBezTo>
                <a:cubicBezTo>
                  <a:pt x="6355" y="1792"/>
                  <a:pt x="6481" y="1879"/>
                  <a:pt x="6593" y="1780"/>
                </a:cubicBezTo>
                <a:cubicBezTo>
                  <a:pt x="6599" y="1775"/>
                  <a:pt x="6626" y="1787"/>
                  <a:pt x="6632" y="1798"/>
                </a:cubicBezTo>
                <a:cubicBezTo>
                  <a:pt x="6662" y="1850"/>
                  <a:pt x="6699" y="1854"/>
                  <a:pt x="6745" y="1830"/>
                </a:cubicBezTo>
                <a:cubicBezTo>
                  <a:pt x="6771" y="1816"/>
                  <a:pt x="6798" y="1804"/>
                  <a:pt x="6826" y="1795"/>
                </a:cubicBezTo>
                <a:cubicBezTo>
                  <a:pt x="6846" y="1789"/>
                  <a:pt x="6854" y="1819"/>
                  <a:pt x="6869" y="1835"/>
                </a:cubicBezTo>
                <a:cubicBezTo>
                  <a:pt x="7162" y="1482"/>
                  <a:pt x="7437" y="1109"/>
                  <a:pt x="7750" y="779"/>
                </a:cubicBezTo>
                <a:cubicBezTo>
                  <a:pt x="7936" y="585"/>
                  <a:pt x="8124" y="393"/>
                  <a:pt x="8303" y="190"/>
                </a:cubicBezTo>
                <a:cubicBezTo>
                  <a:pt x="8345" y="142"/>
                  <a:pt x="8387" y="96"/>
                  <a:pt x="8430" y="51"/>
                </a:cubicBezTo>
                <a:cubicBezTo>
                  <a:pt x="8487" y="-8"/>
                  <a:pt x="8555" y="-17"/>
                  <a:pt x="8613" y="31"/>
                </a:cubicBezTo>
                <a:cubicBezTo>
                  <a:pt x="8724" y="122"/>
                  <a:pt x="8841" y="188"/>
                  <a:pt x="8977" y="199"/>
                </a:cubicBezTo>
                <a:cubicBezTo>
                  <a:pt x="8992" y="201"/>
                  <a:pt x="9007" y="210"/>
                  <a:pt x="9022" y="217"/>
                </a:cubicBezTo>
                <a:cubicBezTo>
                  <a:pt x="9160" y="278"/>
                  <a:pt x="9462" y="489"/>
                  <a:pt x="9594" y="618"/>
                </a:cubicBezTo>
                <a:cubicBezTo>
                  <a:pt x="9692" y="714"/>
                  <a:pt x="9797" y="780"/>
                  <a:pt x="9920" y="816"/>
                </a:cubicBezTo>
                <a:cubicBezTo>
                  <a:pt x="10072" y="861"/>
                  <a:pt x="10221" y="921"/>
                  <a:pt x="10373" y="965"/>
                </a:cubicBezTo>
                <a:cubicBezTo>
                  <a:pt x="10476" y="995"/>
                  <a:pt x="10558" y="1041"/>
                  <a:pt x="10587" y="1176"/>
                </a:cubicBezTo>
                <a:cubicBezTo>
                  <a:pt x="10605" y="1259"/>
                  <a:pt x="10661" y="1306"/>
                  <a:pt x="10729" y="1327"/>
                </a:cubicBezTo>
                <a:cubicBezTo>
                  <a:pt x="10837" y="1361"/>
                  <a:pt x="10917" y="1445"/>
                  <a:pt x="10995" y="1533"/>
                </a:cubicBezTo>
                <a:cubicBezTo>
                  <a:pt x="11013" y="1553"/>
                  <a:pt x="11035" y="1565"/>
                  <a:pt x="11055" y="1582"/>
                </a:cubicBezTo>
                <a:cubicBezTo>
                  <a:pt x="11080" y="1573"/>
                  <a:pt x="11104" y="1563"/>
                  <a:pt x="11130" y="1555"/>
                </a:cubicBezTo>
                <a:cubicBezTo>
                  <a:pt x="11195" y="1534"/>
                  <a:pt x="11262" y="1532"/>
                  <a:pt x="11315" y="1600"/>
                </a:cubicBezTo>
                <a:cubicBezTo>
                  <a:pt x="11339" y="1631"/>
                  <a:pt x="11372" y="1636"/>
                  <a:pt x="11406" y="1629"/>
                </a:cubicBezTo>
                <a:cubicBezTo>
                  <a:pt x="11439" y="1623"/>
                  <a:pt x="11469" y="1612"/>
                  <a:pt x="11502" y="1614"/>
                </a:cubicBezTo>
                <a:cubicBezTo>
                  <a:pt x="11583" y="1619"/>
                  <a:pt x="11669" y="1650"/>
                  <a:pt x="11747" y="1634"/>
                </a:cubicBezTo>
                <a:cubicBezTo>
                  <a:pt x="11827" y="1618"/>
                  <a:pt x="11906" y="1589"/>
                  <a:pt x="11988" y="1592"/>
                </a:cubicBezTo>
                <a:cubicBezTo>
                  <a:pt x="12020" y="1593"/>
                  <a:pt x="12061" y="1589"/>
                  <a:pt x="12084" y="1609"/>
                </a:cubicBezTo>
                <a:cubicBezTo>
                  <a:pt x="12180" y="1698"/>
                  <a:pt x="12267" y="1658"/>
                  <a:pt x="12360" y="1602"/>
                </a:cubicBezTo>
                <a:cubicBezTo>
                  <a:pt x="12393" y="1582"/>
                  <a:pt x="12440" y="1577"/>
                  <a:pt x="12476" y="1587"/>
                </a:cubicBezTo>
                <a:cubicBezTo>
                  <a:pt x="12546" y="1607"/>
                  <a:pt x="12607" y="1669"/>
                  <a:pt x="12688" y="1649"/>
                </a:cubicBezTo>
                <a:cubicBezTo>
                  <a:pt x="12712" y="1643"/>
                  <a:pt x="12748" y="1679"/>
                  <a:pt x="12769" y="1706"/>
                </a:cubicBezTo>
                <a:cubicBezTo>
                  <a:pt x="12825" y="1776"/>
                  <a:pt x="12894" y="1816"/>
                  <a:pt x="12967" y="1798"/>
                </a:cubicBezTo>
                <a:cubicBezTo>
                  <a:pt x="13077" y="1770"/>
                  <a:pt x="13180" y="1856"/>
                  <a:pt x="13287" y="1820"/>
                </a:cubicBezTo>
                <a:cubicBezTo>
                  <a:pt x="13380" y="1873"/>
                  <a:pt x="13476" y="1866"/>
                  <a:pt x="13576" y="1862"/>
                </a:cubicBezTo>
                <a:cubicBezTo>
                  <a:pt x="13627" y="1860"/>
                  <a:pt x="13684" y="1906"/>
                  <a:pt x="13732" y="1941"/>
                </a:cubicBezTo>
                <a:cubicBezTo>
                  <a:pt x="13783" y="1980"/>
                  <a:pt x="13828" y="2007"/>
                  <a:pt x="13890" y="1976"/>
                </a:cubicBezTo>
                <a:cubicBezTo>
                  <a:pt x="13911" y="1966"/>
                  <a:pt x="13947" y="1958"/>
                  <a:pt x="13962" y="1971"/>
                </a:cubicBezTo>
                <a:cubicBezTo>
                  <a:pt x="14051" y="2049"/>
                  <a:pt x="14149" y="2022"/>
                  <a:pt x="14245" y="2031"/>
                </a:cubicBezTo>
                <a:cubicBezTo>
                  <a:pt x="14309" y="2037"/>
                  <a:pt x="14390" y="2043"/>
                  <a:pt x="14432" y="2090"/>
                </a:cubicBezTo>
                <a:cubicBezTo>
                  <a:pt x="14528" y="2198"/>
                  <a:pt x="14625" y="2178"/>
                  <a:pt x="14729" y="2137"/>
                </a:cubicBezTo>
                <a:cubicBezTo>
                  <a:pt x="14752" y="2128"/>
                  <a:pt x="14775" y="2121"/>
                  <a:pt x="14796" y="2115"/>
                </a:cubicBezTo>
                <a:cubicBezTo>
                  <a:pt x="14865" y="2145"/>
                  <a:pt x="14918" y="2236"/>
                  <a:pt x="15002" y="2164"/>
                </a:cubicBezTo>
                <a:cubicBezTo>
                  <a:pt x="15015" y="2153"/>
                  <a:pt x="15057" y="2163"/>
                  <a:pt x="15072" y="2179"/>
                </a:cubicBezTo>
                <a:cubicBezTo>
                  <a:pt x="15142" y="2255"/>
                  <a:pt x="15233" y="2274"/>
                  <a:pt x="15313" y="2323"/>
                </a:cubicBezTo>
                <a:cubicBezTo>
                  <a:pt x="15401" y="2377"/>
                  <a:pt x="15483" y="2444"/>
                  <a:pt x="15579" y="2514"/>
                </a:cubicBezTo>
                <a:cubicBezTo>
                  <a:pt x="15621" y="2505"/>
                  <a:pt x="15678" y="2480"/>
                  <a:pt x="15731" y="2487"/>
                </a:cubicBezTo>
                <a:cubicBezTo>
                  <a:pt x="15777" y="2492"/>
                  <a:pt x="15821" y="2529"/>
                  <a:pt x="15864" y="2558"/>
                </a:cubicBezTo>
                <a:cubicBezTo>
                  <a:pt x="15907" y="2588"/>
                  <a:pt x="15948" y="2621"/>
                  <a:pt x="15987" y="2658"/>
                </a:cubicBezTo>
                <a:cubicBezTo>
                  <a:pt x="16034" y="2702"/>
                  <a:pt x="16080" y="2737"/>
                  <a:pt x="16145" y="2720"/>
                </a:cubicBezTo>
                <a:cubicBezTo>
                  <a:pt x="16206" y="2703"/>
                  <a:pt x="16259" y="2734"/>
                  <a:pt x="16303" y="2784"/>
                </a:cubicBezTo>
                <a:cubicBezTo>
                  <a:pt x="16435" y="2935"/>
                  <a:pt x="16572" y="3084"/>
                  <a:pt x="16687" y="3252"/>
                </a:cubicBezTo>
                <a:cubicBezTo>
                  <a:pt x="16688" y="3253"/>
                  <a:pt x="16688" y="3252"/>
                  <a:pt x="16689" y="3252"/>
                </a:cubicBezTo>
                <a:cubicBezTo>
                  <a:pt x="16728" y="3257"/>
                  <a:pt x="16766" y="3262"/>
                  <a:pt x="16807" y="3269"/>
                </a:cubicBezTo>
                <a:cubicBezTo>
                  <a:pt x="16848" y="3276"/>
                  <a:pt x="16890" y="3284"/>
                  <a:pt x="16936" y="3292"/>
                </a:cubicBezTo>
                <a:cubicBezTo>
                  <a:pt x="16952" y="3301"/>
                  <a:pt x="16957" y="3329"/>
                  <a:pt x="16966" y="3355"/>
                </a:cubicBezTo>
                <a:cubicBezTo>
                  <a:pt x="16975" y="3381"/>
                  <a:pt x="16989" y="3406"/>
                  <a:pt x="17022" y="3408"/>
                </a:cubicBezTo>
                <a:cubicBezTo>
                  <a:pt x="17045" y="3401"/>
                  <a:pt x="17068" y="3394"/>
                  <a:pt x="17092" y="3387"/>
                </a:cubicBezTo>
                <a:cubicBezTo>
                  <a:pt x="17115" y="3380"/>
                  <a:pt x="17138" y="3372"/>
                  <a:pt x="17159" y="3366"/>
                </a:cubicBezTo>
                <a:cubicBezTo>
                  <a:pt x="17175" y="3387"/>
                  <a:pt x="17189" y="3405"/>
                  <a:pt x="17203" y="3423"/>
                </a:cubicBezTo>
                <a:cubicBezTo>
                  <a:pt x="17217" y="3440"/>
                  <a:pt x="17230" y="3458"/>
                  <a:pt x="17244" y="3475"/>
                </a:cubicBezTo>
                <a:cubicBezTo>
                  <a:pt x="17342" y="3439"/>
                  <a:pt x="17439" y="3403"/>
                  <a:pt x="17541" y="3421"/>
                </a:cubicBezTo>
                <a:cubicBezTo>
                  <a:pt x="17568" y="3425"/>
                  <a:pt x="17597" y="3412"/>
                  <a:pt x="17624" y="3401"/>
                </a:cubicBezTo>
                <a:cubicBezTo>
                  <a:pt x="17718" y="3362"/>
                  <a:pt x="17739" y="3380"/>
                  <a:pt x="17772" y="3470"/>
                </a:cubicBezTo>
                <a:cubicBezTo>
                  <a:pt x="17780" y="3494"/>
                  <a:pt x="17785" y="3524"/>
                  <a:pt x="17793" y="3547"/>
                </a:cubicBezTo>
                <a:cubicBezTo>
                  <a:pt x="17807" y="3593"/>
                  <a:pt x="17839" y="3619"/>
                  <a:pt x="17876" y="3619"/>
                </a:cubicBezTo>
                <a:cubicBezTo>
                  <a:pt x="17961" y="3619"/>
                  <a:pt x="18047" y="3622"/>
                  <a:pt x="18115" y="3537"/>
                </a:cubicBezTo>
                <a:cubicBezTo>
                  <a:pt x="18153" y="3490"/>
                  <a:pt x="18197" y="3452"/>
                  <a:pt x="18240" y="3406"/>
                </a:cubicBezTo>
                <a:cubicBezTo>
                  <a:pt x="18267" y="3461"/>
                  <a:pt x="18296" y="3507"/>
                  <a:pt x="18325" y="3545"/>
                </a:cubicBezTo>
                <a:cubicBezTo>
                  <a:pt x="18354" y="3582"/>
                  <a:pt x="18383" y="3611"/>
                  <a:pt x="18412" y="3631"/>
                </a:cubicBezTo>
                <a:cubicBezTo>
                  <a:pt x="18476" y="3643"/>
                  <a:pt x="18528" y="3637"/>
                  <a:pt x="18574" y="3621"/>
                </a:cubicBezTo>
                <a:cubicBezTo>
                  <a:pt x="18621" y="3605"/>
                  <a:pt x="18661" y="3578"/>
                  <a:pt x="18701" y="3550"/>
                </a:cubicBezTo>
                <a:cubicBezTo>
                  <a:pt x="18716" y="3582"/>
                  <a:pt x="18732" y="3615"/>
                  <a:pt x="18747" y="3647"/>
                </a:cubicBezTo>
                <a:cubicBezTo>
                  <a:pt x="18761" y="3677"/>
                  <a:pt x="18776" y="3708"/>
                  <a:pt x="18790" y="3738"/>
                </a:cubicBezTo>
                <a:cubicBezTo>
                  <a:pt x="18835" y="3731"/>
                  <a:pt x="18874" y="3733"/>
                  <a:pt x="18905" y="3716"/>
                </a:cubicBezTo>
                <a:cubicBezTo>
                  <a:pt x="19061" y="3627"/>
                  <a:pt x="19222" y="3624"/>
                  <a:pt x="19389" y="3664"/>
                </a:cubicBezTo>
                <a:cubicBezTo>
                  <a:pt x="19423" y="3672"/>
                  <a:pt x="19471" y="3681"/>
                  <a:pt x="19495" y="3661"/>
                </a:cubicBezTo>
                <a:cubicBezTo>
                  <a:pt x="19559" y="3609"/>
                  <a:pt x="19596" y="3642"/>
                  <a:pt x="19646" y="3686"/>
                </a:cubicBezTo>
                <a:cubicBezTo>
                  <a:pt x="19685" y="3719"/>
                  <a:pt x="19742" y="3751"/>
                  <a:pt x="19784" y="3740"/>
                </a:cubicBezTo>
                <a:cubicBezTo>
                  <a:pt x="19901" y="3710"/>
                  <a:pt x="20030" y="3799"/>
                  <a:pt x="20141" y="3701"/>
                </a:cubicBezTo>
                <a:cubicBezTo>
                  <a:pt x="20147" y="3695"/>
                  <a:pt x="20172" y="3708"/>
                  <a:pt x="20179" y="3718"/>
                </a:cubicBezTo>
                <a:cubicBezTo>
                  <a:pt x="20209" y="3771"/>
                  <a:pt x="20245" y="3774"/>
                  <a:pt x="20291" y="3750"/>
                </a:cubicBezTo>
                <a:cubicBezTo>
                  <a:pt x="20317" y="3737"/>
                  <a:pt x="20344" y="3724"/>
                  <a:pt x="20372" y="3716"/>
                </a:cubicBezTo>
                <a:cubicBezTo>
                  <a:pt x="20407" y="3705"/>
                  <a:pt x="20444" y="3736"/>
                  <a:pt x="20451" y="3780"/>
                </a:cubicBezTo>
                <a:cubicBezTo>
                  <a:pt x="20461" y="3847"/>
                  <a:pt x="20465" y="3918"/>
                  <a:pt x="20482" y="3983"/>
                </a:cubicBezTo>
                <a:cubicBezTo>
                  <a:pt x="20500" y="4054"/>
                  <a:pt x="20578" y="4079"/>
                  <a:pt x="20625" y="4033"/>
                </a:cubicBezTo>
                <a:cubicBezTo>
                  <a:pt x="20664" y="3995"/>
                  <a:pt x="20699" y="3946"/>
                  <a:pt x="20740" y="3911"/>
                </a:cubicBezTo>
                <a:cubicBezTo>
                  <a:pt x="20762" y="3893"/>
                  <a:pt x="20792" y="3883"/>
                  <a:pt x="20819" y="3884"/>
                </a:cubicBezTo>
                <a:cubicBezTo>
                  <a:pt x="20912" y="3887"/>
                  <a:pt x="21004" y="3892"/>
                  <a:pt x="21097" y="3902"/>
                </a:cubicBezTo>
                <a:cubicBezTo>
                  <a:pt x="21117" y="3904"/>
                  <a:pt x="21147" y="3919"/>
                  <a:pt x="21155" y="3936"/>
                </a:cubicBezTo>
                <a:cubicBezTo>
                  <a:pt x="21204" y="4046"/>
                  <a:pt x="21295" y="4135"/>
                  <a:pt x="21268" y="4281"/>
                </a:cubicBezTo>
                <a:cubicBezTo>
                  <a:pt x="21263" y="4305"/>
                  <a:pt x="21261" y="4337"/>
                  <a:pt x="21268" y="4360"/>
                </a:cubicBezTo>
                <a:cubicBezTo>
                  <a:pt x="21311" y="4500"/>
                  <a:pt x="21269" y="4627"/>
                  <a:pt x="21238" y="4759"/>
                </a:cubicBezTo>
                <a:cubicBezTo>
                  <a:pt x="21225" y="4816"/>
                  <a:pt x="21211" y="4876"/>
                  <a:pt x="21209" y="4935"/>
                </a:cubicBezTo>
                <a:cubicBezTo>
                  <a:pt x="21202" y="5141"/>
                  <a:pt x="21202" y="5348"/>
                  <a:pt x="21195" y="5554"/>
                </a:cubicBezTo>
                <a:cubicBezTo>
                  <a:pt x="21189" y="5710"/>
                  <a:pt x="21179" y="5864"/>
                  <a:pt x="21257" y="6003"/>
                </a:cubicBezTo>
                <a:cubicBezTo>
                  <a:pt x="21269" y="6023"/>
                  <a:pt x="21271" y="6052"/>
                  <a:pt x="21276" y="6077"/>
                </a:cubicBezTo>
                <a:cubicBezTo>
                  <a:pt x="21324" y="6321"/>
                  <a:pt x="21415" y="6546"/>
                  <a:pt x="21494" y="6776"/>
                </a:cubicBezTo>
                <a:cubicBezTo>
                  <a:pt x="21533" y="6889"/>
                  <a:pt x="21568" y="7002"/>
                  <a:pt x="21575" y="7123"/>
                </a:cubicBezTo>
                <a:cubicBezTo>
                  <a:pt x="21584" y="7277"/>
                  <a:pt x="21592" y="7432"/>
                  <a:pt x="21592" y="7586"/>
                </a:cubicBezTo>
                <a:cubicBezTo>
                  <a:pt x="21591" y="7991"/>
                  <a:pt x="21576" y="8394"/>
                  <a:pt x="21554" y="8798"/>
                </a:cubicBezTo>
                <a:cubicBezTo>
                  <a:pt x="21548" y="8918"/>
                  <a:pt x="21548" y="9041"/>
                  <a:pt x="21538" y="9160"/>
                </a:cubicBezTo>
                <a:cubicBezTo>
                  <a:pt x="21516" y="9398"/>
                  <a:pt x="21495" y="9637"/>
                  <a:pt x="21463" y="9873"/>
                </a:cubicBezTo>
                <a:cubicBezTo>
                  <a:pt x="21427" y="10135"/>
                  <a:pt x="21392" y="10397"/>
                  <a:pt x="21374" y="10661"/>
                </a:cubicBezTo>
                <a:cubicBezTo>
                  <a:pt x="21369" y="10721"/>
                  <a:pt x="21356" y="10783"/>
                  <a:pt x="21347" y="10840"/>
                </a:cubicBezTo>
                <a:cubicBezTo>
                  <a:pt x="21338" y="10889"/>
                  <a:pt x="21324" y="10938"/>
                  <a:pt x="21322" y="10988"/>
                </a:cubicBezTo>
                <a:cubicBezTo>
                  <a:pt x="21310" y="11185"/>
                  <a:pt x="21306" y="11384"/>
                  <a:pt x="21292" y="11581"/>
                </a:cubicBezTo>
                <a:cubicBezTo>
                  <a:pt x="21277" y="11812"/>
                  <a:pt x="21252" y="12039"/>
                  <a:pt x="21234" y="12275"/>
                </a:cubicBezTo>
                <a:cubicBezTo>
                  <a:pt x="21230" y="12333"/>
                  <a:pt x="21226" y="12392"/>
                  <a:pt x="21224" y="12453"/>
                </a:cubicBezTo>
                <a:cubicBezTo>
                  <a:pt x="21221" y="12531"/>
                  <a:pt x="21222" y="12610"/>
                  <a:pt x="21214" y="12686"/>
                </a:cubicBezTo>
                <a:cubicBezTo>
                  <a:pt x="21187" y="12915"/>
                  <a:pt x="21185" y="13145"/>
                  <a:pt x="21147" y="13372"/>
                </a:cubicBezTo>
                <a:cubicBezTo>
                  <a:pt x="21142" y="13405"/>
                  <a:pt x="21151" y="13440"/>
                  <a:pt x="21151" y="13474"/>
                </a:cubicBezTo>
                <a:cubicBezTo>
                  <a:pt x="21151" y="13560"/>
                  <a:pt x="21151" y="13647"/>
                  <a:pt x="21147" y="13732"/>
                </a:cubicBezTo>
                <a:cubicBezTo>
                  <a:pt x="21140" y="13872"/>
                  <a:pt x="21128" y="14008"/>
                  <a:pt x="21120" y="14145"/>
                </a:cubicBezTo>
                <a:cubicBezTo>
                  <a:pt x="21101" y="14480"/>
                  <a:pt x="21082" y="14812"/>
                  <a:pt x="21064" y="15146"/>
                </a:cubicBezTo>
                <a:cubicBezTo>
                  <a:pt x="21057" y="15266"/>
                  <a:pt x="21057" y="15391"/>
                  <a:pt x="21049" y="15508"/>
                </a:cubicBezTo>
                <a:cubicBezTo>
                  <a:pt x="21043" y="15602"/>
                  <a:pt x="21035" y="15698"/>
                  <a:pt x="21020" y="15791"/>
                </a:cubicBezTo>
                <a:cubicBezTo>
                  <a:pt x="20994" y="15951"/>
                  <a:pt x="20965" y="16112"/>
                  <a:pt x="20929" y="16269"/>
                </a:cubicBezTo>
                <a:cubicBezTo>
                  <a:pt x="20895" y="16417"/>
                  <a:pt x="20856" y="16565"/>
                  <a:pt x="20808" y="16708"/>
                </a:cubicBezTo>
                <a:cubicBezTo>
                  <a:pt x="20790" y="16764"/>
                  <a:pt x="20762" y="16809"/>
                  <a:pt x="20771" y="16874"/>
                </a:cubicBezTo>
                <a:cubicBezTo>
                  <a:pt x="20781" y="16950"/>
                  <a:pt x="20718" y="16994"/>
                  <a:pt x="20702" y="17059"/>
                </a:cubicBezTo>
                <a:cubicBezTo>
                  <a:pt x="20687" y="17126"/>
                  <a:pt x="20729" y="17198"/>
                  <a:pt x="20692" y="17263"/>
                </a:cubicBezTo>
                <a:cubicBezTo>
                  <a:pt x="20688" y="17270"/>
                  <a:pt x="20686" y="17277"/>
                  <a:pt x="20684" y="17285"/>
                </a:cubicBezTo>
                <a:cubicBezTo>
                  <a:pt x="20603" y="17501"/>
                  <a:pt x="20524" y="17725"/>
                  <a:pt x="20445" y="17947"/>
                </a:cubicBezTo>
                <a:cubicBezTo>
                  <a:pt x="20400" y="18072"/>
                  <a:pt x="20347" y="18194"/>
                  <a:pt x="20322" y="18331"/>
                </a:cubicBezTo>
                <a:cubicBezTo>
                  <a:pt x="20299" y="18457"/>
                  <a:pt x="20242" y="18567"/>
                  <a:pt x="20179" y="18673"/>
                </a:cubicBezTo>
                <a:cubicBezTo>
                  <a:pt x="20141" y="18736"/>
                  <a:pt x="20096" y="18796"/>
                  <a:pt x="20064" y="18863"/>
                </a:cubicBezTo>
                <a:cubicBezTo>
                  <a:pt x="20013" y="18971"/>
                  <a:pt x="19936" y="19046"/>
                  <a:pt x="19858" y="19124"/>
                </a:cubicBezTo>
                <a:cubicBezTo>
                  <a:pt x="19770" y="19212"/>
                  <a:pt x="19669" y="19278"/>
                  <a:pt x="19568" y="19339"/>
                </a:cubicBezTo>
                <a:cubicBezTo>
                  <a:pt x="19639" y="19357"/>
                  <a:pt x="19711" y="19367"/>
                  <a:pt x="19782" y="19389"/>
                </a:cubicBezTo>
                <a:cubicBezTo>
                  <a:pt x="20016" y="19460"/>
                  <a:pt x="20248" y="19538"/>
                  <a:pt x="20480" y="19619"/>
                </a:cubicBezTo>
                <a:cubicBezTo>
                  <a:pt x="20543" y="19641"/>
                  <a:pt x="20618" y="19650"/>
                  <a:pt x="20646" y="19748"/>
                </a:cubicBezTo>
                <a:cubicBezTo>
                  <a:pt x="20583" y="19834"/>
                  <a:pt x="20516" y="19773"/>
                  <a:pt x="20455" y="19755"/>
                </a:cubicBezTo>
                <a:cubicBezTo>
                  <a:pt x="20100" y="19653"/>
                  <a:pt x="19747" y="19544"/>
                  <a:pt x="19393" y="19441"/>
                </a:cubicBezTo>
                <a:cubicBezTo>
                  <a:pt x="19385" y="19447"/>
                  <a:pt x="19378" y="19451"/>
                  <a:pt x="19370" y="19456"/>
                </a:cubicBezTo>
                <a:cubicBezTo>
                  <a:pt x="19323" y="19483"/>
                  <a:pt x="19272" y="19498"/>
                  <a:pt x="19225" y="19466"/>
                </a:cubicBezTo>
                <a:cubicBezTo>
                  <a:pt x="19174" y="19431"/>
                  <a:pt x="19130" y="19445"/>
                  <a:pt x="19081" y="19468"/>
                </a:cubicBezTo>
                <a:cubicBezTo>
                  <a:pt x="19041" y="19487"/>
                  <a:pt x="18998" y="19499"/>
                  <a:pt x="18957" y="19513"/>
                </a:cubicBezTo>
                <a:cubicBezTo>
                  <a:pt x="18927" y="19522"/>
                  <a:pt x="18898" y="19528"/>
                  <a:pt x="18869" y="19530"/>
                </a:cubicBezTo>
                <a:cubicBezTo>
                  <a:pt x="18943" y="19560"/>
                  <a:pt x="19007" y="19615"/>
                  <a:pt x="19073" y="19666"/>
                </a:cubicBezTo>
                <a:cubicBezTo>
                  <a:pt x="19086" y="19676"/>
                  <a:pt x="19091" y="19703"/>
                  <a:pt x="19100" y="19723"/>
                </a:cubicBezTo>
                <a:cubicBezTo>
                  <a:pt x="19039" y="19768"/>
                  <a:pt x="18984" y="19745"/>
                  <a:pt x="18932" y="19731"/>
                </a:cubicBezTo>
                <a:cubicBezTo>
                  <a:pt x="18750" y="19682"/>
                  <a:pt x="18569" y="19621"/>
                  <a:pt x="18387" y="19582"/>
                </a:cubicBezTo>
                <a:cubicBezTo>
                  <a:pt x="18359" y="19576"/>
                  <a:pt x="18330" y="19575"/>
                  <a:pt x="18302" y="19575"/>
                </a:cubicBezTo>
                <a:cubicBezTo>
                  <a:pt x="18294" y="19576"/>
                  <a:pt x="18286" y="19579"/>
                  <a:pt x="18278" y="19581"/>
                </a:cubicBezTo>
                <a:cubicBezTo>
                  <a:pt x="18270" y="19583"/>
                  <a:pt x="18262" y="19586"/>
                  <a:pt x="18254" y="19589"/>
                </a:cubicBezTo>
                <a:cubicBezTo>
                  <a:pt x="18228" y="19616"/>
                  <a:pt x="18235" y="19670"/>
                  <a:pt x="18210" y="19701"/>
                </a:cubicBezTo>
                <a:cubicBezTo>
                  <a:pt x="18206" y="19707"/>
                  <a:pt x="18201" y="19714"/>
                  <a:pt x="18190" y="19728"/>
                </a:cubicBezTo>
                <a:cubicBezTo>
                  <a:pt x="18134" y="19722"/>
                  <a:pt x="18071" y="19721"/>
                  <a:pt x="18011" y="19708"/>
                </a:cubicBezTo>
                <a:cubicBezTo>
                  <a:pt x="17875" y="19680"/>
                  <a:pt x="17739" y="19646"/>
                  <a:pt x="17604" y="19614"/>
                </a:cubicBezTo>
                <a:cubicBezTo>
                  <a:pt x="17549" y="19602"/>
                  <a:pt x="17496" y="19588"/>
                  <a:pt x="17441" y="19577"/>
                </a:cubicBezTo>
                <a:cubicBezTo>
                  <a:pt x="17415" y="19571"/>
                  <a:pt x="17389" y="19598"/>
                  <a:pt x="17394" y="19639"/>
                </a:cubicBezTo>
                <a:cubicBezTo>
                  <a:pt x="17398" y="19677"/>
                  <a:pt x="17399" y="19709"/>
                  <a:pt x="17369" y="19723"/>
                </a:cubicBezTo>
                <a:cubicBezTo>
                  <a:pt x="17276" y="19765"/>
                  <a:pt x="17182" y="19796"/>
                  <a:pt x="17084" y="19785"/>
                </a:cubicBezTo>
                <a:cubicBezTo>
                  <a:pt x="16981" y="19774"/>
                  <a:pt x="16878" y="19756"/>
                  <a:pt x="16776" y="19736"/>
                </a:cubicBezTo>
                <a:cubicBezTo>
                  <a:pt x="16722" y="19725"/>
                  <a:pt x="16681" y="19746"/>
                  <a:pt x="16648" y="19798"/>
                </a:cubicBezTo>
                <a:cubicBezTo>
                  <a:pt x="16616" y="19845"/>
                  <a:pt x="16587" y="19892"/>
                  <a:pt x="16544" y="19926"/>
                </a:cubicBezTo>
                <a:cubicBezTo>
                  <a:pt x="16509" y="19953"/>
                  <a:pt x="16482" y="19996"/>
                  <a:pt x="16456" y="20038"/>
                </a:cubicBezTo>
                <a:cubicBezTo>
                  <a:pt x="16412" y="20111"/>
                  <a:pt x="16421" y="20188"/>
                  <a:pt x="16481" y="20241"/>
                </a:cubicBezTo>
                <a:cubicBezTo>
                  <a:pt x="16515" y="20271"/>
                  <a:pt x="16552" y="20291"/>
                  <a:pt x="16587" y="20318"/>
                </a:cubicBezTo>
                <a:cubicBezTo>
                  <a:pt x="16618" y="20341"/>
                  <a:pt x="16623" y="20385"/>
                  <a:pt x="16606" y="20432"/>
                </a:cubicBezTo>
                <a:cubicBezTo>
                  <a:pt x="16590" y="20475"/>
                  <a:pt x="16565" y="20508"/>
                  <a:pt x="16527" y="20504"/>
                </a:cubicBezTo>
                <a:cubicBezTo>
                  <a:pt x="16465" y="20497"/>
                  <a:pt x="16405" y="20480"/>
                  <a:pt x="16344" y="20469"/>
                </a:cubicBezTo>
                <a:cubicBezTo>
                  <a:pt x="16304" y="20462"/>
                  <a:pt x="16262" y="20454"/>
                  <a:pt x="16221" y="20452"/>
                </a:cubicBezTo>
                <a:cubicBezTo>
                  <a:pt x="16210" y="20451"/>
                  <a:pt x="16192" y="20465"/>
                  <a:pt x="16188" y="20477"/>
                </a:cubicBezTo>
                <a:cubicBezTo>
                  <a:pt x="16181" y="20498"/>
                  <a:pt x="16177" y="20525"/>
                  <a:pt x="16182" y="20546"/>
                </a:cubicBezTo>
                <a:cubicBezTo>
                  <a:pt x="16204" y="20627"/>
                  <a:pt x="16264" y="20661"/>
                  <a:pt x="16317" y="20697"/>
                </a:cubicBezTo>
                <a:cubicBezTo>
                  <a:pt x="16389" y="20745"/>
                  <a:pt x="16433" y="20820"/>
                  <a:pt x="16448" y="20915"/>
                </a:cubicBezTo>
                <a:cubicBezTo>
                  <a:pt x="16471" y="21061"/>
                  <a:pt x="16526" y="21165"/>
                  <a:pt x="16641" y="21210"/>
                </a:cubicBezTo>
                <a:cubicBezTo>
                  <a:pt x="16648" y="21212"/>
                  <a:pt x="16653" y="21217"/>
                  <a:pt x="16675" y="21235"/>
                </a:cubicBezTo>
                <a:cubicBezTo>
                  <a:pt x="16680" y="21293"/>
                  <a:pt x="16686" y="21345"/>
                  <a:pt x="16689" y="21396"/>
                </a:cubicBezTo>
                <a:cubicBezTo>
                  <a:pt x="16693" y="21461"/>
                  <a:pt x="16678" y="21491"/>
                  <a:pt x="16631" y="21520"/>
                </a:cubicBezTo>
                <a:cubicBezTo>
                  <a:pt x="16606" y="21535"/>
                  <a:pt x="16580" y="21556"/>
                  <a:pt x="16554" y="21559"/>
                </a:cubicBezTo>
                <a:cubicBezTo>
                  <a:pt x="16479" y="21568"/>
                  <a:pt x="16404" y="21580"/>
                  <a:pt x="16330" y="21582"/>
                </a:cubicBezTo>
                <a:close/>
                <a:moveTo>
                  <a:pt x="13324" y="20226"/>
                </a:moveTo>
                <a:cubicBezTo>
                  <a:pt x="13337" y="20222"/>
                  <a:pt x="13346" y="20207"/>
                  <a:pt x="13360" y="20206"/>
                </a:cubicBezTo>
                <a:cubicBezTo>
                  <a:pt x="13374" y="20206"/>
                  <a:pt x="13382" y="20184"/>
                  <a:pt x="13385" y="20157"/>
                </a:cubicBezTo>
                <a:cubicBezTo>
                  <a:pt x="13370" y="20165"/>
                  <a:pt x="13353" y="20164"/>
                  <a:pt x="13343" y="20182"/>
                </a:cubicBezTo>
                <a:cubicBezTo>
                  <a:pt x="13335" y="20196"/>
                  <a:pt x="13330" y="20208"/>
                  <a:pt x="13324" y="20226"/>
                </a:cubicBezTo>
                <a:close/>
                <a:moveTo>
                  <a:pt x="1094" y="16167"/>
                </a:moveTo>
                <a:lnTo>
                  <a:pt x="1102" y="16145"/>
                </a:lnTo>
                <a:lnTo>
                  <a:pt x="1087" y="16145"/>
                </a:lnTo>
                <a:lnTo>
                  <a:pt x="1094" y="16167"/>
                </a:lnTo>
                <a:close/>
              </a:path>
            </a:pathLst>
          </a:custGeom>
        </p:spPr>
        <p:txBody>
          <a:bodyPr/>
          <a:lstStyle/>
          <a:p>
            <a:pPr defTabSz="457200">
              <a:lnSpc>
                <a:spcPct val="100000"/>
              </a:lnSpc>
              <a:spcBef>
                <a:spcPts val="0"/>
              </a:spcBef>
              <a:defRPr sz="5000" cap="all">
                <a:solidFill>
                  <a:srgbClr val="FFFFFF"/>
                </a:solidFill>
              </a:defRPr>
            </a:pPr>
            <a:endParaRPr/>
          </a:p>
        </p:txBody>
      </p:sp>
      <p:sp>
        <p:nvSpPr>
          <p:cNvPr id="497" name="Shape 497"/>
          <p:cNvSpPr>
            <a:spLocks noGrp="1"/>
          </p:cNvSpPr>
          <p:nvPr>
            <p:ph type="body" idx="16"/>
          </p:nvPr>
        </p:nvSpPr>
        <p:spPr>
          <a:custGeom>
            <a:avLst/>
            <a:gdLst/>
            <a:ahLst/>
            <a:cxnLst>
              <a:cxn ang="0">
                <a:pos x="wd2" y="hd2"/>
              </a:cxn>
              <a:cxn ang="5400000">
                <a:pos x="wd2" y="hd2"/>
              </a:cxn>
              <a:cxn ang="10800000">
                <a:pos x="wd2" y="hd2"/>
              </a:cxn>
              <a:cxn ang="16200000">
                <a:pos x="wd2" y="hd2"/>
              </a:cxn>
            </a:cxnLst>
            <a:rect l="0" t="0" r="r" b="b"/>
            <a:pathLst>
              <a:path w="21592" h="21582" extrusionOk="0">
                <a:moveTo>
                  <a:pt x="5262" y="21582"/>
                </a:moveTo>
                <a:cubicBezTo>
                  <a:pt x="5337" y="21583"/>
                  <a:pt x="5413" y="21574"/>
                  <a:pt x="5489" y="21545"/>
                </a:cubicBezTo>
                <a:cubicBezTo>
                  <a:pt x="5849" y="21403"/>
                  <a:pt x="6219" y="21299"/>
                  <a:pt x="6578" y="21151"/>
                </a:cubicBezTo>
                <a:cubicBezTo>
                  <a:pt x="6884" y="21024"/>
                  <a:pt x="7198" y="20921"/>
                  <a:pt x="7503" y="20789"/>
                </a:cubicBezTo>
                <a:cubicBezTo>
                  <a:pt x="7691" y="20707"/>
                  <a:pt x="7878" y="20628"/>
                  <a:pt x="8072" y="20568"/>
                </a:cubicBezTo>
                <a:cubicBezTo>
                  <a:pt x="8213" y="20525"/>
                  <a:pt x="8351" y="20476"/>
                  <a:pt x="8490" y="20427"/>
                </a:cubicBezTo>
                <a:cubicBezTo>
                  <a:pt x="8500" y="20424"/>
                  <a:pt x="8513" y="20404"/>
                  <a:pt x="8513" y="20392"/>
                </a:cubicBezTo>
                <a:cubicBezTo>
                  <a:pt x="8513" y="20389"/>
                  <a:pt x="8511" y="20387"/>
                  <a:pt x="8510" y="20384"/>
                </a:cubicBezTo>
                <a:cubicBezTo>
                  <a:pt x="8508" y="20380"/>
                  <a:pt x="8506" y="20377"/>
                  <a:pt x="8505" y="20375"/>
                </a:cubicBezTo>
                <a:cubicBezTo>
                  <a:pt x="8510" y="20370"/>
                  <a:pt x="8516" y="20367"/>
                  <a:pt x="8521" y="20363"/>
                </a:cubicBezTo>
                <a:cubicBezTo>
                  <a:pt x="8565" y="20325"/>
                  <a:pt x="8607" y="20309"/>
                  <a:pt x="8654" y="20355"/>
                </a:cubicBezTo>
                <a:cubicBezTo>
                  <a:pt x="8664" y="20364"/>
                  <a:pt x="8693" y="20366"/>
                  <a:pt x="8698" y="20358"/>
                </a:cubicBezTo>
                <a:cubicBezTo>
                  <a:pt x="8794" y="20207"/>
                  <a:pt x="8957" y="20255"/>
                  <a:pt x="9078" y="20177"/>
                </a:cubicBezTo>
                <a:cubicBezTo>
                  <a:pt x="9121" y="20149"/>
                  <a:pt x="9194" y="20158"/>
                  <a:pt x="9244" y="20179"/>
                </a:cubicBezTo>
                <a:cubicBezTo>
                  <a:pt x="9312" y="20208"/>
                  <a:pt x="9361" y="20236"/>
                  <a:pt x="9417" y="20154"/>
                </a:cubicBezTo>
                <a:cubicBezTo>
                  <a:pt x="9438" y="20123"/>
                  <a:pt x="9491" y="20114"/>
                  <a:pt x="9531" y="20110"/>
                </a:cubicBezTo>
                <a:cubicBezTo>
                  <a:pt x="9724" y="20089"/>
                  <a:pt x="9901" y="20022"/>
                  <a:pt x="10049" y="19864"/>
                </a:cubicBezTo>
                <a:cubicBezTo>
                  <a:pt x="10078" y="19834"/>
                  <a:pt x="10122" y="19825"/>
                  <a:pt x="10169" y="19800"/>
                </a:cubicBezTo>
                <a:cubicBezTo>
                  <a:pt x="10193" y="19828"/>
                  <a:pt x="10217" y="19856"/>
                  <a:pt x="10240" y="19884"/>
                </a:cubicBezTo>
                <a:cubicBezTo>
                  <a:pt x="10265" y="19912"/>
                  <a:pt x="10290" y="19942"/>
                  <a:pt x="10317" y="19973"/>
                </a:cubicBezTo>
                <a:cubicBezTo>
                  <a:pt x="10353" y="19927"/>
                  <a:pt x="10390" y="19881"/>
                  <a:pt x="10437" y="19844"/>
                </a:cubicBezTo>
                <a:cubicBezTo>
                  <a:pt x="10484" y="19807"/>
                  <a:pt x="10541" y="19779"/>
                  <a:pt x="10614" y="19768"/>
                </a:cubicBezTo>
                <a:cubicBezTo>
                  <a:pt x="10651" y="19776"/>
                  <a:pt x="10691" y="19799"/>
                  <a:pt x="10732" y="19831"/>
                </a:cubicBezTo>
                <a:cubicBezTo>
                  <a:pt x="10774" y="19864"/>
                  <a:pt x="10818" y="19907"/>
                  <a:pt x="10863" y="19954"/>
                </a:cubicBezTo>
                <a:cubicBezTo>
                  <a:pt x="10898" y="19887"/>
                  <a:pt x="10932" y="19826"/>
                  <a:pt x="10961" y="19760"/>
                </a:cubicBezTo>
                <a:cubicBezTo>
                  <a:pt x="11013" y="19642"/>
                  <a:pt x="11112" y="19613"/>
                  <a:pt x="11206" y="19580"/>
                </a:cubicBezTo>
                <a:cubicBezTo>
                  <a:pt x="11247" y="19565"/>
                  <a:pt x="11288" y="19587"/>
                  <a:pt x="11316" y="19629"/>
                </a:cubicBezTo>
                <a:cubicBezTo>
                  <a:pt x="11332" y="19652"/>
                  <a:pt x="11340" y="19681"/>
                  <a:pt x="11356" y="19703"/>
                </a:cubicBezTo>
                <a:cubicBezTo>
                  <a:pt x="11416" y="19790"/>
                  <a:pt x="11442" y="19788"/>
                  <a:pt x="11537" y="19718"/>
                </a:cubicBezTo>
                <a:cubicBezTo>
                  <a:pt x="11564" y="19698"/>
                  <a:pt x="11596" y="19671"/>
                  <a:pt x="11626" y="19666"/>
                </a:cubicBezTo>
                <a:cubicBezTo>
                  <a:pt x="11743" y="19646"/>
                  <a:pt x="11838" y="19573"/>
                  <a:pt x="11936" y="19495"/>
                </a:cubicBezTo>
                <a:cubicBezTo>
                  <a:pt x="11956" y="19509"/>
                  <a:pt x="11976" y="19522"/>
                  <a:pt x="11996" y="19536"/>
                </a:cubicBezTo>
                <a:cubicBezTo>
                  <a:pt x="12016" y="19549"/>
                  <a:pt x="12037" y="19563"/>
                  <a:pt x="12060" y="19580"/>
                </a:cubicBezTo>
                <a:cubicBezTo>
                  <a:pt x="12081" y="19565"/>
                  <a:pt x="12104" y="19548"/>
                  <a:pt x="12126" y="19532"/>
                </a:cubicBezTo>
                <a:cubicBezTo>
                  <a:pt x="12149" y="19516"/>
                  <a:pt x="12172" y="19499"/>
                  <a:pt x="12196" y="19483"/>
                </a:cubicBezTo>
                <a:cubicBezTo>
                  <a:pt x="12232" y="19473"/>
                  <a:pt x="12254" y="19495"/>
                  <a:pt x="12272" y="19520"/>
                </a:cubicBezTo>
                <a:cubicBezTo>
                  <a:pt x="12290" y="19545"/>
                  <a:pt x="12303" y="19573"/>
                  <a:pt x="12322" y="19577"/>
                </a:cubicBezTo>
                <a:cubicBezTo>
                  <a:pt x="12430" y="19559"/>
                  <a:pt x="12521" y="19547"/>
                  <a:pt x="12609" y="19525"/>
                </a:cubicBezTo>
                <a:cubicBezTo>
                  <a:pt x="12669" y="19510"/>
                  <a:pt x="12722" y="19508"/>
                  <a:pt x="12775" y="19547"/>
                </a:cubicBezTo>
                <a:cubicBezTo>
                  <a:pt x="12807" y="19571"/>
                  <a:pt x="12838" y="19581"/>
                  <a:pt x="12869" y="19577"/>
                </a:cubicBezTo>
                <a:cubicBezTo>
                  <a:pt x="12920" y="19732"/>
                  <a:pt x="12960" y="19889"/>
                  <a:pt x="12958" y="20060"/>
                </a:cubicBezTo>
                <a:cubicBezTo>
                  <a:pt x="12956" y="20237"/>
                  <a:pt x="13022" y="20367"/>
                  <a:pt x="13131" y="20467"/>
                </a:cubicBezTo>
                <a:cubicBezTo>
                  <a:pt x="13192" y="20523"/>
                  <a:pt x="13256" y="20565"/>
                  <a:pt x="13324" y="20583"/>
                </a:cubicBezTo>
                <a:cubicBezTo>
                  <a:pt x="13392" y="20601"/>
                  <a:pt x="13465" y="20591"/>
                  <a:pt x="13542" y="20541"/>
                </a:cubicBezTo>
                <a:cubicBezTo>
                  <a:pt x="13679" y="20452"/>
                  <a:pt x="13833" y="20409"/>
                  <a:pt x="13975" y="20328"/>
                </a:cubicBezTo>
                <a:cubicBezTo>
                  <a:pt x="14137" y="20235"/>
                  <a:pt x="14308" y="20167"/>
                  <a:pt x="14486" y="20115"/>
                </a:cubicBezTo>
                <a:cubicBezTo>
                  <a:pt x="14677" y="20059"/>
                  <a:pt x="14861" y="19963"/>
                  <a:pt x="15049" y="19892"/>
                </a:cubicBezTo>
                <a:cubicBezTo>
                  <a:pt x="15104" y="19871"/>
                  <a:pt x="15157" y="19835"/>
                  <a:pt x="15213" y="19830"/>
                </a:cubicBezTo>
                <a:cubicBezTo>
                  <a:pt x="15309" y="19822"/>
                  <a:pt x="15388" y="19775"/>
                  <a:pt x="15465" y="19718"/>
                </a:cubicBezTo>
                <a:cubicBezTo>
                  <a:pt x="15647" y="19584"/>
                  <a:pt x="15849" y="19499"/>
                  <a:pt x="16032" y="19364"/>
                </a:cubicBezTo>
                <a:cubicBezTo>
                  <a:pt x="16156" y="19273"/>
                  <a:pt x="16294" y="19203"/>
                  <a:pt x="16421" y="19114"/>
                </a:cubicBezTo>
                <a:cubicBezTo>
                  <a:pt x="16634" y="18962"/>
                  <a:pt x="16870" y="18869"/>
                  <a:pt x="17090" y="18735"/>
                </a:cubicBezTo>
                <a:cubicBezTo>
                  <a:pt x="17295" y="18609"/>
                  <a:pt x="17509" y="18508"/>
                  <a:pt x="17720" y="18398"/>
                </a:cubicBezTo>
                <a:cubicBezTo>
                  <a:pt x="17803" y="18354"/>
                  <a:pt x="17891" y="18313"/>
                  <a:pt x="17954" y="18232"/>
                </a:cubicBezTo>
                <a:cubicBezTo>
                  <a:pt x="17986" y="18190"/>
                  <a:pt x="18020" y="18182"/>
                  <a:pt x="18063" y="18182"/>
                </a:cubicBezTo>
                <a:cubicBezTo>
                  <a:pt x="18087" y="18182"/>
                  <a:pt x="18111" y="18179"/>
                  <a:pt x="18133" y="18167"/>
                </a:cubicBezTo>
                <a:cubicBezTo>
                  <a:pt x="18306" y="18074"/>
                  <a:pt x="18481" y="17985"/>
                  <a:pt x="18651" y="17885"/>
                </a:cubicBezTo>
                <a:cubicBezTo>
                  <a:pt x="18806" y="17793"/>
                  <a:pt x="18959" y="17696"/>
                  <a:pt x="19145" y="17664"/>
                </a:cubicBezTo>
                <a:cubicBezTo>
                  <a:pt x="19148" y="17614"/>
                  <a:pt x="19151" y="17571"/>
                  <a:pt x="19153" y="17530"/>
                </a:cubicBezTo>
                <a:cubicBezTo>
                  <a:pt x="19155" y="17491"/>
                  <a:pt x="19156" y="17451"/>
                  <a:pt x="19158" y="17411"/>
                </a:cubicBezTo>
                <a:cubicBezTo>
                  <a:pt x="19181" y="17415"/>
                  <a:pt x="19204" y="17422"/>
                  <a:pt x="19226" y="17416"/>
                </a:cubicBezTo>
                <a:cubicBezTo>
                  <a:pt x="19258" y="17409"/>
                  <a:pt x="19298" y="17396"/>
                  <a:pt x="19322" y="17369"/>
                </a:cubicBezTo>
                <a:cubicBezTo>
                  <a:pt x="19389" y="17294"/>
                  <a:pt x="19453" y="17236"/>
                  <a:pt x="19553" y="17282"/>
                </a:cubicBezTo>
                <a:cubicBezTo>
                  <a:pt x="19576" y="17293"/>
                  <a:pt x="19608" y="17277"/>
                  <a:pt x="19636" y="17268"/>
                </a:cubicBezTo>
                <a:cubicBezTo>
                  <a:pt x="19704" y="17245"/>
                  <a:pt x="19767" y="17198"/>
                  <a:pt x="19831" y="17161"/>
                </a:cubicBezTo>
                <a:cubicBezTo>
                  <a:pt x="19894" y="17125"/>
                  <a:pt x="19969" y="17126"/>
                  <a:pt x="20039" y="17107"/>
                </a:cubicBezTo>
                <a:cubicBezTo>
                  <a:pt x="20067" y="17099"/>
                  <a:pt x="20094" y="17079"/>
                  <a:pt x="20120" y="17064"/>
                </a:cubicBezTo>
                <a:cubicBezTo>
                  <a:pt x="20147" y="17049"/>
                  <a:pt x="20176" y="17045"/>
                  <a:pt x="20203" y="17064"/>
                </a:cubicBezTo>
                <a:cubicBezTo>
                  <a:pt x="20261" y="17106"/>
                  <a:pt x="20314" y="17084"/>
                  <a:pt x="20365" y="17047"/>
                </a:cubicBezTo>
                <a:cubicBezTo>
                  <a:pt x="20427" y="17003"/>
                  <a:pt x="20486" y="16952"/>
                  <a:pt x="20546" y="16903"/>
                </a:cubicBezTo>
                <a:cubicBezTo>
                  <a:pt x="20594" y="16864"/>
                  <a:pt x="20638" y="16819"/>
                  <a:pt x="20692" y="16802"/>
                </a:cubicBezTo>
                <a:cubicBezTo>
                  <a:pt x="20853" y="16751"/>
                  <a:pt x="20944" y="16610"/>
                  <a:pt x="21024" y="16455"/>
                </a:cubicBezTo>
                <a:cubicBezTo>
                  <a:pt x="21139" y="16232"/>
                  <a:pt x="21195" y="15984"/>
                  <a:pt x="21255" y="15736"/>
                </a:cubicBezTo>
                <a:cubicBezTo>
                  <a:pt x="21263" y="15704"/>
                  <a:pt x="21265" y="15666"/>
                  <a:pt x="21265" y="15632"/>
                </a:cubicBezTo>
                <a:cubicBezTo>
                  <a:pt x="21265" y="15478"/>
                  <a:pt x="21300" y="15325"/>
                  <a:pt x="21280" y="15169"/>
                </a:cubicBezTo>
                <a:cubicBezTo>
                  <a:pt x="21274" y="15128"/>
                  <a:pt x="21285" y="15084"/>
                  <a:pt x="21292" y="15042"/>
                </a:cubicBezTo>
                <a:cubicBezTo>
                  <a:pt x="21339" y="14766"/>
                  <a:pt x="21409" y="14495"/>
                  <a:pt x="21386" y="14207"/>
                </a:cubicBezTo>
                <a:cubicBezTo>
                  <a:pt x="21382" y="14158"/>
                  <a:pt x="21403" y="14105"/>
                  <a:pt x="21409" y="14054"/>
                </a:cubicBezTo>
                <a:cubicBezTo>
                  <a:pt x="21421" y="13943"/>
                  <a:pt x="21432" y="13833"/>
                  <a:pt x="21444" y="13722"/>
                </a:cubicBezTo>
                <a:cubicBezTo>
                  <a:pt x="21456" y="13610"/>
                  <a:pt x="21464" y="13502"/>
                  <a:pt x="21481" y="13392"/>
                </a:cubicBezTo>
                <a:cubicBezTo>
                  <a:pt x="21560" y="12882"/>
                  <a:pt x="21587" y="12363"/>
                  <a:pt x="21567" y="11846"/>
                </a:cubicBezTo>
                <a:cubicBezTo>
                  <a:pt x="21561" y="11699"/>
                  <a:pt x="21564" y="11556"/>
                  <a:pt x="21575" y="11410"/>
                </a:cubicBezTo>
                <a:cubicBezTo>
                  <a:pt x="21586" y="11256"/>
                  <a:pt x="21600" y="11101"/>
                  <a:pt x="21587" y="10949"/>
                </a:cubicBezTo>
                <a:cubicBezTo>
                  <a:pt x="21560" y="10622"/>
                  <a:pt x="21579" y="10293"/>
                  <a:pt x="21573" y="9965"/>
                </a:cubicBezTo>
                <a:cubicBezTo>
                  <a:pt x="21566" y="9562"/>
                  <a:pt x="21589" y="9157"/>
                  <a:pt x="21564" y="8753"/>
                </a:cubicBezTo>
                <a:cubicBezTo>
                  <a:pt x="21551" y="8539"/>
                  <a:pt x="21535" y="8327"/>
                  <a:pt x="21548" y="8112"/>
                </a:cubicBezTo>
                <a:cubicBezTo>
                  <a:pt x="21551" y="8060"/>
                  <a:pt x="21544" y="8007"/>
                  <a:pt x="21542" y="7955"/>
                </a:cubicBezTo>
                <a:cubicBezTo>
                  <a:pt x="21529" y="7636"/>
                  <a:pt x="21513" y="7317"/>
                  <a:pt x="21502" y="6999"/>
                </a:cubicBezTo>
                <a:cubicBezTo>
                  <a:pt x="21484" y="6500"/>
                  <a:pt x="21448" y="6005"/>
                  <a:pt x="21373" y="5512"/>
                </a:cubicBezTo>
                <a:cubicBezTo>
                  <a:pt x="21352" y="5370"/>
                  <a:pt x="21312" y="5233"/>
                  <a:pt x="21330" y="5081"/>
                </a:cubicBezTo>
                <a:cubicBezTo>
                  <a:pt x="21339" y="5000"/>
                  <a:pt x="21311" y="4909"/>
                  <a:pt x="21294" y="4826"/>
                </a:cubicBezTo>
                <a:cubicBezTo>
                  <a:pt x="21269" y="4701"/>
                  <a:pt x="21225" y="4578"/>
                  <a:pt x="21211" y="4452"/>
                </a:cubicBezTo>
                <a:cubicBezTo>
                  <a:pt x="21186" y="4225"/>
                  <a:pt x="21103" y="4026"/>
                  <a:pt x="21032" y="3820"/>
                </a:cubicBezTo>
                <a:cubicBezTo>
                  <a:pt x="21022" y="3788"/>
                  <a:pt x="21012" y="3754"/>
                  <a:pt x="20995" y="3728"/>
                </a:cubicBezTo>
                <a:cubicBezTo>
                  <a:pt x="20855" y="3520"/>
                  <a:pt x="20723" y="3301"/>
                  <a:pt x="20550" y="3131"/>
                </a:cubicBezTo>
                <a:cubicBezTo>
                  <a:pt x="20414" y="2997"/>
                  <a:pt x="20305" y="2844"/>
                  <a:pt x="20218" y="2665"/>
                </a:cubicBezTo>
                <a:cubicBezTo>
                  <a:pt x="20012" y="2240"/>
                  <a:pt x="19790" y="1825"/>
                  <a:pt x="19563" y="1416"/>
                </a:cubicBezTo>
                <a:cubicBezTo>
                  <a:pt x="19474" y="1256"/>
                  <a:pt x="19356" y="1179"/>
                  <a:pt x="19195" y="1218"/>
                </a:cubicBezTo>
                <a:cubicBezTo>
                  <a:pt x="19045" y="1254"/>
                  <a:pt x="18898" y="1276"/>
                  <a:pt x="18746" y="1220"/>
                </a:cubicBezTo>
                <a:cubicBezTo>
                  <a:pt x="18692" y="1201"/>
                  <a:pt x="18631" y="1201"/>
                  <a:pt x="18586" y="1260"/>
                </a:cubicBezTo>
                <a:cubicBezTo>
                  <a:pt x="18550" y="1309"/>
                  <a:pt x="18504" y="1327"/>
                  <a:pt x="18451" y="1332"/>
                </a:cubicBezTo>
                <a:cubicBezTo>
                  <a:pt x="18373" y="1339"/>
                  <a:pt x="18296" y="1355"/>
                  <a:pt x="18202" y="1372"/>
                </a:cubicBezTo>
                <a:cubicBezTo>
                  <a:pt x="18186" y="1381"/>
                  <a:pt x="18181" y="1407"/>
                  <a:pt x="18172" y="1432"/>
                </a:cubicBezTo>
                <a:cubicBezTo>
                  <a:pt x="18163" y="1457"/>
                  <a:pt x="18150" y="1480"/>
                  <a:pt x="18117" y="1483"/>
                </a:cubicBezTo>
                <a:cubicBezTo>
                  <a:pt x="18094" y="1477"/>
                  <a:pt x="18070" y="1470"/>
                  <a:pt x="18047" y="1464"/>
                </a:cubicBezTo>
                <a:cubicBezTo>
                  <a:pt x="18024" y="1458"/>
                  <a:pt x="18002" y="1452"/>
                  <a:pt x="17982" y="1446"/>
                </a:cubicBezTo>
                <a:cubicBezTo>
                  <a:pt x="17965" y="1467"/>
                  <a:pt x="17950" y="1485"/>
                  <a:pt x="17936" y="1502"/>
                </a:cubicBezTo>
                <a:cubicBezTo>
                  <a:pt x="17922" y="1520"/>
                  <a:pt x="17908" y="1537"/>
                  <a:pt x="17894" y="1555"/>
                </a:cubicBezTo>
                <a:cubicBezTo>
                  <a:pt x="17796" y="1518"/>
                  <a:pt x="17700" y="1485"/>
                  <a:pt x="17597" y="1503"/>
                </a:cubicBezTo>
                <a:cubicBezTo>
                  <a:pt x="17571" y="1507"/>
                  <a:pt x="17542" y="1492"/>
                  <a:pt x="17514" y="1481"/>
                </a:cubicBezTo>
                <a:cubicBezTo>
                  <a:pt x="17420" y="1442"/>
                  <a:pt x="17399" y="1462"/>
                  <a:pt x="17366" y="1552"/>
                </a:cubicBezTo>
                <a:cubicBezTo>
                  <a:pt x="17358" y="1576"/>
                  <a:pt x="17353" y="1605"/>
                  <a:pt x="17346" y="1627"/>
                </a:cubicBezTo>
                <a:cubicBezTo>
                  <a:pt x="17331" y="1671"/>
                  <a:pt x="17302" y="1699"/>
                  <a:pt x="17265" y="1699"/>
                </a:cubicBezTo>
                <a:cubicBezTo>
                  <a:pt x="17179" y="1698"/>
                  <a:pt x="17092" y="1701"/>
                  <a:pt x="17023" y="1617"/>
                </a:cubicBezTo>
                <a:cubicBezTo>
                  <a:pt x="16985" y="1570"/>
                  <a:pt x="16941" y="1529"/>
                  <a:pt x="16899" y="1483"/>
                </a:cubicBezTo>
                <a:cubicBezTo>
                  <a:pt x="16871" y="1538"/>
                  <a:pt x="16842" y="1585"/>
                  <a:pt x="16813" y="1624"/>
                </a:cubicBezTo>
                <a:cubicBezTo>
                  <a:pt x="16785" y="1661"/>
                  <a:pt x="16756" y="1690"/>
                  <a:pt x="16726" y="1711"/>
                </a:cubicBezTo>
                <a:cubicBezTo>
                  <a:pt x="16662" y="1723"/>
                  <a:pt x="16610" y="1717"/>
                  <a:pt x="16564" y="1701"/>
                </a:cubicBezTo>
                <a:cubicBezTo>
                  <a:pt x="16517" y="1684"/>
                  <a:pt x="16477" y="1658"/>
                  <a:pt x="16437" y="1629"/>
                </a:cubicBezTo>
                <a:cubicBezTo>
                  <a:pt x="16422" y="1662"/>
                  <a:pt x="16407" y="1694"/>
                  <a:pt x="16391" y="1727"/>
                </a:cubicBezTo>
                <a:cubicBezTo>
                  <a:pt x="16377" y="1757"/>
                  <a:pt x="16362" y="1787"/>
                  <a:pt x="16348" y="1818"/>
                </a:cubicBezTo>
                <a:cubicBezTo>
                  <a:pt x="16303" y="1810"/>
                  <a:pt x="16266" y="1813"/>
                  <a:pt x="16236" y="1795"/>
                </a:cubicBezTo>
                <a:cubicBezTo>
                  <a:pt x="16079" y="1706"/>
                  <a:pt x="15916" y="1704"/>
                  <a:pt x="15749" y="1743"/>
                </a:cubicBezTo>
                <a:cubicBezTo>
                  <a:pt x="15715" y="1751"/>
                  <a:pt x="15668" y="1761"/>
                  <a:pt x="15643" y="1741"/>
                </a:cubicBezTo>
                <a:cubicBezTo>
                  <a:pt x="15580" y="1688"/>
                  <a:pt x="15544" y="1724"/>
                  <a:pt x="15494" y="1768"/>
                </a:cubicBezTo>
                <a:cubicBezTo>
                  <a:pt x="15456" y="1801"/>
                  <a:pt x="15397" y="1833"/>
                  <a:pt x="15355" y="1823"/>
                </a:cubicBezTo>
                <a:cubicBezTo>
                  <a:pt x="15237" y="1792"/>
                  <a:pt x="15111" y="1879"/>
                  <a:pt x="14999" y="1780"/>
                </a:cubicBezTo>
                <a:cubicBezTo>
                  <a:pt x="14993" y="1775"/>
                  <a:pt x="14966" y="1787"/>
                  <a:pt x="14960" y="1798"/>
                </a:cubicBezTo>
                <a:cubicBezTo>
                  <a:pt x="14930" y="1850"/>
                  <a:pt x="14893" y="1854"/>
                  <a:pt x="14847" y="1830"/>
                </a:cubicBezTo>
                <a:cubicBezTo>
                  <a:pt x="14821" y="1816"/>
                  <a:pt x="14794" y="1804"/>
                  <a:pt x="14766" y="1795"/>
                </a:cubicBezTo>
                <a:cubicBezTo>
                  <a:pt x="14746" y="1789"/>
                  <a:pt x="14738" y="1819"/>
                  <a:pt x="14723" y="1835"/>
                </a:cubicBezTo>
                <a:cubicBezTo>
                  <a:pt x="14430" y="1482"/>
                  <a:pt x="14155" y="1109"/>
                  <a:pt x="13842" y="779"/>
                </a:cubicBezTo>
                <a:cubicBezTo>
                  <a:pt x="13656" y="585"/>
                  <a:pt x="13468" y="393"/>
                  <a:pt x="13289" y="190"/>
                </a:cubicBezTo>
                <a:cubicBezTo>
                  <a:pt x="13247" y="142"/>
                  <a:pt x="13205" y="96"/>
                  <a:pt x="13162" y="51"/>
                </a:cubicBezTo>
                <a:cubicBezTo>
                  <a:pt x="13105" y="-8"/>
                  <a:pt x="13037" y="-17"/>
                  <a:pt x="12979" y="31"/>
                </a:cubicBezTo>
                <a:cubicBezTo>
                  <a:pt x="12868" y="122"/>
                  <a:pt x="12751" y="188"/>
                  <a:pt x="12615" y="199"/>
                </a:cubicBezTo>
                <a:cubicBezTo>
                  <a:pt x="12600" y="201"/>
                  <a:pt x="12585" y="210"/>
                  <a:pt x="12570" y="217"/>
                </a:cubicBezTo>
                <a:cubicBezTo>
                  <a:pt x="12432" y="278"/>
                  <a:pt x="12130" y="489"/>
                  <a:pt x="11998" y="618"/>
                </a:cubicBezTo>
                <a:cubicBezTo>
                  <a:pt x="11900" y="714"/>
                  <a:pt x="11795" y="780"/>
                  <a:pt x="11672" y="816"/>
                </a:cubicBezTo>
                <a:cubicBezTo>
                  <a:pt x="11520" y="861"/>
                  <a:pt x="11371" y="921"/>
                  <a:pt x="11219" y="965"/>
                </a:cubicBezTo>
                <a:cubicBezTo>
                  <a:pt x="11116" y="995"/>
                  <a:pt x="11034" y="1041"/>
                  <a:pt x="11005" y="1176"/>
                </a:cubicBezTo>
                <a:cubicBezTo>
                  <a:pt x="10987" y="1259"/>
                  <a:pt x="10931" y="1306"/>
                  <a:pt x="10863" y="1327"/>
                </a:cubicBezTo>
                <a:cubicBezTo>
                  <a:pt x="10755" y="1361"/>
                  <a:pt x="10675" y="1445"/>
                  <a:pt x="10597" y="1533"/>
                </a:cubicBezTo>
                <a:cubicBezTo>
                  <a:pt x="10579" y="1553"/>
                  <a:pt x="10557" y="1565"/>
                  <a:pt x="10537" y="1582"/>
                </a:cubicBezTo>
                <a:cubicBezTo>
                  <a:pt x="10512" y="1573"/>
                  <a:pt x="10488" y="1563"/>
                  <a:pt x="10462" y="1555"/>
                </a:cubicBezTo>
                <a:cubicBezTo>
                  <a:pt x="10397" y="1534"/>
                  <a:pt x="10330" y="1532"/>
                  <a:pt x="10277" y="1600"/>
                </a:cubicBezTo>
                <a:cubicBezTo>
                  <a:pt x="10253" y="1631"/>
                  <a:pt x="10220" y="1636"/>
                  <a:pt x="10186" y="1629"/>
                </a:cubicBezTo>
                <a:cubicBezTo>
                  <a:pt x="10153" y="1623"/>
                  <a:pt x="10123" y="1612"/>
                  <a:pt x="10090" y="1614"/>
                </a:cubicBezTo>
                <a:cubicBezTo>
                  <a:pt x="10009" y="1619"/>
                  <a:pt x="9923" y="1650"/>
                  <a:pt x="9845" y="1634"/>
                </a:cubicBezTo>
                <a:cubicBezTo>
                  <a:pt x="9765" y="1618"/>
                  <a:pt x="9686" y="1589"/>
                  <a:pt x="9604" y="1592"/>
                </a:cubicBezTo>
                <a:cubicBezTo>
                  <a:pt x="9572" y="1593"/>
                  <a:pt x="9531" y="1589"/>
                  <a:pt x="9508" y="1609"/>
                </a:cubicBezTo>
                <a:cubicBezTo>
                  <a:pt x="9412" y="1698"/>
                  <a:pt x="9325" y="1658"/>
                  <a:pt x="9232" y="1602"/>
                </a:cubicBezTo>
                <a:cubicBezTo>
                  <a:pt x="9199" y="1582"/>
                  <a:pt x="9152" y="1577"/>
                  <a:pt x="9116" y="1587"/>
                </a:cubicBezTo>
                <a:cubicBezTo>
                  <a:pt x="9046" y="1607"/>
                  <a:pt x="8985" y="1669"/>
                  <a:pt x="8904" y="1649"/>
                </a:cubicBezTo>
                <a:cubicBezTo>
                  <a:pt x="8880" y="1643"/>
                  <a:pt x="8844" y="1679"/>
                  <a:pt x="8823" y="1706"/>
                </a:cubicBezTo>
                <a:cubicBezTo>
                  <a:pt x="8767" y="1776"/>
                  <a:pt x="8698" y="1816"/>
                  <a:pt x="8625" y="1798"/>
                </a:cubicBezTo>
                <a:cubicBezTo>
                  <a:pt x="8515" y="1770"/>
                  <a:pt x="8412" y="1856"/>
                  <a:pt x="8305" y="1820"/>
                </a:cubicBezTo>
                <a:cubicBezTo>
                  <a:pt x="8212" y="1873"/>
                  <a:pt x="8116" y="1866"/>
                  <a:pt x="8016" y="1862"/>
                </a:cubicBezTo>
                <a:cubicBezTo>
                  <a:pt x="7965" y="1860"/>
                  <a:pt x="7908" y="1906"/>
                  <a:pt x="7860" y="1941"/>
                </a:cubicBezTo>
                <a:cubicBezTo>
                  <a:pt x="7809" y="1980"/>
                  <a:pt x="7764" y="2007"/>
                  <a:pt x="7702" y="1976"/>
                </a:cubicBezTo>
                <a:cubicBezTo>
                  <a:pt x="7681" y="1966"/>
                  <a:pt x="7645" y="1958"/>
                  <a:pt x="7630" y="1971"/>
                </a:cubicBezTo>
                <a:cubicBezTo>
                  <a:pt x="7541" y="2049"/>
                  <a:pt x="7443" y="2022"/>
                  <a:pt x="7347" y="2031"/>
                </a:cubicBezTo>
                <a:cubicBezTo>
                  <a:pt x="7283" y="2037"/>
                  <a:pt x="7202" y="2043"/>
                  <a:pt x="7160" y="2090"/>
                </a:cubicBezTo>
                <a:cubicBezTo>
                  <a:pt x="7064" y="2198"/>
                  <a:pt x="6967" y="2178"/>
                  <a:pt x="6863" y="2137"/>
                </a:cubicBezTo>
                <a:cubicBezTo>
                  <a:pt x="6840" y="2128"/>
                  <a:pt x="6817" y="2121"/>
                  <a:pt x="6796" y="2115"/>
                </a:cubicBezTo>
                <a:cubicBezTo>
                  <a:pt x="6727" y="2145"/>
                  <a:pt x="6674" y="2236"/>
                  <a:pt x="6590" y="2164"/>
                </a:cubicBezTo>
                <a:cubicBezTo>
                  <a:pt x="6577" y="2153"/>
                  <a:pt x="6535" y="2163"/>
                  <a:pt x="6520" y="2179"/>
                </a:cubicBezTo>
                <a:cubicBezTo>
                  <a:pt x="6450" y="2255"/>
                  <a:pt x="6359" y="2274"/>
                  <a:pt x="6279" y="2323"/>
                </a:cubicBezTo>
                <a:cubicBezTo>
                  <a:pt x="6191" y="2377"/>
                  <a:pt x="6109" y="2444"/>
                  <a:pt x="6013" y="2514"/>
                </a:cubicBezTo>
                <a:cubicBezTo>
                  <a:pt x="5971" y="2505"/>
                  <a:pt x="5914" y="2480"/>
                  <a:pt x="5861" y="2487"/>
                </a:cubicBezTo>
                <a:cubicBezTo>
                  <a:pt x="5815" y="2492"/>
                  <a:pt x="5771" y="2529"/>
                  <a:pt x="5728" y="2558"/>
                </a:cubicBezTo>
                <a:cubicBezTo>
                  <a:pt x="5685" y="2588"/>
                  <a:pt x="5644" y="2621"/>
                  <a:pt x="5605" y="2658"/>
                </a:cubicBezTo>
                <a:cubicBezTo>
                  <a:pt x="5558" y="2702"/>
                  <a:pt x="5512" y="2737"/>
                  <a:pt x="5447" y="2720"/>
                </a:cubicBezTo>
                <a:cubicBezTo>
                  <a:pt x="5386" y="2703"/>
                  <a:pt x="5333" y="2734"/>
                  <a:pt x="5289" y="2784"/>
                </a:cubicBezTo>
                <a:cubicBezTo>
                  <a:pt x="5157" y="2935"/>
                  <a:pt x="5020" y="3084"/>
                  <a:pt x="4905" y="3252"/>
                </a:cubicBezTo>
                <a:cubicBezTo>
                  <a:pt x="4904" y="3253"/>
                  <a:pt x="4904" y="3252"/>
                  <a:pt x="4903" y="3252"/>
                </a:cubicBezTo>
                <a:cubicBezTo>
                  <a:pt x="4864" y="3257"/>
                  <a:pt x="4826" y="3262"/>
                  <a:pt x="4785" y="3269"/>
                </a:cubicBezTo>
                <a:cubicBezTo>
                  <a:pt x="4744" y="3276"/>
                  <a:pt x="4702" y="3284"/>
                  <a:pt x="4656" y="3292"/>
                </a:cubicBezTo>
                <a:cubicBezTo>
                  <a:pt x="4640" y="3301"/>
                  <a:pt x="4635" y="3329"/>
                  <a:pt x="4626" y="3355"/>
                </a:cubicBezTo>
                <a:cubicBezTo>
                  <a:pt x="4617" y="3381"/>
                  <a:pt x="4603" y="3406"/>
                  <a:pt x="4570" y="3408"/>
                </a:cubicBezTo>
                <a:cubicBezTo>
                  <a:pt x="4547" y="3401"/>
                  <a:pt x="4524" y="3394"/>
                  <a:pt x="4500" y="3387"/>
                </a:cubicBezTo>
                <a:cubicBezTo>
                  <a:pt x="4477" y="3380"/>
                  <a:pt x="4454" y="3372"/>
                  <a:pt x="4433" y="3366"/>
                </a:cubicBezTo>
                <a:cubicBezTo>
                  <a:pt x="4417" y="3387"/>
                  <a:pt x="4403" y="3405"/>
                  <a:pt x="4389" y="3423"/>
                </a:cubicBezTo>
                <a:cubicBezTo>
                  <a:pt x="4375" y="3440"/>
                  <a:pt x="4362" y="3458"/>
                  <a:pt x="4348" y="3475"/>
                </a:cubicBezTo>
                <a:cubicBezTo>
                  <a:pt x="4250" y="3439"/>
                  <a:pt x="4153" y="3403"/>
                  <a:pt x="4051" y="3421"/>
                </a:cubicBezTo>
                <a:cubicBezTo>
                  <a:pt x="4024" y="3425"/>
                  <a:pt x="3995" y="3412"/>
                  <a:pt x="3968" y="3401"/>
                </a:cubicBezTo>
                <a:cubicBezTo>
                  <a:pt x="3874" y="3362"/>
                  <a:pt x="3853" y="3380"/>
                  <a:pt x="3820" y="3470"/>
                </a:cubicBezTo>
                <a:cubicBezTo>
                  <a:pt x="3812" y="3494"/>
                  <a:pt x="3807" y="3524"/>
                  <a:pt x="3799" y="3547"/>
                </a:cubicBezTo>
                <a:cubicBezTo>
                  <a:pt x="3785" y="3593"/>
                  <a:pt x="3753" y="3619"/>
                  <a:pt x="3716" y="3619"/>
                </a:cubicBezTo>
                <a:cubicBezTo>
                  <a:pt x="3631" y="3619"/>
                  <a:pt x="3545" y="3622"/>
                  <a:pt x="3477" y="3537"/>
                </a:cubicBezTo>
                <a:cubicBezTo>
                  <a:pt x="3439" y="3490"/>
                  <a:pt x="3395" y="3452"/>
                  <a:pt x="3352" y="3406"/>
                </a:cubicBezTo>
                <a:cubicBezTo>
                  <a:pt x="3325" y="3461"/>
                  <a:pt x="3296" y="3507"/>
                  <a:pt x="3267" y="3545"/>
                </a:cubicBezTo>
                <a:cubicBezTo>
                  <a:pt x="3238" y="3582"/>
                  <a:pt x="3209" y="3611"/>
                  <a:pt x="3180" y="3631"/>
                </a:cubicBezTo>
                <a:cubicBezTo>
                  <a:pt x="3116" y="3643"/>
                  <a:pt x="3064" y="3637"/>
                  <a:pt x="3018" y="3621"/>
                </a:cubicBezTo>
                <a:cubicBezTo>
                  <a:pt x="2971" y="3605"/>
                  <a:pt x="2931" y="3578"/>
                  <a:pt x="2891" y="3550"/>
                </a:cubicBezTo>
                <a:cubicBezTo>
                  <a:pt x="2876" y="3582"/>
                  <a:pt x="2860" y="3615"/>
                  <a:pt x="2845" y="3647"/>
                </a:cubicBezTo>
                <a:cubicBezTo>
                  <a:pt x="2831" y="3677"/>
                  <a:pt x="2816" y="3708"/>
                  <a:pt x="2802" y="3738"/>
                </a:cubicBezTo>
                <a:cubicBezTo>
                  <a:pt x="2757" y="3731"/>
                  <a:pt x="2718" y="3733"/>
                  <a:pt x="2687" y="3716"/>
                </a:cubicBezTo>
                <a:cubicBezTo>
                  <a:pt x="2531" y="3627"/>
                  <a:pt x="2370" y="3624"/>
                  <a:pt x="2203" y="3664"/>
                </a:cubicBezTo>
                <a:cubicBezTo>
                  <a:pt x="2169" y="3672"/>
                  <a:pt x="2121" y="3681"/>
                  <a:pt x="2097" y="3661"/>
                </a:cubicBezTo>
                <a:cubicBezTo>
                  <a:pt x="2033" y="3609"/>
                  <a:pt x="1996" y="3642"/>
                  <a:pt x="1946" y="3686"/>
                </a:cubicBezTo>
                <a:cubicBezTo>
                  <a:pt x="1907" y="3719"/>
                  <a:pt x="1850" y="3751"/>
                  <a:pt x="1808" y="3740"/>
                </a:cubicBezTo>
                <a:cubicBezTo>
                  <a:pt x="1691" y="3710"/>
                  <a:pt x="1562" y="3799"/>
                  <a:pt x="1451" y="3701"/>
                </a:cubicBezTo>
                <a:cubicBezTo>
                  <a:pt x="1445" y="3695"/>
                  <a:pt x="1420" y="3708"/>
                  <a:pt x="1413" y="3718"/>
                </a:cubicBezTo>
                <a:cubicBezTo>
                  <a:pt x="1383" y="3771"/>
                  <a:pt x="1347" y="3774"/>
                  <a:pt x="1301" y="3750"/>
                </a:cubicBezTo>
                <a:cubicBezTo>
                  <a:pt x="1275" y="3737"/>
                  <a:pt x="1248" y="3724"/>
                  <a:pt x="1220" y="3716"/>
                </a:cubicBezTo>
                <a:cubicBezTo>
                  <a:pt x="1185" y="3705"/>
                  <a:pt x="1148" y="3736"/>
                  <a:pt x="1141" y="3780"/>
                </a:cubicBezTo>
                <a:cubicBezTo>
                  <a:pt x="1131" y="3847"/>
                  <a:pt x="1127" y="3918"/>
                  <a:pt x="1110" y="3983"/>
                </a:cubicBezTo>
                <a:cubicBezTo>
                  <a:pt x="1092" y="4054"/>
                  <a:pt x="1014" y="4079"/>
                  <a:pt x="967" y="4033"/>
                </a:cubicBezTo>
                <a:cubicBezTo>
                  <a:pt x="928" y="3995"/>
                  <a:pt x="893" y="3946"/>
                  <a:pt x="852" y="3911"/>
                </a:cubicBezTo>
                <a:cubicBezTo>
                  <a:pt x="830" y="3893"/>
                  <a:pt x="800" y="3883"/>
                  <a:pt x="773" y="3884"/>
                </a:cubicBezTo>
                <a:cubicBezTo>
                  <a:pt x="680" y="3887"/>
                  <a:pt x="588" y="3892"/>
                  <a:pt x="495" y="3902"/>
                </a:cubicBezTo>
                <a:cubicBezTo>
                  <a:pt x="475" y="3904"/>
                  <a:pt x="445" y="3919"/>
                  <a:pt x="437" y="3936"/>
                </a:cubicBezTo>
                <a:cubicBezTo>
                  <a:pt x="388" y="4046"/>
                  <a:pt x="297" y="4135"/>
                  <a:pt x="324" y="4281"/>
                </a:cubicBezTo>
                <a:cubicBezTo>
                  <a:pt x="329" y="4305"/>
                  <a:pt x="331" y="4337"/>
                  <a:pt x="324" y="4360"/>
                </a:cubicBezTo>
                <a:cubicBezTo>
                  <a:pt x="281" y="4500"/>
                  <a:pt x="323" y="4627"/>
                  <a:pt x="354" y="4759"/>
                </a:cubicBezTo>
                <a:cubicBezTo>
                  <a:pt x="367" y="4816"/>
                  <a:pt x="381" y="4876"/>
                  <a:pt x="383" y="4935"/>
                </a:cubicBezTo>
                <a:cubicBezTo>
                  <a:pt x="390" y="5141"/>
                  <a:pt x="390" y="5348"/>
                  <a:pt x="397" y="5554"/>
                </a:cubicBezTo>
                <a:cubicBezTo>
                  <a:pt x="403" y="5710"/>
                  <a:pt x="413" y="5864"/>
                  <a:pt x="335" y="6003"/>
                </a:cubicBezTo>
                <a:cubicBezTo>
                  <a:pt x="323" y="6023"/>
                  <a:pt x="321" y="6052"/>
                  <a:pt x="316" y="6077"/>
                </a:cubicBezTo>
                <a:cubicBezTo>
                  <a:pt x="268" y="6321"/>
                  <a:pt x="177" y="6546"/>
                  <a:pt x="98" y="6776"/>
                </a:cubicBezTo>
                <a:cubicBezTo>
                  <a:pt x="59" y="6889"/>
                  <a:pt x="24" y="7002"/>
                  <a:pt x="17" y="7123"/>
                </a:cubicBezTo>
                <a:cubicBezTo>
                  <a:pt x="8" y="7277"/>
                  <a:pt x="0" y="7432"/>
                  <a:pt x="0" y="7586"/>
                </a:cubicBezTo>
                <a:cubicBezTo>
                  <a:pt x="1" y="7991"/>
                  <a:pt x="16" y="8394"/>
                  <a:pt x="38" y="8798"/>
                </a:cubicBezTo>
                <a:cubicBezTo>
                  <a:pt x="44" y="8918"/>
                  <a:pt x="44" y="9041"/>
                  <a:pt x="54" y="9160"/>
                </a:cubicBezTo>
                <a:cubicBezTo>
                  <a:pt x="76" y="9398"/>
                  <a:pt x="97" y="9637"/>
                  <a:pt x="129" y="9873"/>
                </a:cubicBezTo>
                <a:cubicBezTo>
                  <a:pt x="165" y="10135"/>
                  <a:pt x="200" y="10397"/>
                  <a:pt x="218" y="10661"/>
                </a:cubicBezTo>
                <a:cubicBezTo>
                  <a:pt x="223" y="10721"/>
                  <a:pt x="236" y="10783"/>
                  <a:pt x="245" y="10840"/>
                </a:cubicBezTo>
                <a:cubicBezTo>
                  <a:pt x="254" y="10889"/>
                  <a:pt x="268" y="10938"/>
                  <a:pt x="270" y="10988"/>
                </a:cubicBezTo>
                <a:cubicBezTo>
                  <a:pt x="282" y="11185"/>
                  <a:pt x="286" y="11384"/>
                  <a:pt x="300" y="11581"/>
                </a:cubicBezTo>
                <a:cubicBezTo>
                  <a:pt x="315" y="11812"/>
                  <a:pt x="340" y="12039"/>
                  <a:pt x="358" y="12275"/>
                </a:cubicBezTo>
                <a:cubicBezTo>
                  <a:pt x="362" y="12333"/>
                  <a:pt x="366" y="12392"/>
                  <a:pt x="368" y="12453"/>
                </a:cubicBezTo>
                <a:cubicBezTo>
                  <a:pt x="371" y="12531"/>
                  <a:pt x="370" y="12610"/>
                  <a:pt x="378" y="12686"/>
                </a:cubicBezTo>
                <a:cubicBezTo>
                  <a:pt x="405" y="12915"/>
                  <a:pt x="407" y="13145"/>
                  <a:pt x="445" y="13372"/>
                </a:cubicBezTo>
                <a:cubicBezTo>
                  <a:pt x="450" y="13405"/>
                  <a:pt x="441" y="13440"/>
                  <a:pt x="441" y="13474"/>
                </a:cubicBezTo>
                <a:cubicBezTo>
                  <a:pt x="441" y="13560"/>
                  <a:pt x="441" y="13647"/>
                  <a:pt x="445" y="13732"/>
                </a:cubicBezTo>
                <a:cubicBezTo>
                  <a:pt x="452" y="13872"/>
                  <a:pt x="464" y="14008"/>
                  <a:pt x="472" y="14145"/>
                </a:cubicBezTo>
                <a:cubicBezTo>
                  <a:pt x="491" y="14480"/>
                  <a:pt x="510" y="14812"/>
                  <a:pt x="528" y="15146"/>
                </a:cubicBezTo>
                <a:cubicBezTo>
                  <a:pt x="535" y="15266"/>
                  <a:pt x="535" y="15391"/>
                  <a:pt x="543" y="15508"/>
                </a:cubicBezTo>
                <a:cubicBezTo>
                  <a:pt x="549" y="15602"/>
                  <a:pt x="557" y="15698"/>
                  <a:pt x="572" y="15791"/>
                </a:cubicBezTo>
                <a:cubicBezTo>
                  <a:pt x="598" y="15951"/>
                  <a:pt x="627" y="16112"/>
                  <a:pt x="663" y="16269"/>
                </a:cubicBezTo>
                <a:cubicBezTo>
                  <a:pt x="697" y="16417"/>
                  <a:pt x="736" y="16565"/>
                  <a:pt x="784" y="16708"/>
                </a:cubicBezTo>
                <a:cubicBezTo>
                  <a:pt x="802" y="16764"/>
                  <a:pt x="830" y="16809"/>
                  <a:pt x="821" y="16874"/>
                </a:cubicBezTo>
                <a:cubicBezTo>
                  <a:pt x="811" y="16950"/>
                  <a:pt x="874" y="16994"/>
                  <a:pt x="890" y="17059"/>
                </a:cubicBezTo>
                <a:cubicBezTo>
                  <a:pt x="905" y="17126"/>
                  <a:pt x="863" y="17198"/>
                  <a:pt x="900" y="17263"/>
                </a:cubicBezTo>
                <a:cubicBezTo>
                  <a:pt x="904" y="17270"/>
                  <a:pt x="906" y="17277"/>
                  <a:pt x="908" y="17285"/>
                </a:cubicBezTo>
                <a:cubicBezTo>
                  <a:pt x="989" y="17501"/>
                  <a:pt x="1068" y="17725"/>
                  <a:pt x="1147" y="17947"/>
                </a:cubicBezTo>
                <a:cubicBezTo>
                  <a:pt x="1192" y="18072"/>
                  <a:pt x="1245" y="18194"/>
                  <a:pt x="1270" y="18331"/>
                </a:cubicBezTo>
                <a:cubicBezTo>
                  <a:pt x="1293" y="18457"/>
                  <a:pt x="1350" y="18567"/>
                  <a:pt x="1413" y="18673"/>
                </a:cubicBezTo>
                <a:cubicBezTo>
                  <a:pt x="1451" y="18736"/>
                  <a:pt x="1496" y="18796"/>
                  <a:pt x="1528" y="18863"/>
                </a:cubicBezTo>
                <a:cubicBezTo>
                  <a:pt x="1579" y="18971"/>
                  <a:pt x="1656" y="19046"/>
                  <a:pt x="1734" y="19124"/>
                </a:cubicBezTo>
                <a:cubicBezTo>
                  <a:pt x="1822" y="19212"/>
                  <a:pt x="1923" y="19278"/>
                  <a:pt x="2024" y="19339"/>
                </a:cubicBezTo>
                <a:cubicBezTo>
                  <a:pt x="1953" y="19357"/>
                  <a:pt x="1881" y="19367"/>
                  <a:pt x="1810" y="19389"/>
                </a:cubicBezTo>
                <a:cubicBezTo>
                  <a:pt x="1576" y="19460"/>
                  <a:pt x="1344" y="19538"/>
                  <a:pt x="1112" y="19619"/>
                </a:cubicBezTo>
                <a:cubicBezTo>
                  <a:pt x="1049" y="19641"/>
                  <a:pt x="974" y="19650"/>
                  <a:pt x="946" y="19748"/>
                </a:cubicBezTo>
                <a:cubicBezTo>
                  <a:pt x="1009" y="19834"/>
                  <a:pt x="1076" y="19773"/>
                  <a:pt x="1137" y="19755"/>
                </a:cubicBezTo>
                <a:cubicBezTo>
                  <a:pt x="1492" y="19653"/>
                  <a:pt x="1845" y="19544"/>
                  <a:pt x="2199" y="19441"/>
                </a:cubicBezTo>
                <a:cubicBezTo>
                  <a:pt x="2207" y="19447"/>
                  <a:pt x="2214" y="19451"/>
                  <a:pt x="2222" y="19456"/>
                </a:cubicBezTo>
                <a:cubicBezTo>
                  <a:pt x="2269" y="19483"/>
                  <a:pt x="2320" y="19498"/>
                  <a:pt x="2367" y="19466"/>
                </a:cubicBezTo>
                <a:cubicBezTo>
                  <a:pt x="2418" y="19431"/>
                  <a:pt x="2462" y="19445"/>
                  <a:pt x="2511" y="19468"/>
                </a:cubicBezTo>
                <a:cubicBezTo>
                  <a:pt x="2551" y="19487"/>
                  <a:pt x="2594" y="19499"/>
                  <a:pt x="2635" y="19513"/>
                </a:cubicBezTo>
                <a:cubicBezTo>
                  <a:pt x="2665" y="19522"/>
                  <a:pt x="2694" y="19528"/>
                  <a:pt x="2723" y="19530"/>
                </a:cubicBezTo>
                <a:cubicBezTo>
                  <a:pt x="2649" y="19560"/>
                  <a:pt x="2585" y="19615"/>
                  <a:pt x="2519" y="19666"/>
                </a:cubicBezTo>
                <a:cubicBezTo>
                  <a:pt x="2506" y="19676"/>
                  <a:pt x="2501" y="19703"/>
                  <a:pt x="2492" y="19723"/>
                </a:cubicBezTo>
                <a:cubicBezTo>
                  <a:pt x="2553" y="19768"/>
                  <a:pt x="2608" y="19745"/>
                  <a:pt x="2660" y="19731"/>
                </a:cubicBezTo>
                <a:cubicBezTo>
                  <a:pt x="2842" y="19682"/>
                  <a:pt x="3023" y="19621"/>
                  <a:pt x="3205" y="19582"/>
                </a:cubicBezTo>
                <a:cubicBezTo>
                  <a:pt x="3233" y="19576"/>
                  <a:pt x="3262" y="19575"/>
                  <a:pt x="3290" y="19575"/>
                </a:cubicBezTo>
                <a:cubicBezTo>
                  <a:pt x="3298" y="19576"/>
                  <a:pt x="3306" y="19579"/>
                  <a:pt x="3314" y="19581"/>
                </a:cubicBezTo>
                <a:cubicBezTo>
                  <a:pt x="3322" y="19583"/>
                  <a:pt x="3330" y="19586"/>
                  <a:pt x="3338" y="19589"/>
                </a:cubicBezTo>
                <a:cubicBezTo>
                  <a:pt x="3364" y="19616"/>
                  <a:pt x="3357" y="19670"/>
                  <a:pt x="3382" y="19701"/>
                </a:cubicBezTo>
                <a:cubicBezTo>
                  <a:pt x="3386" y="19707"/>
                  <a:pt x="3391" y="19714"/>
                  <a:pt x="3402" y="19728"/>
                </a:cubicBezTo>
                <a:cubicBezTo>
                  <a:pt x="3458" y="19722"/>
                  <a:pt x="3521" y="19721"/>
                  <a:pt x="3581" y="19708"/>
                </a:cubicBezTo>
                <a:cubicBezTo>
                  <a:pt x="3717" y="19680"/>
                  <a:pt x="3853" y="19646"/>
                  <a:pt x="3988" y="19614"/>
                </a:cubicBezTo>
                <a:cubicBezTo>
                  <a:pt x="4043" y="19602"/>
                  <a:pt x="4096" y="19588"/>
                  <a:pt x="4151" y="19577"/>
                </a:cubicBezTo>
                <a:cubicBezTo>
                  <a:pt x="4177" y="19571"/>
                  <a:pt x="4203" y="19598"/>
                  <a:pt x="4198" y="19639"/>
                </a:cubicBezTo>
                <a:cubicBezTo>
                  <a:pt x="4194" y="19677"/>
                  <a:pt x="4193" y="19709"/>
                  <a:pt x="4223" y="19723"/>
                </a:cubicBezTo>
                <a:cubicBezTo>
                  <a:pt x="4316" y="19765"/>
                  <a:pt x="4410" y="19796"/>
                  <a:pt x="4508" y="19785"/>
                </a:cubicBezTo>
                <a:cubicBezTo>
                  <a:pt x="4611" y="19774"/>
                  <a:pt x="4714" y="19756"/>
                  <a:pt x="4816" y="19736"/>
                </a:cubicBezTo>
                <a:cubicBezTo>
                  <a:pt x="4870" y="19725"/>
                  <a:pt x="4911" y="19746"/>
                  <a:pt x="4944" y="19798"/>
                </a:cubicBezTo>
                <a:cubicBezTo>
                  <a:pt x="4976" y="19845"/>
                  <a:pt x="5005" y="19892"/>
                  <a:pt x="5048" y="19926"/>
                </a:cubicBezTo>
                <a:cubicBezTo>
                  <a:pt x="5083" y="19953"/>
                  <a:pt x="5110" y="19996"/>
                  <a:pt x="5136" y="20038"/>
                </a:cubicBezTo>
                <a:cubicBezTo>
                  <a:pt x="5180" y="20111"/>
                  <a:pt x="5171" y="20188"/>
                  <a:pt x="5111" y="20241"/>
                </a:cubicBezTo>
                <a:cubicBezTo>
                  <a:pt x="5077" y="20271"/>
                  <a:pt x="5040" y="20291"/>
                  <a:pt x="5005" y="20318"/>
                </a:cubicBezTo>
                <a:cubicBezTo>
                  <a:pt x="4974" y="20341"/>
                  <a:pt x="4969" y="20385"/>
                  <a:pt x="4986" y="20432"/>
                </a:cubicBezTo>
                <a:cubicBezTo>
                  <a:pt x="5002" y="20475"/>
                  <a:pt x="5027" y="20508"/>
                  <a:pt x="5065" y="20504"/>
                </a:cubicBezTo>
                <a:cubicBezTo>
                  <a:pt x="5126" y="20497"/>
                  <a:pt x="5187" y="20480"/>
                  <a:pt x="5248" y="20469"/>
                </a:cubicBezTo>
                <a:cubicBezTo>
                  <a:pt x="5288" y="20462"/>
                  <a:pt x="5330" y="20454"/>
                  <a:pt x="5371" y="20452"/>
                </a:cubicBezTo>
                <a:cubicBezTo>
                  <a:pt x="5382" y="20451"/>
                  <a:pt x="5400" y="20465"/>
                  <a:pt x="5404" y="20477"/>
                </a:cubicBezTo>
                <a:cubicBezTo>
                  <a:pt x="5411" y="20498"/>
                  <a:pt x="5415" y="20525"/>
                  <a:pt x="5410" y="20546"/>
                </a:cubicBezTo>
                <a:cubicBezTo>
                  <a:pt x="5388" y="20627"/>
                  <a:pt x="5328" y="20661"/>
                  <a:pt x="5275" y="20697"/>
                </a:cubicBezTo>
                <a:cubicBezTo>
                  <a:pt x="5203" y="20745"/>
                  <a:pt x="5159" y="20820"/>
                  <a:pt x="5144" y="20915"/>
                </a:cubicBezTo>
                <a:cubicBezTo>
                  <a:pt x="5121" y="21061"/>
                  <a:pt x="5066" y="21165"/>
                  <a:pt x="4951" y="21210"/>
                </a:cubicBezTo>
                <a:cubicBezTo>
                  <a:pt x="4944" y="21212"/>
                  <a:pt x="4939" y="21217"/>
                  <a:pt x="4917" y="21235"/>
                </a:cubicBezTo>
                <a:cubicBezTo>
                  <a:pt x="4912" y="21293"/>
                  <a:pt x="4906" y="21345"/>
                  <a:pt x="4903" y="21396"/>
                </a:cubicBezTo>
                <a:cubicBezTo>
                  <a:pt x="4899" y="21461"/>
                  <a:pt x="4914" y="21491"/>
                  <a:pt x="4961" y="21520"/>
                </a:cubicBezTo>
                <a:cubicBezTo>
                  <a:pt x="4986" y="21535"/>
                  <a:pt x="5012" y="21556"/>
                  <a:pt x="5038" y="21559"/>
                </a:cubicBezTo>
                <a:cubicBezTo>
                  <a:pt x="5113" y="21568"/>
                  <a:pt x="5188" y="21580"/>
                  <a:pt x="5262" y="21582"/>
                </a:cubicBezTo>
                <a:close/>
                <a:moveTo>
                  <a:pt x="8268" y="20226"/>
                </a:moveTo>
                <a:cubicBezTo>
                  <a:pt x="8255" y="20222"/>
                  <a:pt x="8246" y="20207"/>
                  <a:pt x="8232" y="20206"/>
                </a:cubicBezTo>
                <a:cubicBezTo>
                  <a:pt x="8218" y="20206"/>
                  <a:pt x="8210" y="20184"/>
                  <a:pt x="8207" y="20157"/>
                </a:cubicBezTo>
                <a:cubicBezTo>
                  <a:pt x="8222" y="20165"/>
                  <a:pt x="8239" y="20164"/>
                  <a:pt x="8249" y="20182"/>
                </a:cubicBezTo>
                <a:cubicBezTo>
                  <a:pt x="8257" y="20196"/>
                  <a:pt x="8262" y="20208"/>
                  <a:pt x="8268" y="20226"/>
                </a:cubicBezTo>
                <a:close/>
                <a:moveTo>
                  <a:pt x="20498" y="16167"/>
                </a:moveTo>
                <a:lnTo>
                  <a:pt x="20490" y="16145"/>
                </a:lnTo>
                <a:lnTo>
                  <a:pt x="20505" y="16145"/>
                </a:lnTo>
                <a:lnTo>
                  <a:pt x="20498" y="16167"/>
                </a:lnTo>
                <a:close/>
              </a:path>
            </a:pathLst>
          </a:custGeom>
        </p:spPr>
        <p:txBody>
          <a:bodyPr/>
          <a:lstStyle/>
          <a:p>
            <a:pPr defTabSz="457200">
              <a:lnSpc>
                <a:spcPct val="100000"/>
              </a:lnSpc>
              <a:spcBef>
                <a:spcPts val="0"/>
              </a:spcBef>
              <a:defRPr sz="5000" cap="all">
                <a:solidFill>
                  <a:srgbClr val="FFFFFF"/>
                </a:solidFill>
              </a:defRPr>
            </a:pPr>
            <a:endParaRPr/>
          </a:p>
        </p:txBody>
      </p:sp>
      <p:sp>
        <p:nvSpPr>
          <p:cNvPr id="498" name="Shape 498"/>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13</a:t>
            </a:fld>
            <a:endParaRPr/>
          </a:p>
        </p:txBody>
      </p:sp>
      <p:sp>
        <p:nvSpPr>
          <p:cNvPr id="499" name="Shape 499"/>
          <p:cNvSpPr>
            <a:spLocks noGrp="1"/>
          </p:cNvSpPr>
          <p:nvPr>
            <p:ph type="title"/>
          </p:nvPr>
        </p:nvSpPr>
        <p:spPr>
          <a:prstGeom prst="rect">
            <a:avLst/>
          </a:prstGeom>
        </p:spPr>
        <p:txBody>
          <a:bodyPr/>
          <a:lstStyle/>
          <a:p>
            <a:r>
              <a:t>EVALUATION</a:t>
            </a:r>
          </a:p>
        </p:txBody>
      </p:sp>
      <p:pic>
        <p:nvPicPr>
          <p:cNvPr id="500" name="texture4.jpg"/>
          <p:cNvPicPr>
            <a:picLocks noGrp="1" noChangeAspect="1"/>
          </p:cNvPicPr>
          <p:nvPr>
            <p:ph type="pic" idx="17"/>
          </p:nvPr>
        </p:nvPicPr>
        <p:blipFill>
          <a:blip r:embed="rId2">
            <a:extLst/>
          </a:blip>
          <a:srcRect l="10442" t="45833" b="45830"/>
          <a:stretch>
            <a:fillRect/>
          </a:stretch>
        </p:blipFill>
        <p:spPr>
          <a:xfrm>
            <a:off x="6019604" y="6834268"/>
            <a:ext cx="5118199" cy="381133"/>
          </a:xfrm>
          <a:custGeom>
            <a:avLst/>
            <a:gdLst/>
            <a:ahLst/>
            <a:cxnLst>
              <a:cxn ang="0">
                <a:pos x="wd2" y="hd2"/>
              </a:cxn>
              <a:cxn ang="5400000">
                <a:pos x="wd2" y="hd2"/>
              </a:cxn>
              <a:cxn ang="10800000">
                <a:pos x="wd2" y="hd2"/>
              </a:cxn>
              <a:cxn ang="16200000">
                <a:pos x="wd2" y="hd2"/>
              </a:cxn>
            </a:cxnLst>
            <a:rect l="0" t="0" r="r" b="b"/>
            <a:pathLst>
              <a:path w="21591" h="21581" extrusionOk="0">
                <a:moveTo>
                  <a:pt x="18234" y="0"/>
                </a:moveTo>
                <a:cubicBezTo>
                  <a:pt x="18151" y="-1"/>
                  <a:pt x="18066" y="15"/>
                  <a:pt x="17981" y="45"/>
                </a:cubicBezTo>
                <a:cubicBezTo>
                  <a:pt x="17579" y="187"/>
                  <a:pt x="17165" y="279"/>
                  <a:pt x="16764" y="427"/>
                </a:cubicBezTo>
                <a:cubicBezTo>
                  <a:pt x="16422" y="554"/>
                  <a:pt x="16071" y="654"/>
                  <a:pt x="15731" y="787"/>
                </a:cubicBezTo>
                <a:cubicBezTo>
                  <a:pt x="15521" y="869"/>
                  <a:pt x="15313" y="952"/>
                  <a:pt x="15097" y="1012"/>
                </a:cubicBezTo>
                <a:cubicBezTo>
                  <a:pt x="14940" y="1054"/>
                  <a:pt x="14785" y="1098"/>
                  <a:pt x="14630" y="1146"/>
                </a:cubicBezTo>
                <a:cubicBezTo>
                  <a:pt x="14620" y="1149"/>
                  <a:pt x="14611" y="1180"/>
                  <a:pt x="14608" y="1191"/>
                </a:cubicBezTo>
                <a:cubicBezTo>
                  <a:pt x="14610" y="1195"/>
                  <a:pt x="14611" y="1212"/>
                  <a:pt x="14613" y="1214"/>
                </a:cubicBezTo>
                <a:cubicBezTo>
                  <a:pt x="14607" y="1219"/>
                  <a:pt x="14600" y="1209"/>
                  <a:pt x="14594" y="1214"/>
                </a:cubicBezTo>
                <a:cubicBezTo>
                  <a:pt x="14546" y="1258"/>
                  <a:pt x="14500" y="1282"/>
                  <a:pt x="14447" y="1236"/>
                </a:cubicBezTo>
                <a:cubicBezTo>
                  <a:pt x="14436" y="1227"/>
                  <a:pt x="14403" y="1205"/>
                  <a:pt x="14397" y="1214"/>
                </a:cubicBezTo>
                <a:cubicBezTo>
                  <a:pt x="14290" y="1365"/>
                  <a:pt x="14108" y="1337"/>
                  <a:pt x="13973" y="1416"/>
                </a:cubicBezTo>
                <a:cubicBezTo>
                  <a:pt x="13925" y="1444"/>
                  <a:pt x="13844" y="1415"/>
                  <a:pt x="13787" y="1394"/>
                </a:cubicBezTo>
                <a:cubicBezTo>
                  <a:pt x="13712" y="1365"/>
                  <a:pt x="13657" y="1334"/>
                  <a:pt x="13595" y="1416"/>
                </a:cubicBezTo>
                <a:cubicBezTo>
                  <a:pt x="13571" y="1447"/>
                  <a:pt x="13512" y="1457"/>
                  <a:pt x="13468" y="1461"/>
                </a:cubicBezTo>
                <a:cubicBezTo>
                  <a:pt x="13252" y="1482"/>
                  <a:pt x="13055" y="1551"/>
                  <a:pt x="12890" y="1708"/>
                </a:cubicBezTo>
                <a:cubicBezTo>
                  <a:pt x="12858" y="1739"/>
                  <a:pt x="12807" y="1750"/>
                  <a:pt x="12754" y="1776"/>
                </a:cubicBezTo>
                <a:cubicBezTo>
                  <a:pt x="12728" y="1748"/>
                  <a:pt x="12703" y="1737"/>
                  <a:pt x="12676" y="1708"/>
                </a:cubicBezTo>
                <a:cubicBezTo>
                  <a:pt x="12649" y="1680"/>
                  <a:pt x="12620" y="1650"/>
                  <a:pt x="12590" y="1618"/>
                </a:cubicBezTo>
                <a:cubicBezTo>
                  <a:pt x="12550" y="1665"/>
                  <a:pt x="12507" y="1694"/>
                  <a:pt x="12455" y="1731"/>
                </a:cubicBezTo>
                <a:cubicBezTo>
                  <a:pt x="12402" y="1768"/>
                  <a:pt x="12341" y="1809"/>
                  <a:pt x="12259" y="1821"/>
                </a:cubicBezTo>
                <a:cubicBezTo>
                  <a:pt x="12218" y="1813"/>
                  <a:pt x="12173" y="1786"/>
                  <a:pt x="12127" y="1753"/>
                </a:cubicBezTo>
                <a:cubicBezTo>
                  <a:pt x="12080" y="1720"/>
                  <a:pt x="12030" y="1665"/>
                  <a:pt x="11979" y="1618"/>
                </a:cubicBezTo>
                <a:cubicBezTo>
                  <a:pt x="11941" y="1685"/>
                  <a:pt x="11903" y="1755"/>
                  <a:pt x="11870" y="1821"/>
                </a:cubicBezTo>
                <a:cubicBezTo>
                  <a:pt x="11812" y="1939"/>
                  <a:pt x="11702" y="1967"/>
                  <a:pt x="11598" y="2000"/>
                </a:cubicBezTo>
                <a:cubicBezTo>
                  <a:pt x="11552" y="2015"/>
                  <a:pt x="11505" y="1997"/>
                  <a:pt x="11474" y="1955"/>
                </a:cubicBezTo>
                <a:cubicBezTo>
                  <a:pt x="11457" y="1933"/>
                  <a:pt x="11448" y="1910"/>
                  <a:pt x="11430" y="1888"/>
                </a:cubicBezTo>
                <a:cubicBezTo>
                  <a:pt x="11363" y="1801"/>
                  <a:pt x="11333" y="1796"/>
                  <a:pt x="11228" y="1865"/>
                </a:cubicBezTo>
                <a:cubicBezTo>
                  <a:pt x="11197" y="1886"/>
                  <a:pt x="11163" y="1905"/>
                  <a:pt x="11129" y="1910"/>
                </a:cubicBezTo>
                <a:cubicBezTo>
                  <a:pt x="10998" y="1931"/>
                  <a:pt x="10892" y="2012"/>
                  <a:pt x="10782" y="2090"/>
                </a:cubicBezTo>
                <a:cubicBezTo>
                  <a:pt x="10759" y="2076"/>
                  <a:pt x="10738" y="2059"/>
                  <a:pt x="10715" y="2045"/>
                </a:cubicBezTo>
                <a:cubicBezTo>
                  <a:pt x="10693" y="2032"/>
                  <a:pt x="10670" y="2017"/>
                  <a:pt x="10643" y="2000"/>
                </a:cubicBezTo>
                <a:cubicBezTo>
                  <a:pt x="10620" y="2015"/>
                  <a:pt x="10595" y="2029"/>
                  <a:pt x="10570" y="2045"/>
                </a:cubicBezTo>
                <a:cubicBezTo>
                  <a:pt x="10544" y="2062"/>
                  <a:pt x="10518" y="2074"/>
                  <a:pt x="10493" y="2090"/>
                </a:cubicBezTo>
                <a:cubicBezTo>
                  <a:pt x="10451" y="2100"/>
                  <a:pt x="10427" y="2093"/>
                  <a:pt x="10407" y="2068"/>
                </a:cubicBezTo>
                <a:cubicBezTo>
                  <a:pt x="10387" y="2043"/>
                  <a:pt x="10372" y="2004"/>
                  <a:pt x="10350" y="2000"/>
                </a:cubicBezTo>
                <a:cubicBezTo>
                  <a:pt x="10230" y="2019"/>
                  <a:pt x="10129" y="2023"/>
                  <a:pt x="10030" y="2045"/>
                </a:cubicBezTo>
                <a:cubicBezTo>
                  <a:pt x="9964" y="2060"/>
                  <a:pt x="9904" y="2062"/>
                  <a:pt x="9845" y="2023"/>
                </a:cubicBezTo>
                <a:cubicBezTo>
                  <a:pt x="9809" y="1999"/>
                  <a:pt x="9776" y="1996"/>
                  <a:pt x="9741" y="2000"/>
                </a:cubicBezTo>
                <a:cubicBezTo>
                  <a:pt x="9683" y="1845"/>
                  <a:pt x="9638" y="1700"/>
                  <a:pt x="9640" y="1528"/>
                </a:cubicBezTo>
                <a:cubicBezTo>
                  <a:pt x="9643" y="1352"/>
                  <a:pt x="9569" y="1224"/>
                  <a:pt x="9448" y="1124"/>
                </a:cubicBezTo>
                <a:cubicBezTo>
                  <a:pt x="9379" y="1068"/>
                  <a:pt x="9308" y="1007"/>
                  <a:pt x="9232" y="989"/>
                </a:cubicBezTo>
                <a:cubicBezTo>
                  <a:pt x="9156" y="971"/>
                  <a:pt x="9076" y="984"/>
                  <a:pt x="8989" y="1034"/>
                </a:cubicBezTo>
                <a:cubicBezTo>
                  <a:pt x="8836" y="1123"/>
                  <a:pt x="8663" y="1178"/>
                  <a:pt x="8505" y="1259"/>
                </a:cubicBezTo>
                <a:cubicBezTo>
                  <a:pt x="8324" y="1351"/>
                  <a:pt x="8133" y="1409"/>
                  <a:pt x="7934" y="1461"/>
                </a:cubicBezTo>
                <a:cubicBezTo>
                  <a:pt x="7721" y="1517"/>
                  <a:pt x="7515" y="1613"/>
                  <a:pt x="7306" y="1686"/>
                </a:cubicBezTo>
                <a:cubicBezTo>
                  <a:pt x="7245" y="1707"/>
                  <a:pt x="7185" y="1748"/>
                  <a:pt x="7122" y="1753"/>
                </a:cubicBezTo>
                <a:cubicBezTo>
                  <a:pt x="7016" y="1761"/>
                  <a:pt x="6928" y="1809"/>
                  <a:pt x="6843" y="1865"/>
                </a:cubicBezTo>
                <a:cubicBezTo>
                  <a:pt x="6640" y="2000"/>
                  <a:pt x="6412" y="2091"/>
                  <a:pt x="6208" y="2225"/>
                </a:cubicBezTo>
                <a:cubicBezTo>
                  <a:pt x="6070" y="2316"/>
                  <a:pt x="5916" y="2382"/>
                  <a:pt x="5775" y="2472"/>
                </a:cubicBezTo>
                <a:cubicBezTo>
                  <a:pt x="5536" y="2624"/>
                  <a:pt x="5273" y="2720"/>
                  <a:pt x="5028" y="2854"/>
                </a:cubicBezTo>
                <a:cubicBezTo>
                  <a:pt x="4799" y="2980"/>
                  <a:pt x="4560" y="3081"/>
                  <a:pt x="4325" y="3191"/>
                </a:cubicBezTo>
                <a:cubicBezTo>
                  <a:pt x="4231" y="3235"/>
                  <a:pt x="4132" y="3267"/>
                  <a:pt x="4062" y="3349"/>
                </a:cubicBezTo>
                <a:cubicBezTo>
                  <a:pt x="4026" y="3390"/>
                  <a:pt x="3989" y="3394"/>
                  <a:pt x="3941" y="3394"/>
                </a:cubicBezTo>
                <a:cubicBezTo>
                  <a:pt x="3914" y="3394"/>
                  <a:pt x="3887" y="3404"/>
                  <a:pt x="3863" y="3416"/>
                </a:cubicBezTo>
                <a:cubicBezTo>
                  <a:pt x="3670" y="3509"/>
                  <a:pt x="3474" y="3586"/>
                  <a:pt x="3285" y="3686"/>
                </a:cubicBezTo>
                <a:cubicBezTo>
                  <a:pt x="3112" y="3777"/>
                  <a:pt x="2941" y="3879"/>
                  <a:pt x="2732" y="3910"/>
                </a:cubicBezTo>
                <a:cubicBezTo>
                  <a:pt x="2729" y="3960"/>
                  <a:pt x="2726" y="4004"/>
                  <a:pt x="2724" y="4045"/>
                </a:cubicBezTo>
                <a:cubicBezTo>
                  <a:pt x="2722" y="4083"/>
                  <a:pt x="2721" y="4140"/>
                  <a:pt x="2719" y="4180"/>
                </a:cubicBezTo>
                <a:cubicBezTo>
                  <a:pt x="2694" y="4171"/>
                  <a:pt x="2668" y="4153"/>
                  <a:pt x="2642" y="4158"/>
                </a:cubicBezTo>
                <a:cubicBezTo>
                  <a:pt x="2605" y="4164"/>
                  <a:pt x="2561" y="4176"/>
                  <a:pt x="2535" y="4203"/>
                </a:cubicBezTo>
                <a:cubicBezTo>
                  <a:pt x="2460" y="4277"/>
                  <a:pt x="2388" y="4339"/>
                  <a:pt x="2277" y="4292"/>
                </a:cubicBezTo>
                <a:cubicBezTo>
                  <a:pt x="2252" y="4282"/>
                  <a:pt x="2215" y="4305"/>
                  <a:pt x="2185" y="4315"/>
                </a:cubicBezTo>
                <a:cubicBezTo>
                  <a:pt x="2109" y="4341"/>
                  <a:pt x="2039" y="4390"/>
                  <a:pt x="1967" y="4427"/>
                </a:cubicBezTo>
                <a:cubicBezTo>
                  <a:pt x="1898" y="4463"/>
                  <a:pt x="1812" y="4452"/>
                  <a:pt x="1735" y="4472"/>
                </a:cubicBezTo>
                <a:cubicBezTo>
                  <a:pt x="1704" y="4480"/>
                  <a:pt x="1673" y="4503"/>
                  <a:pt x="1644" y="4517"/>
                </a:cubicBezTo>
                <a:cubicBezTo>
                  <a:pt x="1614" y="4532"/>
                  <a:pt x="1580" y="4536"/>
                  <a:pt x="1550" y="4517"/>
                </a:cubicBezTo>
                <a:cubicBezTo>
                  <a:pt x="1486" y="4476"/>
                  <a:pt x="1426" y="4503"/>
                  <a:pt x="1370" y="4540"/>
                </a:cubicBezTo>
                <a:cubicBezTo>
                  <a:pt x="1301" y="4584"/>
                  <a:pt x="1236" y="4627"/>
                  <a:pt x="1169" y="4675"/>
                </a:cubicBezTo>
                <a:cubicBezTo>
                  <a:pt x="1115" y="4713"/>
                  <a:pt x="1066" y="4770"/>
                  <a:pt x="1006" y="4787"/>
                </a:cubicBezTo>
                <a:cubicBezTo>
                  <a:pt x="826" y="4838"/>
                  <a:pt x="724" y="4968"/>
                  <a:pt x="635" y="5124"/>
                </a:cubicBezTo>
                <a:cubicBezTo>
                  <a:pt x="507" y="5346"/>
                  <a:pt x="444" y="5595"/>
                  <a:pt x="377" y="5843"/>
                </a:cubicBezTo>
                <a:cubicBezTo>
                  <a:pt x="368" y="5876"/>
                  <a:pt x="365" y="5921"/>
                  <a:pt x="365" y="5955"/>
                </a:cubicBezTo>
                <a:cubicBezTo>
                  <a:pt x="366" y="6110"/>
                  <a:pt x="327" y="6249"/>
                  <a:pt x="350" y="6405"/>
                </a:cubicBezTo>
                <a:cubicBezTo>
                  <a:pt x="356" y="6445"/>
                  <a:pt x="343" y="6498"/>
                  <a:pt x="335" y="6540"/>
                </a:cubicBezTo>
                <a:cubicBezTo>
                  <a:pt x="283" y="6815"/>
                  <a:pt x="206" y="7083"/>
                  <a:pt x="231" y="7371"/>
                </a:cubicBezTo>
                <a:cubicBezTo>
                  <a:pt x="236" y="7421"/>
                  <a:pt x="213" y="7477"/>
                  <a:pt x="206" y="7528"/>
                </a:cubicBezTo>
                <a:cubicBezTo>
                  <a:pt x="192" y="7639"/>
                  <a:pt x="179" y="7754"/>
                  <a:pt x="166" y="7866"/>
                </a:cubicBezTo>
                <a:cubicBezTo>
                  <a:pt x="152" y="7980"/>
                  <a:pt x="143" y="8071"/>
                  <a:pt x="124" y="8180"/>
                </a:cubicBezTo>
                <a:cubicBezTo>
                  <a:pt x="36" y="8690"/>
                  <a:pt x="6" y="9214"/>
                  <a:pt x="29" y="9731"/>
                </a:cubicBezTo>
                <a:cubicBezTo>
                  <a:pt x="35" y="9878"/>
                  <a:pt x="32" y="10012"/>
                  <a:pt x="20" y="10158"/>
                </a:cubicBezTo>
                <a:cubicBezTo>
                  <a:pt x="8" y="10312"/>
                  <a:pt x="-9" y="10477"/>
                  <a:pt x="5" y="10630"/>
                </a:cubicBezTo>
                <a:cubicBezTo>
                  <a:pt x="36" y="10957"/>
                  <a:pt x="16" y="11292"/>
                  <a:pt x="22" y="11618"/>
                </a:cubicBezTo>
                <a:cubicBezTo>
                  <a:pt x="29" y="12022"/>
                  <a:pt x="4" y="12428"/>
                  <a:pt x="32" y="12832"/>
                </a:cubicBezTo>
                <a:cubicBezTo>
                  <a:pt x="47" y="13046"/>
                  <a:pt x="65" y="13246"/>
                  <a:pt x="50" y="13461"/>
                </a:cubicBezTo>
                <a:cubicBezTo>
                  <a:pt x="47" y="13512"/>
                  <a:pt x="55" y="13566"/>
                  <a:pt x="57" y="13618"/>
                </a:cubicBezTo>
                <a:cubicBezTo>
                  <a:pt x="71" y="13939"/>
                  <a:pt x="88" y="14267"/>
                  <a:pt x="101" y="14585"/>
                </a:cubicBezTo>
                <a:cubicBezTo>
                  <a:pt x="120" y="15084"/>
                  <a:pt x="161" y="15576"/>
                  <a:pt x="245" y="16068"/>
                </a:cubicBezTo>
                <a:cubicBezTo>
                  <a:pt x="269" y="16210"/>
                  <a:pt x="313" y="16343"/>
                  <a:pt x="293" y="16495"/>
                </a:cubicBezTo>
                <a:cubicBezTo>
                  <a:pt x="283" y="16575"/>
                  <a:pt x="314" y="16659"/>
                  <a:pt x="333" y="16742"/>
                </a:cubicBezTo>
                <a:cubicBezTo>
                  <a:pt x="362" y="16867"/>
                  <a:pt x="410" y="16998"/>
                  <a:pt x="425" y="17124"/>
                </a:cubicBezTo>
                <a:cubicBezTo>
                  <a:pt x="453" y="17351"/>
                  <a:pt x="546" y="17547"/>
                  <a:pt x="625" y="17753"/>
                </a:cubicBezTo>
                <a:cubicBezTo>
                  <a:pt x="637" y="17785"/>
                  <a:pt x="647" y="17817"/>
                  <a:pt x="666" y="17843"/>
                </a:cubicBezTo>
                <a:cubicBezTo>
                  <a:pt x="823" y="18051"/>
                  <a:pt x="971" y="18280"/>
                  <a:pt x="1164" y="18450"/>
                </a:cubicBezTo>
                <a:cubicBezTo>
                  <a:pt x="1316" y="18584"/>
                  <a:pt x="1438" y="18720"/>
                  <a:pt x="1535" y="18899"/>
                </a:cubicBezTo>
                <a:cubicBezTo>
                  <a:pt x="1765" y="19324"/>
                  <a:pt x="2012" y="19749"/>
                  <a:pt x="2265" y="20158"/>
                </a:cubicBezTo>
                <a:cubicBezTo>
                  <a:pt x="2365" y="20318"/>
                  <a:pt x="2497" y="20399"/>
                  <a:pt x="2677" y="20360"/>
                </a:cubicBezTo>
                <a:cubicBezTo>
                  <a:pt x="2845" y="20324"/>
                  <a:pt x="3009" y="20305"/>
                  <a:pt x="3178" y="20360"/>
                </a:cubicBezTo>
                <a:cubicBezTo>
                  <a:pt x="3238" y="20380"/>
                  <a:pt x="3307" y="20375"/>
                  <a:pt x="3357" y="20315"/>
                </a:cubicBezTo>
                <a:cubicBezTo>
                  <a:pt x="3398" y="20266"/>
                  <a:pt x="3448" y="20253"/>
                  <a:pt x="3508" y="20248"/>
                </a:cubicBezTo>
                <a:cubicBezTo>
                  <a:pt x="3595" y="20240"/>
                  <a:pt x="3681" y="20219"/>
                  <a:pt x="3786" y="20203"/>
                </a:cubicBezTo>
                <a:cubicBezTo>
                  <a:pt x="3803" y="20194"/>
                  <a:pt x="3809" y="20160"/>
                  <a:pt x="3819" y="20135"/>
                </a:cubicBezTo>
                <a:cubicBezTo>
                  <a:pt x="3829" y="20110"/>
                  <a:pt x="3844" y="20093"/>
                  <a:pt x="3881" y="20090"/>
                </a:cubicBezTo>
                <a:cubicBezTo>
                  <a:pt x="3907" y="20097"/>
                  <a:pt x="3932" y="20107"/>
                  <a:pt x="3958" y="20113"/>
                </a:cubicBezTo>
                <a:cubicBezTo>
                  <a:pt x="3984" y="20119"/>
                  <a:pt x="4009" y="20129"/>
                  <a:pt x="4032" y="20135"/>
                </a:cubicBezTo>
                <a:cubicBezTo>
                  <a:pt x="4050" y="20115"/>
                  <a:pt x="4066" y="20085"/>
                  <a:pt x="4082" y="20068"/>
                </a:cubicBezTo>
                <a:cubicBezTo>
                  <a:pt x="4098" y="20050"/>
                  <a:pt x="4113" y="20040"/>
                  <a:pt x="4129" y="20023"/>
                </a:cubicBezTo>
                <a:cubicBezTo>
                  <a:pt x="4239" y="20060"/>
                  <a:pt x="4347" y="20085"/>
                  <a:pt x="4462" y="20068"/>
                </a:cubicBezTo>
                <a:cubicBezTo>
                  <a:pt x="4492" y="20063"/>
                  <a:pt x="4524" y="20081"/>
                  <a:pt x="4554" y="20090"/>
                </a:cubicBezTo>
                <a:cubicBezTo>
                  <a:pt x="4659" y="20121"/>
                  <a:pt x="4681" y="20113"/>
                  <a:pt x="4718" y="20023"/>
                </a:cubicBezTo>
                <a:cubicBezTo>
                  <a:pt x="4728" y="20000"/>
                  <a:pt x="4732" y="19979"/>
                  <a:pt x="4742" y="19956"/>
                </a:cubicBezTo>
                <a:cubicBezTo>
                  <a:pt x="4758" y="19912"/>
                  <a:pt x="4791" y="19865"/>
                  <a:pt x="4832" y="19866"/>
                </a:cubicBezTo>
                <a:cubicBezTo>
                  <a:pt x="4928" y="19866"/>
                  <a:pt x="5025" y="19871"/>
                  <a:pt x="5102" y="19956"/>
                </a:cubicBezTo>
                <a:cubicBezTo>
                  <a:pt x="5144" y="20002"/>
                  <a:pt x="5193" y="20044"/>
                  <a:pt x="5240" y="20090"/>
                </a:cubicBezTo>
                <a:cubicBezTo>
                  <a:pt x="5272" y="20035"/>
                  <a:pt x="5304" y="19993"/>
                  <a:pt x="5336" y="19956"/>
                </a:cubicBezTo>
                <a:cubicBezTo>
                  <a:pt x="5368" y="19917"/>
                  <a:pt x="5401" y="19886"/>
                  <a:pt x="5433" y="19866"/>
                </a:cubicBezTo>
                <a:cubicBezTo>
                  <a:pt x="5504" y="19854"/>
                  <a:pt x="5564" y="19849"/>
                  <a:pt x="5615" y="19866"/>
                </a:cubicBezTo>
                <a:cubicBezTo>
                  <a:pt x="5667" y="19882"/>
                  <a:pt x="5712" y="19927"/>
                  <a:pt x="5756" y="19956"/>
                </a:cubicBezTo>
                <a:cubicBezTo>
                  <a:pt x="5774" y="19921"/>
                  <a:pt x="5792" y="19874"/>
                  <a:pt x="5808" y="19843"/>
                </a:cubicBezTo>
                <a:cubicBezTo>
                  <a:pt x="5824" y="19813"/>
                  <a:pt x="5841" y="19784"/>
                  <a:pt x="5857" y="19753"/>
                </a:cubicBezTo>
                <a:cubicBezTo>
                  <a:pt x="5907" y="19760"/>
                  <a:pt x="5946" y="19758"/>
                  <a:pt x="5980" y="19776"/>
                </a:cubicBezTo>
                <a:cubicBezTo>
                  <a:pt x="6156" y="19865"/>
                  <a:pt x="6339" y="19860"/>
                  <a:pt x="6525" y="19821"/>
                </a:cubicBezTo>
                <a:cubicBezTo>
                  <a:pt x="6563" y="19813"/>
                  <a:pt x="6615" y="19823"/>
                  <a:pt x="6642" y="19843"/>
                </a:cubicBezTo>
                <a:cubicBezTo>
                  <a:pt x="6713" y="19896"/>
                  <a:pt x="6753" y="19842"/>
                  <a:pt x="6809" y="19798"/>
                </a:cubicBezTo>
                <a:cubicBezTo>
                  <a:pt x="6852" y="19765"/>
                  <a:pt x="6918" y="19742"/>
                  <a:pt x="6965" y="19753"/>
                </a:cubicBezTo>
                <a:cubicBezTo>
                  <a:pt x="7096" y="19784"/>
                  <a:pt x="7237" y="19700"/>
                  <a:pt x="7362" y="19798"/>
                </a:cubicBezTo>
                <a:cubicBezTo>
                  <a:pt x="7369" y="19804"/>
                  <a:pt x="7398" y="19786"/>
                  <a:pt x="7405" y="19776"/>
                </a:cubicBezTo>
                <a:cubicBezTo>
                  <a:pt x="7439" y="19723"/>
                  <a:pt x="7480" y="19729"/>
                  <a:pt x="7531" y="19753"/>
                </a:cubicBezTo>
                <a:cubicBezTo>
                  <a:pt x="7560" y="19767"/>
                  <a:pt x="7590" y="19767"/>
                  <a:pt x="7621" y="19776"/>
                </a:cubicBezTo>
                <a:cubicBezTo>
                  <a:pt x="7644" y="19782"/>
                  <a:pt x="7653" y="19747"/>
                  <a:pt x="7670" y="19731"/>
                </a:cubicBezTo>
                <a:cubicBezTo>
                  <a:pt x="7996" y="20084"/>
                  <a:pt x="8304" y="20458"/>
                  <a:pt x="8654" y="20787"/>
                </a:cubicBezTo>
                <a:cubicBezTo>
                  <a:pt x="8861" y="20981"/>
                  <a:pt x="9072" y="21182"/>
                  <a:pt x="9272" y="21394"/>
                </a:cubicBezTo>
                <a:cubicBezTo>
                  <a:pt x="9319" y="21444"/>
                  <a:pt x="9364" y="21483"/>
                  <a:pt x="9413" y="21529"/>
                </a:cubicBezTo>
                <a:cubicBezTo>
                  <a:pt x="9476" y="21588"/>
                  <a:pt x="9552" y="21599"/>
                  <a:pt x="9617" y="21551"/>
                </a:cubicBezTo>
                <a:cubicBezTo>
                  <a:pt x="9741" y="21460"/>
                  <a:pt x="9872" y="21383"/>
                  <a:pt x="10024" y="21371"/>
                </a:cubicBezTo>
                <a:cubicBezTo>
                  <a:pt x="10041" y="21370"/>
                  <a:pt x="10057" y="21356"/>
                  <a:pt x="10074" y="21349"/>
                </a:cubicBezTo>
                <a:cubicBezTo>
                  <a:pt x="10227" y="21287"/>
                  <a:pt x="10565" y="21074"/>
                  <a:pt x="10712" y="20944"/>
                </a:cubicBezTo>
                <a:cubicBezTo>
                  <a:pt x="10821" y="20848"/>
                  <a:pt x="10939" y="20801"/>
                  <a:pt x="11077" y="20765"/>
                </a:cubicBezTo>
                <a:cubicBezTo>
                  <a:pt x="11246" y="20720"/>
                  <a:pt x="11413" y="20651"/>
                  <a:pt x="11582" y="20607"/>
                </a:cubicBezTo>
                <a:cubicBezTo>
                  <a:pt x="11697" y="20577"/>
                  <a:pt x="11789" y="20540"/>
                  <a:pt x="11822" y="20405"/>
                </a:cubicBezTo>
                <a:cubicBezTo>
                  <a:pt x="11842" y="20321"/>
                  <a:pt x="11904" y="20269"/>
                  <a:pt x="11979" y="20248"/>
                </a:cubicBezTo>
                <a:cubicBezTo>
                  <a:pt x="12100" y="20214"/>
                  <a:pt x="12190" y="20133"/>
                  <a:pt x="12277" y="20045"/>
                </a:cubicBezTo>
                <a:cubicBezTo>
                  <a:pt x="12298" y="20025"/>
                  <a:pt x="12323" y="20018"/>
                  <a:pt x="12344" y="20000"/>
                </a:cubicBezTo>
                <a:cubicBezTo>
                  <a:pt x="12372" y="20015"/>
                  <a:pt x="12400" y="20018"/>
                  <a:pt x="12428" y="20023"/>
                </a:cubicBezTo>
                <a:cubicBezTo>
                  <a:pt x="12501" y="20037"/>
                  <a:pt x="12575" y="20046"/>
                  <a:pt x="12634" y="19978"/>
                </a:cubicBezTo>
                <a:cubicBezTo>
                  <a:pt x="12661" y="19947"/>
                  <a:pt x="12698" y="19949"/>
                  <a:pt x="12736" y="19956"/>
                </a:cubicBezTo>
                <a:cubicBezTo>
                  <a:pt x="12772" y="19962"/>
                  <a:pt x="12807" y="19957"/>
                  <a:pt x="12843" y="19956"/>
                </a:cubicBezTo>
                <a:cubicBezTo>
                  <a:pt x="12934" y="19951"/>
                  <a:pt x="13029" y="19917"/>
                  <a:pt x="13116" y="19933"/>
                </a:cubicBezTo>
                <a:cubicBezTo>
                  <a:pt x="13206" y="19949"/>
                  <a:pt x="13294" y="19980"/>
                  <a:pt x="13386" y="19978"/>
                </a:cubicBezTo>
                <a:cubicBezTo>
                  <a:pt x="13421" y="19977"/>
                  <a:pt x="13468" y="19976"/>
                  <a:pt x="13493" y="19956"/>
                </a:cubicBezTo>
                <a:cubicBezTo>
                  <a:pt x="13600" y="19867"/>
                  <a:pt x="13696" y="19922"/>
                  <a:pt x="13801" y="19978"/>
                </a:cubicBezTo>
                <a:cubicBezTo>
                  <a:pt x="13838" y="19998"/>
                  <a:pt x="13890" y="19988"/>
                  <a:pt x="13931" y="19978"/>
                </a:cubicBezTo>
                <a:cubicBezTo>
                  <a:pt x="14009" y="19958"/>
                  <a:pt x="14076" y="19913"/>
                  <a:pt x="14167" y="19933"/>
                </a:cubicBezTo>
                <a:cubicBezTo>
                  <a:pt x="14194" y="19939"/>
                  <a:pt x="14234" y="19892"/>
                  <a:pt x="14258" y="19866"/>
                </a:cubicBezTo>
                <a:cubicBezTo>
                  <a:pt x="14320" y="19796"/>
                  <a:pt x="14397" y="19758"/>
                  <a:pt x="14479" y="19776"/>
                </a:cubicBezTo>
                <a:cubicBezTo>
                  <a:pt x="14602" y="19803"/>
                  <a:pt x="14716" y="19718"/>
                  <a:pt x="14835" y="19753"/>
                </a:cubicBezTo>
                <a:cubicBezTo>
                  <a:pt x="14939" y="19700"/>
                  <a:pt x="15047" y="19704"/>
                  <a:pt x="15159" y="19708"/>
                </a:cubicBezTo>
                <a:cubicBezTo>
                  <a:pt x="15215" y="19710"/>
                  <a:pt x="15279" y="19676"/>
                  <a:pt x="15333" y="19641"/>
                </a:cubicBezTo>
                <a:cubicBezTo>
                  <a:pt x="15390" y="19603"/>
                  <a:pt x="15440" y="19565"/>
                  <a:pt x="15509" y="19596"/>
                </a:cubicBezTo>
                <a:cubicBezTo>
                  <a:pt x="15532" y="19606"/>
                  <a:pt x="15573" y="19609"/>
                  <a:pt x="15591" y="19596"/>
                </a:cubicBezTo>
                <a:cubicBezTo>
                  <a:pt x="15689" y="19518"/>
                  <a:pt x="15798" y="19560"/>
                  <a:pt x="15905" y="19551"/>
                </a:cubicBezTo>
                <a:cubicBezTo>
                  <a:pt x="15977" y="19545"/>
                  <a:pt x="16068" y="19531"/>
                  <a:pt x="16115" y="19484"/>
                </a:cubicBezTo>
                <a:cubicBezTo>
                  <a:pt x="16222" y="19375"/>
                  <a:pt x="16329" y="19398"/>
                  <a:pt x="16446" y="19439"/>
                </a:cubicBezTo>
                <a:cubicBezTo>
                  <a:pt x="16472" y="19448"/>
                  <a:pt x="16498" y="19455"/>
                  <a:pt x="16521" y="19461"/>
                </a:cubicBezTo>
                <a:cubicBezTo>
                  <a:pt x="16598" y="19431"/>
                  <a:pt x="16658" y="19344"/>
                  <a:pt x="16751" y="19416"/>
                </a:cubicBezTo>
                <a:cubicBezTo>
                  <a:pt x="16766" y="19428"/>
                  <a:pt x="16812" y="19410"/>
                  <a:pt x="16829" y="19394"/>
                </a:cubicBezTo>
                <a:cubicBezTo>
                  <a:pt x="16908" y="19319"/>
                  <a:pt x="17010" y="19308"/>
                  <a:pt x="17099" y="19259"/>
                </a:cubicBezTo>
                <a:cubicBezTo>
                  <a:pt x="17197" y="19205"/>
                  <a:pt x="17287" y="19127"/>
                  <a:pt x="17395" y="19057"/>
                </a:cubicBezTo>
                <a:cubicBezTo>
                  <a:pt x="17442" y="19065"/>
                  <a:pt x="17505" y="19086"/>
                  <a:pt x="17564" y="19079"/>
                </a:cubicBezTo>
                <a:cubicBezTo>
                  <a:pt x="17616" y="19073"/>
                  <a:pt x="17666" y="19041"/>
                  <a:pt x="17713" y="19012"/>
                </a:cubicBezTo>
                <a:cubicBezTo>
                  <a:pt x="17761" y="18983"/>
                  <a:pt x="17808" y="18958"/>
                  <a:pt x="17851" y="18922"/>
                </a:cubicBezTo>
                <a:cubicBezTo>
                  <a:pt x="17903" y="18878"/>
                  <a:pt x="17954" y="18836"/>
                  <a:pt x="18027" y="18854"/>
                </a:cubicBezTo>
                <a:cubicBezTo>
                  <a:pt x="18095" y="18871"/>
                  <a:pt x="18155" y="18837"/>
                  <a:pt x="18204" y="18787"/>
                </a:cubicBezTo>
                <a:cubicBezTo>
                  <a:pt x="18352" y="18636"/>
                  <a:pt x="18504" y="18484"/>
                  <a:pt x="18633" y="18315"/>
                </a:cubicBezTo>
                <a:cubicBezTo>
                  <a:pt x="18633" y="18314"/>
                  <a:pt x="18634" y="18315"/>
                  <a:pt x="18634" y="18315"/>
                </a:cubicBezTo>
                <a:cubicBezTo>
                  <a:pt x="18678" y="18311"/>
                  <a:pt x="18721" y="18322"/>
                  <a:pt x="18767" y="18315"/>
                </a:cubicBezTo>
                <a:cubicBezTo>
                  <a:pt x="18812" y="18308"/>
                  <a:pt x="18859" y="18301"/>
                  <a:pt x="18911" y="18293"/>
                </a:cubicBezTo>
                <a:cubicBezTo>
                  <a:pt x="18928" y="18284"/>
                  <a:pt x="18934" y="18251"/>
                  <a:pt x="18944" y="18225"/>
                </a:cubicBezTo>
                <a:cubicBezTo>
                  <a:pt x="18954" y="18199"/>
                  <a:pt x="18969" y="18160"/>
                  <a:pt x="19006" y="18158"/>
                </a:cubicBezTo>
                <a:cubicBezTo>
                  <a:pt x="19032" y="18164"/>
                  <a:pt x="19059" y="18173"/>
                  <a:pt x="19085" y="18180"/>
                </a:cubicBezTo>
                <a:cubicBezTo>
                  <a:pt x="19111" y="18187"/>
                  <a:pt x="19137" y="18197"/>
                  <a:pt x="19160" y="18203"/>
                </a:cubicBezTo>
                <a:cubicBezTo>
                  <a:pt x="19179" y="18182"/>
                  <a:pt x="19193" y="18175"/>
                  <a:pt x="19209" y="18158"/>
                </a:cubicBezTo>
                <a:cubicBezTo>
                  <a:pt x="19224" y="18140"/>
                  <a:pt x="19238" y="18108"/>
                  <a:pt x="19254" y="18090"/>
                </a:cubicBezTo>
                <a:cubicBezTo>
                  <a:pt x="19364" y="18127"/>
                  <a:pt x="19472" y="18175"/>
                  <a:pt x="19587" y="18158"/>
                </a:cubicBezTo>
                <a:cubicBezTo>
                  <a:pt x="19617" y="18153"/>
                  <a:pt x="19649" y="18171"/>
                  <a:pt x="19679" y="18180"/>
                </a:cubicBezTo>
                <a:cubicBezTo>
                  <a:pt x="19784" y="18211"/>
                  <a:pt x="19806" y="18203"/>
                  <a:pt x="19843" y="18113"/>
                </a:cubicBezTo>
                <a:cubicBezTo>
                  <a:pt x="19853" y="18089"/>
                  <a:pt x="19857" y="18046"/>
                  <a:pt x="19867" y="18023"/>
                </a:cubicBezTo>
                <a:cubicBezTo>
                  <a:pt x="19883" y="17980"/>
                  <a:pt x="19919" y="17955"/>
                  <a:pt x="19960" y="17956"/>
                </a:cubicBezTo>
                <a:cubicBezTo>
                  <a:pt x="20056" y="17956"/>
                  <a:pt x="20150" y="17961"/>
                  <a:pt x="20227" y="18045"/>
                </a:cubicBezTo>
                <a:cubicBezTo>
                  <a:pt x="20269" y="18092"/>
                  <a:pt x="20318" y="18112"/>
                  <a:pt x="20365" y="18158"/>
                </a:cubicBezTo>
                <a:cubicBezTo>
                  <a:pt x="20397" y="18102"/>
                  <a:pt x="20429" y="18060"/>
                  <a:pt x="20461" y="18023"/>
                </a:cubicBezTo>
                <a:cubicBezTo>
                  <a:pt x="20493" y="17985"/>
                  <a:pt x="20526" y="17953"/>
                  <a:pt x="20558" y="17933"/>
                </a:cubicBezTo>
                <a:cubicBezTo>
                  <a:pt x="20629" y="17921"/>
                  <a:pt x="20689" y="17939"/>
                  <a:pt x="20740" y="17956"/>
                </a:cubicBezTo>
                <a:cubicBezTo>
                  <a:pt x="20792" y="17972"/>
                  <a:pt x="20837" y="17994"/>
                  <a:pt x="20881" y="18023"/>
                </a:cubicBezTo>
                <a:cubicBezTo>
                  <a:pt x="20899" y="17989"/>
                  <a:pt x="20917" y="17964"/>
                  <a:pt x="20933" y="17933"/>
                </a:cubicBezTo>
                <a:cubicBezTo>
                  <a:pt x="20949" y="17903"/>
                  <a:pt x="20966" y="17873"/>
                  <a:pt x="20982" y="17843"/>
                </a:cubicBezTo>
                <a:cubicBezTo>
                  <a:pt x="21032" y="17850"/>
                  <a:pt x="21075" y="17848"/>
                  <a:pt x="21109" y="17866"/>
                </a:cubicBezTo>
                <a:cubicBezTo>
                  <a:pt x="21265" y="17945"/>
                  <a:pt x="21426" y="17937"/>
                  <a:pt x="21591" y="17911"/>
                </a:cubicBezTo>
                <a:lnTo>
                  <a:pt x="21591" y="2135"/>
                </a:lnTo>
                <a:cubicBezTo>
                  <a:pt x="21549" y="2120"/>
                  <a:pt x="21507" y="2088"/>
                  <a:pt x="21465" y="2113"/>
                </a:cubicBezTo>
                <a:cubicBezTo>
                  <a:pt x="21409" y="2147"/>
                  <a:pt x="21361" y="2136"/>
                  <a:pt x="21306" y="2113"/>
                </a:cubicBezTo>
                <a:cubicBezTo>
                  <a:pt x="21262" y="2093"/>
                  <a:pt x="21214" y="2081"/>
                  <a:pt x="21167" y="2068"/>
                </a:cubicBezTo>
                <a:cubicBezTo>
                  <a:pt x="21135" y="2058"/>
                  <a:pt x="21101" y="2047"/>
                  <a:pt x="21069" y="2045"/>
                </a:cubicBezTo>
                <a:cubicBezTo>
                  <a:pt x="21151" y="2015"/>
                  <a:pt x="21223" y="1961"/>
                  <a:pt x="21296" y="1910"/>
                </a:cubicBezTo>
                <a:cubicBezTo>
                  <a:pt x="21311" y="1900"/>
                  <a:pt x="21316" y="1886"/>
                  <a:pt x="21326" y="1865"/>
                </a:cubicBezTo>
                <a:cubicBezTo>
                  <a:pt x="21259" y="1821"/>
                  <a:pt x="21198" y="1829"/>
                  <a:pt x="21139" y="1843"/>
                </a:cubicBezTo>
                <a:cubicBezTo>
                  <a:pt x="20936" y="1891"/>
                  <a:pt x="20734" y="1952"/>
                  <a:pt x="20531" y="2000"/>
                </a:cubicBezTo>
                <a:cubicBezTo>
                  <a:pt x="20500" y="2008"/>
                  <a:pt x="20467" y="2000"/>
                  <a:pt x="20436" y="2000"/>
                </a:cubicBezTo>
                <a:cubicBezTo>
                  <a:pt x="20427" y="1999"/>
                  <a:pt x="20418" y="2003"/>
                  <a:pt x="20409" y="2000"/>
                </a:cubicBezTo>
                <a:cubicBezTo>
                  <a:pt x="20400" y="1998"/>
                  <a:pt x="20391" y="2003"/>
                  <a:pt x="20382" y="2000"/>
                </a:cubicBezTo>
                <a:cubicBezTo>
                  <a:pt x="20354" y="1974"/>
                  <a:pt x="20361" y="1919"/>
                  <a:pt x="20334" y="1888"/>
                </a:cubicBezTo>
                <a:cubicBezTo>
                  <a:pt x="20328" y="1882"/>
                  <a:pt x="20323" y="1857"/>
                  <a:pt x="20310" y="1843"/>
                </a:cubicBezTo>
                <a:cubicBezTo>
                  <a:pt x="20248" y="1849"/>
                  <a:pt x="20179" y="1853"/>
                  <a:pt x="20111" y="1865"/>
                </a:cubicBezTo>
                <a:cubicBezTo>
                  <a:pt x="19959" y="1894"/>
                  <a:pt x="19807" y="1946"/>
                  <a:pt x="19656" y="1978"/>
                </a:cubicBezTo>
                <a:cubicBezTo>
                  <a:pt x="19595" y="1990"/>
                  <a:pt x="19536" y="1989"/>
                  <a:pt x="19475" y="2000"/>
                </a:cubicBezTo>
                <a:cubicBezTo>
                  <a:pt x="19445" y="2006"/>
                  <a:pt x="19416" y="1974"/>
                  <a:pt x="19421" y="1933"/>
                </a:cubicBezTo>
                <a:cubicBezTo>
                  <a:pt x="19426" y="1895"/>
                  <a:pt x="19429" y="1879"/>
                  <a:pt x="19394" y="1865"/>
                </a:cubicBezTo>
                <a:cubicBezTo>
                  <a:pt x="19291" y="1824"/>
                  <a:pt x="19185" y="1787"/>
                  <a:pt x="19076" y="1798"/>
                </a:cubicBezTo>
                <a:cubicBezTo>
                  <a:pt x="18961" y="1809"/>
                  <a:pt x="18847" y="1823"/>
                  <a:pt x="18733" y="1843"/>
                </a:cubicBezTo>
                <a:cubicBezTo>
                  <a:pt x="18672" y="1854"/>
                  <a:pt x="18626" y="1827"/>
                  <a:pt x="18589" y="1776"/>
                </a:cubicBezTo>
                <a:cubicBezTo>
                  <a:pt x="18554" y="1728"/>
                  <a:pt x="18521" y="1697"/>
                  <a:pt x="18472" y="1663"/>
                </a:cubicBezTo>
                <a:cubicBezTo>
                  <a:pt x="18434" y="1637"/>
                  <a:pt x="18403" y="1592"/>
                  <a:pt x="18375" y="1551"/>
                </a:cubicBezTo>
                <a:cubicBezTo>
                  <a:pt x="18325" y="1478"/>
                  <a:pt x="18336" y="1402"/>
                  <a:pt x="18403" y="1349"/>
                </a:cubicBezTo>
                <a:cubicBezTo>
                  <a:pt x="18440" y="1319"/>
                  <a:pt x="18481" y="1285"/>
                  <a:pt x="18520" y="1259"/>
                </a:cubicBezTo>
                <a:cubicBezTo>
                  <a:pt x="18554" y="1236"/>
                  <a:pt x="18562" y="1194"/>
                  <a:pt x="18542" y="1146"/>
                </a:cubicBezTo>
                <a:cubicBezTo>
                  <a:pt x="18524" y="1103"/>
                  <a:pt x="18496" y="1074"/>
                  <a:pt x="18453" y="1079"/>
                </a:cubicBezTo>
                <a:cubicBezTo>
                  <a:pt x="18385" y="1086"/>
                  <a:pt x="18317" y="1090"/>
                  <a:pt x="18249" y="1101"/>
                </a:cubicBezTo>
                <a:cubicBezTo>
                  <a:pt x="18204" y="1109"/>
                  <a:pt x="18159" y="1121"/>
                  <a:pt x="18114" y="1124"/>
                </a:cubicBezTo>
                <a:cubicBezTo>
                  <a:pt x="18101" y="1125"/>
                  <a:pt x="18079" y="1113"/>
                  <a:pt x="18075" y="1101"/>
                </a:cubicBezTo>
                <a:cubicBezTo>
                  <a:pt x="18067" y="1080"/>
                  <a:pt x="18062" y="1055"/>
                  <a:pt x="18068" y="1034"/>
                </a:cubicBezTo>
                <a:cubicBezTo>
                  <a:pt x="18092" y="953"/>
                  <a:pt x="18160" y="913"/>
                  <a:pt x="18219" y="877"/>
                </a:cubicBezTo>
                <a:cubicBezTo>
                  <a:pt x="18299" y="828"/>
                  <a:pt x="18350" y="770"/>
                  <a:pt x="18366" y="674"/>
                </a:cubicBezTo>
                <a:cubicBezTo>
                  <a:pt x="18392" y="529"/>
                  <a:pt x="18453" y="428"/>
                  <a:pt x="18581" y="382"/>
                </a:cubicBezTo>
                <a:cubicBezTo>
                  <a:pt x="18588" y="380"/>
                  <a:pt x="18596" y="355"/>
                  <a:pt x="18619" y="337"/>
                </a:cubicBezTo>
                <a:cubicBezTo>
                  <a:pt x="18626" y="279"/>
                  <a:pt x="18631" y="231"/>
                  <a:pt x="18634" y="180"/>
                </a:cubicBezTo>
                <a:cubicBezTo>
                  <a:pt x="18639" y="115"/>
                  <a:pt x="18623" y="96"/>
                  <a:pt x="18571" y="68"/>
                </a:cubicBezTo>
                <a:cubicBezTo>
                  <a:pt x="18543" y="53"/>
                  <a:pt x="18513" y="26"/>
                  <a:pt x="18484" y="23"/>
                </a:cubicBezTo>
                <a:cubicBezTo>
                  <a:pt x="18399" y="14"/>
                  <a:pt x="18318" y="2"/>
                  <a:pt x="18234" y="0"/>
                </a:cubicBezTo>
                <a:close/>
                <a:moveTo>
                  <a:pt x="14877" y="1349"/>
                </a:moveTo>
                <a:cubicBezTo>
                  <a:pt x="14891" y="1353"/>
                  <a:pt x="14902" y="1371"/>
                  <a:pt x="14918" y="1371"/>
                </a:cubicBezTo>
                <a:cubicBezTo>
                  <a:pt x="14934" y="1371"/>
                  <a:pt x="14943" y="1389"/>
                  <a:pt x="14946" y="1416"/>
                </a:cubicBezTo>
                <a:cubicBezTo>
                  <a:pt x="14930" y="1408"/>
                  <a:pt x="14910" y="1411"/>
                  <a:pt x="14899" y="1394"/>
                </a:cubicBezTo>
                <a:cubicBezTo>
                  <a:pt x="14891" y="1380"/>
                  <a:pt x="14884" y="1367"/>
                  <a:pt x="14877" y="1349"/>
                </a:cubicBezTo>
                <a:close/>
                <a:moveTo>
                  <a:pt x="1222" y="5416"/>
                </a:moveTo>
                <a:lnTo>
                  <a:pt x="1231" y="5439"/>
                </a:lnTo>
                <a:lnTo>
                  <a:pt x="1214" y="5439"/>
                </a:lnTo>
                <a:lnTo>
                  <a:pt x="1222" y="5416"/>
                </a:lnTo>
                <a:close/>
                <a:moveTo>
                  <a:pt x="335" y="8068"/>
                </a:moveTo>
                <a:cubicBezTo>
                  <a:pt x="341" y="8065"/>
                  <a:pt x="345" y="8065"/>
                  <a:pt x="350" y="8068"/>
                </a:cubicBezTo>
                <a:cubicBezTo>
                  <a:pt x="353" y="8069"/>
                  <a:pt x="354" y="8086"/>
                  <a:pt x="357" y="8090"/>
                </a:cubicBezTo>
                <a:cubicBezTo>
                  <a:pt x="355" y="8093"/>
                  <a:pt x="353" y="8110"/>
                  <a:pt x="352" y="8113"/>
                </a:cubicBezTo>
                <a:cubicBezTo>
                  <a:pt x="349" y="8109"/>
                  <a:pt x="346" y="8094"/>
                  <a:pt x="343" y="8090"/>
                </a:cubicBezTo>
                <a:cubicBezTo>
                  <a:pt x="341" y="8086"/>
                  <a:pt x="338" y="8072"/>
                  <a:pt x="335" y="8068"/>
                </a:cubicBezTo>
                <a:close/>
                <a:moveTo>
                  <a:pt x="293" y="9933"/>
                </a:moveTo>
                <a:cubicBezTo>
                  <a:pt x="298" y="9938"/>
                  <a:pt x="304" y="9949"/>
                  <a:pt x="310" y="9955"/>
                </a:cubicBezTo>
                <a:cubicBezTo>
                  <a:pt x="316" y="9961"/>
                  <a:pt x="321" y="9970"/>
                  <a:pt x="328" y="9978"/>
                </a:cubicBezTo>
                <a:cubicBezTo>
                  <a:pt x="323" y="9986"/>
                  <a:pt x="317" y="9992"/>
                  <a:pt x="312" y="10000"/>
                </a:cubicBezTo>
                <a:cubicBezTo>
                  <a:pt x="306" y="10009"/>
                  <a:pt x="299" y="10014"/>
                  <a:pt x="293" y="10023"/>
                </a:cubicBezTo>
                <a:cubicBezTo>
                  <a:pt x="280" y="10009"/>
                  <a:pt x="256" y="9988"/>
                  <a:pt x="258" y="9978"/>
                </a:cubicBezTo>
                <a:cubicBezTo>
                  <a:pt x="262" y="9961"/>
                  <a:pt x="280" y="9948"/>
                  <a:pt x="293" y="9933"/>
                </a:cubicBezTo>
                <a:close/>
                <a:moveTo>
                  <a:pt x="353" y="13573"/>
                </a:moveTo>
                <a:cubicBezTo>
                  <a:pt x="355" y="13572"/>
                  <a:pt x="368" y="13590"/>
                  <a:pt x="370" y="13596"/>
                </a:cubicBezTo>
                <a:cubicBezTo>
                  <a:pt x="375" y="13608"/>
                  <a:pt x="377" y="13635"/>
                  <a:pt x="384" y="13663"/>
                </a:cubicBezTo>
                <a:cubicBezTo>
                  <a:pt x="380" y="13669"/>
                  <a:pt x="377" y="13655"/>
                  <a:pt x="372" y="13663"/>
                </a:cubicBezTo>
                <a:cubicBezTo>
                  <a:pt x="367" y="13672"/>
                  <a:pt x="362" y="13699"/>
                  <a:pt x="357" y="13708"/>
                </a:cubicBezTo>
                <a:cubicBezTo>
                  <a:pt x="343" y="13691"/>
                  <a:pt x="329" y="13659"/>
                  <a:pt x="317" y="13641"/>
                </a:cubicBezTo>
                <a:cubicBezTo>
                  <a:pt x="313" y="13635"/>
                  <a:pt x="314" y="13627"/>
                  <a:pt x="315" y="13618"/>
                </a:cubicBezTo>
                <a:cubicBezTo>
                  <a:pt x="315" y="13610"/>
                  <a:pt x="314" y="13601"/>
                  <a:pt x="318" y="13596"/>
                </a:cubicBezTo>
                <a:cubicBezTo>
                  <a:pt x="329" y="13585"/>
                  <a:pt x="340" y="13581"/>
                  <a:pt x="353" y="13573"/>
                </a:cubicBezTo>
                <a:close/>
              </a:path>
            </a:pathLst>
          </a:custGeom>
        </p:spPr>
      </p:pic>
      <p:sp>
        <p:nvSpPr>
          <p:cNvPr id="501" name="Shape 501"/>
          <p:cNvSpPr>
            <a:spLocks noGrp="1"/>
          </p:cNvSpPr>
          <p:nvPr>
            <p:ph type="body" idx="18"/>
          </p:nvPr>
        </p:nvSpPr>
        <p:spPr>
          <a:prstGeom prst="rect">
            <a:avLst/>
          </a:prstGeom>
        </p:spPr>
        <p:txBody>
          <a:bodyPr/>
          <a:lstStyle/>
          <a:p>
            <a:r>
              <a:t>Nibh Magna:</a:t>
            </a:r>
          </a:p>
        </p:txBody>
      </p:sp>
      <p:pic>
        <p:nvPicPr>
          <p:cNvPr id="502" name="texture5.jpg"/>
          <p:cNvPicPr>
            <a:picLocks noGrp="1" noChangeAspect="1"/>
          </p:cNvPicPr>
          <p:nvPr>
            <p:ph type="pic" idx="19"/>
          </p:nvPr>
        </p:nvPicPr>
        <p:blipFill>
          <a:blip r:embed="rId3">
            <a:extLst/>
          </a:blip>
          <a:srcRect l="17553" t="45830" b="45833"/>
          <a:stretch>
            <a:fillRect/>
          </a:stretch>
        </p:blipFill>
        <p:spPr>
          <a:xfrm>
            <a:off x="6019604" y="5424808"/>
            <a:ext cx="4711799" cy="381133"/>
          </a:xfrm>
          <a:custGeom>
            <a:avLst/>
            <a:gdLst/>
            <a:ahLst/>
            <a:cxnLst>
              <a:cxn ang="0">
                <a:pos x="wd2" y="hd2"/>
              </a:cxn>
              <a:cxn ang="5400000">
                <a:pos x="wd2" y="hd2"/>
              </a:cxn>
              <a:cxn ang="10800000">
                <a:pos x="wd2" y="hd2"/>
              </a:cxn>
              <a:cxn ang="16200000">
                <a:pos x="wd2" y="hd2"/>
              </a:cxn>
            </a:cxnLst>
            <a:rect l="0" t="0" r="r" b="b"/>
            <a:pathLst>
              <a:path w="21591" h="21581" extrusionOk="0">
                <a:moveTo>
                  <a:pt x="10447" y="30"/>
                </a:moveTo>
                <a:cubicBezTo>
                  <a:pt x="10376" y="-18"/>
                  <a:pt x="10294" y="-7"/>
                  <a:pt x="10225" y="52"/>
                </a:cubicBezTo>
                <a:cubicBezTo>
                  <a:pt x="10172" y="98"/>
                  <a:pt x="10123" y="137"/>
                  <a:pt x="10072" y="187"/>
                </a:cubicBezTo>
                <a:cubicBezTo>
                  <a:pt x="9855" y="399"/>
                  <a:pt x="9626" y="600"/>
                  <a:pt x="9401" y="794"/>
                </a:cubicBezTo>
                <a:cubicBezTo>
                  <a:pt x="9021" y="1123"/>
                  <a:pt x="8687" y="1497"/>
                  <a:pt x="8332" y="1850"/>
                </a:cubicBezTo>
                <a:cubicBezTo>
                  <a:pt x="8313" y="1834"/>
                  <a:pt x="8303" y="1799"/>
                  <a:pt x="8279" y="1805"/>
                </a:cubicBezTo>
                <a:cubicBezTo>
                  <a:pt x="8245" y="1814"/>
                  <a:pt x="8213" y="1814"/>
                  <a:pt x="8181" y="1828"/>
                </a:cubicBezTo>
                <a:cubicBezTo>
                  <a:pt x="8126" y="1852"/>
                  <a:pt x="8081" y="1858"/>
                  <a:pt x="8044" y="1805"/>
                </a:cubicBezTo>
                <a:cubicBezTo>
                  <a:pt x="8037" y="1795"/>
                  <a:pt x="8005" y="1777"/>
                  <a:pt x="7997" y="1783"/>
                </a:cubicBezTo>
                <a:cubicBezTo>
                  <a:pt x="7862" y="1881"/>
                  <a:pt x="7709" y="1797"/>
                  <a:pt x="7566" y="1828"/>
                </a:cubicBezTo>
                <a:cubicBezTo>
                  <a:pt x="7515" y="1839"/>
                  <a:pt x="7443" y="1816"/>
                  <a:pt x="7397" y="1783"/>
                </a:cubicBezTo>
                <a:cubicBezTo>
                  <a:pt x="7336" y="1739"/>
                  <a:pt x="7293" y="1685"/>
                  <a:pt x="7215" y="1738"/>
                </a:cubicBezTo>
                <a:cubicBezTo>
                  <a:pt x="7186" y="1758"/>
                  <a:pt x="7130" y="1768"/>
                  <a:pt x="7088" y="1760"/>
                </a:cubicBezTo>
                <a:cubicBezTo>
                  <a:pt x="6886" y="1721"/>
                  <a:pt x="6687" y="1716"/>
                  <a:pt x="6497" y="1805"/>
                </a:cubicBezTo>
                <a:cubicBezTo>
                  <a:pt x="6460" y="1823"/>
                  <a:pt x="6417" y="1821"/>
                  <a:pt x="6362" y="1828"/>
                </a:cubicBezTo>
                <a:cubicBezTo>
                  <a:pt x="6345" y="1797"/>
                  <a:pt x="6327" y="1768"/>
                  <a:pt x="6310" y="1738"/>
                </a:cubicBezTo>
                <a:cubicBezTo>
                  <a:pt x="6292" y="1707"/>
                  <a:pt x="6273" y="1660"/>
                  <a:pt x="6253" y="1625"/>
                </a:cubicBezTo>
                <a:cubicBezTo>
                  <a:pt x="6205" y="1654"/>
                  <a:pt x="6157" y="1699"/>
                  <a:pt x="6100" y="1715"/>
                </a:cubicBezTo>
                <a:cubicBezTo>
                  <a:pt x="6044" y="1732"/>
                  <a:pt x="5980" y="1727"/>
                  <a:pt x="5902" y="1715"/>
                </a:cubicBezTo>
                <a:cubicBezTo>
                  <a:pt x="5867" y="1695"/>
                  <a:pt x="5832" y="1664"/>
                  <a:pt x="5797" y="1625"/>
                </a:cubicBezTo>
                <a:cubicBezTo>
                  <a:pt x="5762" y="1588"/>
                  <a:pt x="5727" y="1546"/>
                  <a:pt x="5693" y="1491"/>
                </a:cubicBezTo>
                <a:cubicBezTo>
                  <a:pt x="5641" y="1537"/>
                  <a:pt x="5588" y="1579"/>
                  <a:pt x="5542" y="1625"/>
                </a:cubicBezTo>
                <a:cubicBezTo>
                  <a:pt x="5459" y="1710"/>
                  <a:pt x="5353" y="1715"/>
                  <a:pt x="5249" y="1715"/>
                </a:cubicBezTo>
                <a:cubicBezTo>
                  <a:pt x="5204" y="1716"/>
                  <a:pt x="5169" y="1669"/>
                  <a:pt x="5151" y="1625"/>
                </a:cubicBezTo>
                <a:cubicBezTo>
                  <a:pt x="5141" y="1602"/>
                  <a:pt x="5136" y="1581"/>
                  <a:pt x="5126" y="1558"/>
                </a:cubicBezTo>
                <a:cubicBezTo>
                  <a:pt x="5086" y="1468"/>
                  <a:pt x="5061" y="1460"/>
                  <a:pt x="4947" y="1491"/>
                </a:cubicBezTo>
                <a:cubicBezTo>
                  <a:pt x="4914" y="1500"/>
                  <a:pt x="4880" y="1518"/>
                  <a:pt x="4847" y="1513"/>
                </a:cubicBezTo>
                <a:cubicBezTo>
                  <a:pt x="4723" y="1496"/>
                  <a:pt x="4605" y="1521"/>
                  <a:pt x="4486" y="1558"/>
                </a:cubicBezTo>
                <a:cubicBezTo>
                  <a:pt x="4469" y="1541"/>
                  <a:pt x="4452" y="1531"/>
                  <a:pt x="4435" y="1513"/>
                </a:cubicBezTo>
                <a:cubicBezTo>
                  <a:pt x="4418" y="1496"/>
                  <a:pt x="4400" y="1466"/>
                  <a:pt x="4380" y="1446"/>
                </a:cubicBezTo>
                <a:cubicBezTo>
                  <a:pt x="4355" y="1452"/>
                  <a:pt x="4328" y="1462"/>
                  <a:pt x="4300" y="1468"/>
                </a:cubicBezTo>
                <a:cubicBezTo>
                  <a:pt x="4272" y="1474"/>
                  <a:pt x="4244" y="1484"/>
                  <a:pt x="4216" y="1491"/>
                </a:cubicBezTo>
                <a:cubicBezTo>
                  <a:pt x="4176" y="1488"/>
                  <a:pt x="4160" y="1471"/>
                  <a:pt x="4149" y="1446"/>
                </a:cubicBezTo>
                <a:cubicBezTo>
                  <a:pt x="4138" y="1421"/>
                  <a:pt x="4132" y="1387"/>
                  <a:pt x="4113" y="1378"/>
                </a:cubicBezTo>
                <a:cubicBezTo>
                  <a:pt x="3999" y="1362"/>
                  <a:pt x="3906" y="1341"/>
                  <a:pt x="3811" y="1333"/>
                </a:cubicBezTo>
                <a:cubicBezTo>
                  <a:pt x="3746" y="1328"/>
                  <a:pt x="3691" y="1315"/>
                  <a:pt x="3647" y="1266"/>
                </a:cubicBezTo>
                <a:cubicBezTo>
                  <a:pt x="3593" y="1206"/>
                  <a:pt x="3518" y="1201"/>
                  <a:pt x="3453" y="1221"/>
                </a:cubicBezTo>
                <a:cubicBezTo>
                  <a:pt x="3269" y="1276"/>
                  <a:pt x="3091" y="1257"/>
                  <a:pt x="2909" y="1221"/>
                </a:cubicBezTo>
                <a:cubicBezTo>
                  <a:pt x="2713" y="1182"/>
                  <a:pt x="2569" y="1263"/>
                  <a:pt x="2461" y="1423"/>
                </a:cubicBezTo>
                <a:cubicBezTo>
                  <a:pt x="2186" y="1832"/>
                  <a:pt x="1918" y="2257"/>
                  <a:pt x="1669" y="2682"/>
                </a:cubicBezTo>
                <a:cubicBezTo>
                  <a:pt x="1563" y="2861"/>
                  <a:pt x="1430" y="2997"/>
                  <a:pt x="1265" y="3131"/>
                </a:cubicBezTo>
                <a:cubicBezTo>
                  <a:pt x="1055" y="3301"/>
                  <a:pt x="894" y="3530"/>
                  <a:pt x="725" y="3738"/>
                </a:cubicBezTo>
                <a:cubicBezTo>
                  <a:pt x="704" y="3764"/>
                  <a:pt x="692" y="3796"/>
                  <a:pt x="679" y="3828"/>
                </a:cubicBezTo>
                <a:cubicBezTo>
                  <a:pt x="594" y="4034"/>
                  <a:pt x="493" y="4230"/>
                  <a:pt x="463" y="4457"/>
                </a:cubicBezTo>
                <a:cubicBezTo>
                  <a:pt x="446" y="4583"/>
                  <a:pt x="394" y="4714"/>
                  <a:pt x="363" y="4839"/>
                </a:cubicBezTo>
                <a:cubicBezTo>
                  <a:pt x="342" y="4922"/>
                  <a:pt x="308" y="5006"/>
                  <a:pt x="319" y="5086"/>
                </a:cubicBezTo>
                <a:cubicBezTo>
                  <a:pt x="340" y="5238"/>
                  <a:pt x="293" y="5371"/>
                  <a:pt x="266" y="5513"/>
                </a:cubicBezTo>
                <a:cubicBezTo>
                  <a:pt x="176" y="6005"/>
                  <a:pt x="132" y="6497"/>
                  <a:pt x="110" y="6996"/>
                </a:cubicBezTo>
                <a:cubicBezTo>
                  <a:pt x="96" y="7314"/>
                  <a:pt x="78" y="7642"/>
                  <a:pt x="63" y="7963"/>
                </a:cubicBezTo>
                <a:cubicBezTo>
                  <a:pt x="60" y="8015"/>
                  <a:pt x="52" y="8069"/>
                  <a:pt x="55" y="8120"/>
                </a:cubicBezTo>
                <a:cubicBezTo>
                  <a:pt x="71" y="8335"/>
                  <a:pt x="51" y="8535"/>
                  <a:pt x="35" y="8749"/>
                </a:cubicBezTo>
                <a:cubicBezTo>
                  <a:pt x="5" y="9153"/>
                  <a:pt x="32" y="9559"/>
                  <a:pt x="25" y="9963"/>
                </a:cubicBezTo>
                <a:cubicBezTo>
                  <a:pt x="18" y="10289"/>
                  <a:pt x="39" y="10624"/>
                  <a:pt x="6" y="10951"/>
                </a:cubicBezTo>
                <a:cubicBezTo>
                  <a:pt x="-9" y="11104"/>
                  <a:pt x="9" y="11269"/>
                  <a:pt x="23" y="11423"/>
                </a:cubicBezTo>
                <a:cubicBezTo>
                  <a:pt x="36" y="11569"/>
                  <a:pt x="39" y="11703"/>
                  <a:pt x="32" y="11850"/>
                </a:cubicBezTo>
                <a:cubicBezTo>
                  <a:pt x="7" y="12367"/>
                  <a:pt x="40" y="12891"/>
                  <a:pt x="135" y="13401"/>
                </a:cubicBezTo>
                <a:cubicBezTo>
                  <a:pt x="156" y="13510"/>
                  <a:pt x="166" y="13601"/>
                  <a:pt x="181" y="13715"/>
                </a:cubicBezTo>
                <a:cubicBezTo>
                  <a:pt x="195" y="13827"/>
                  <a:pt x="209" y="13942"/>
                  <a:pt x="225" y="14053"/>
                </a:cubicBezTo>
                <a:cubicBezTo>
                  <a:pt x="232" y="14104"/>
                  <a:pt x="257" y="14160"/>
                  <a:pt x="252" y="14210"/>
                </a:cubicBezTo>
                <a:cubicBezTo>
                  <a:pt x="224" y="14498"/>
                  <a:pt x="308" y="14766"/>
                  <a:pt x="365" y="15041"/>
                </a:cubicBezTo>
                <a:cubicBezTo>
                  <a:pt x="373" y="15083"/>
                  <a:pt x="387" y="15136"/>
                  <a:pt x="381" y="15176"/>
                </a:cubicBezTo>
                <a:cubicBezTo>
                  <a:pt x="356" y="15332"/>
                  <a:pt x="398" y="15471"/>
                  <a:pt x="397" y="15626"/>
                </a:cubicBezTo>
                <a:cubicBezTo>
                  <a:pt x="397" y="15660"/>
                  <a:pt x="401" y="15705"/>
                  <a:pt x="410" y="15738"/>
                </a:cubicBezTo>
                <a:cubicBezTo>
                  <a:pt x="483" y="15986"/>
                  <a:pt x="551" y="16235"/>
                  <a:pt x="690" y="16457"/>
                </a:cubicBezTo>
                <a:cubicBezTo>
                  <a:pt x="788" y="16613"/>
                  <a:pt x="898" y="16743"/>
                  <a:pt x="1094" y="16794"/>
                </a:cubicBezTo>
                <a:cubicBezTo>
                  <a:pt x="1158" y="16811"/>
                  <a:pt x="1211" y="16868"/>
                  <a:pt x="1270" y="16906"/>
                </a:cubicBezTo>
                <a:cubicBezTo>
                  <a:pt x="1343" y="16954"/>
                  <a:pt x="1414" y="16997"/>
                  <a:pt x="1489" y="17041"/>
                </a:cubicBezTo>
                <a:cubicBezTo>
                  <a:pt x="1550" y="17078"/>
                  <a:pt x="1614" y="17105"/>
                  <a:pt x="1685" y="17064"/>
                </a:cubicBezTo>
                <a:cubicBezTo>
                  <a:pt x="1717" y="17045"/>
                  <a:pt x="1754" y="17049"/>
                  <a:pt x="1787" y="17064"/>
                </a:cubicBezTo>
                <a:cubicBezTo>
                  <a:pt x="1818" y="17078"/>
                  <a:pt x="1852" y="17101"/>
                  <a:pt x="1885" y="17109"/>
                </a:cubicBezTo>
                <a:cubicBezTo>
                  <a:pt x="1969" y="17129"/>
                  <a:pt x="2062" y="17118"/>
                  <a:pt x="2138" y="17154"/>
                </a:cubicBezTo>
                <a:cubicBezTo>
                  <a:pt x="2216" y="17191"/>
                  <a:pt x="2291" y="17240"/>
                  <a:pt x="2374" y="17266"/>
                </a:cubicBezTo>
                <a:cubicBezTo>
                  <a:pt x="2407" y="17276"/>
                  <a:pt x="2446" y="17299"/>
                  <a:pt x="2474" y="17289"/>
                </a:cubicBezTo>
                <a:cubicBezTo>
                  <a:pt x="2595" y="17242"/>
                  <a:pt x="2673" y="17304"/>
                  <a:pt x="2754" y="17378"/>
                </a:cubicBezTo>
                <a:cubicBezTo>
                  <a:pt x="2783" y="17405"/>
                  <a:pt x="2831" y="17417"/>
                  <a:pt x="2871" y="17423"/>
                </a:cubicBezTo>
                <a:cubicBezTo>
                  <a:pt x="2898" y="17428"/>
                  <a:pt x="2927" y="17410"/>
                  <a:pt x="2954" y="17401"/>
                </a:cubicBezTo>
                <a:cubicBezTo>
                  <a:pt x="2956" y="17441"/>
                  <a:pt x="2957" y="17498"/>
                  <a:pt x="2960" y="17536"/>
                </a:cubicBezTo>
                <a:cubicBezTo>
                  <a:pt x="2962" y="17577"/>
                  <a:pt x="2965" y="17621"/>
                  <a:pt x="2969" y="17671"/>
                </a:cubicBezTo>
                <a:cubicBezTo>
                  <a:pt x="3195" y="17702"/>
                  <a:pt x="3381" y="17804"/>
                  <a:pt x="3569" y="17895"/>
                </a:cubicBezTo>
                <a:cubicBezTo>
                  <a:pt x="3774" y="17995"/>
                  <a:pt x="3987" y="18072"/>
                  <a:pt x="4196" y="18165"/>
                </a:cubicBezTo>
                <a:cubicBezTo>
                  <a:pt x="4223" y="18177"/>
                  <a:pt x="4253" y="18187"/>
                  <a:pt x="4282" y="18187"/>
                </a:cubicBezTo>
                <a:cubicBezTo>
                  <a:pt x="4333" y="18187"/>
                  <a:pt x="4374" y="18191"/>
                  <a:pt x="4413" y="18232"/>
                </a:cubicBezTo>
                <a:cubicBezTo>
                  <a:pt x="4489" y="18314"/>
                  <a:pt x="4597" y="18346"/>
                  <a:pt x="4698" y="18390"/>
                </a:cubicBezTo>
                <a:cubicBezTo>
                  <a:pt x="4954" y="18500"/>
                  <a:pt x="5214" y="18601"/>
                  <a:pt x="5462" y="18727"/>
                </a:cubicBezTo>
                <a:cubicBezTo>
                  <a:pt x="5729" y="18861"/>
                  <a:pt x="6014" y="18957"/>
                  <a:pt x="6273" y="19109"/>
                </a:cubicBezTo>
                <a:cubicBezTo>
                  <a:pt x="6427" y="19199"/>
                  <a:pt x="6594" y="19265"/>
                  <a:pt x="6744" y="19356"/>
                </a:cubicBezTo>
                <a:cubicBezTo>
                  <a:pt x="6966" y="19490"/>
                  <a:pt x="7213" y="19581"/>
                  <a:pt x="7433" y="19716"/>
                </a:cubicBezTo>
                <a:cubicBezTo>
                  <a:pt x="7526" y="19772"/>
                  <a:pt x="7622" y="19820"/>
                  <a:pt x="7737" y="19828"/>
                </a:cubicBezTo>
                <a:cubicBezTo>
                  <a:pt x="7805" y="19833"/>
                  <a:pt x="7871" y="19874"/>
                  <a:pt x="7937" y="19895"/>
                </a:cubicBezTo>
                <a:cubicBezTo>
                  <a:pt x="8164" y="19968"/>
                  <a:pt x="8387" y="20064"/>
                  <a:pt x="8619" y="20120"/>
                </a:cubicBezTo>
                <a:cubicBezTo>
                  <a:pt x="8835" y="20172"/>
                  <a:pt x="9043" y="20230"/>
                  <a:pt x="9239" y="20322"/>
                </a:cubicBezTo>
                <a:cubicBezTo>
                  <a:pt x="9411" y="20403"/>
                  <a:pt x="9598" y="20458"/>
                  <a:pt x="9765" y="20547"/>
                </a:cubicBezTo>
                <a:cubicBezTo>
                  <a:pt x="9859" y="20597"/>
                  <a:pt x="9946" y="20610"/>
                  <a:pt x="10029" y="20592"/>
                </a:cubicBezTo>
                <a:cubicBezTo>
                  <a:pt x="10111" y="20574"/>
                  <a:pt x="10189" y="20513"/>
                  <a:pt x="10263" y="20457"/>
                </a:cubicBezTo>
                <a:cubicBezTo>
                  <a:pt x="10395" y="20357"/>
                  <a:pt x="10475" y="20229"/>
                  <a:pt x="10472" y="20053"/>
                </a:cubicBezTo>
                <a:cubicBezTo>
                  <a:pt x="10470" y="19881"/>
                  <a:pt x="10519" y="19736"/>
                  <a:pt x="10581" y="19581"/>
                </a:cubicBezTo>
                <a:cubicBezTo>
                  <a:pt x="10619" y="19585"/>
                  <a:pt x="10656" y="19559"/>
                  <a:pt x="10694" y="19536"/>
                </a:cubicBezTo>
                <a:cubicBezTo>
                  <a:pt x="10758" y="19496"/>
                  <a:pt x="10824" y="19521"/>
                  <a:pt x="10896" y="19536"/>
                </a:cubicBezTo>
                <a:cubicBezTo>
                  <a:pt x="11003" y="19558"/>
                  <a:pt x="11113" y="19562"/>
                  <a:pt x="11243" y="19581"/>
                </a:cubicBezTo>
                <a:cubicBezTo>
                  <a:pt x="11267" y="19577"/>
                  <a:pt x="11284" y="19538"/>
                  <a:pt x="11305" y="19513"/>
                </a:cubicBezTo>
                <a:cubicBezTo>
                  <a:pt x="11327" y="19488"/>
                  <a:pt x="11353" y="19481"/>
                  <a:pt x="11398" y="19491"/>
                </a:cubicBezTo>
                <a:cubicBezTo>
                  <a:pt x="11426" y="19507"/>
                  <a:pt x="11454" y="19519"/>
                  <a:pt x="11482" y="19536"/>
                </a:cubicBezTo>
                <a:cubicBezTo>
                  <a:pt x="11509" y="19552"/>
                  <a:pt x="11536" y="19566"/>
                  <a:pt x="11562" y="19581"/>
                </a:cubicBezTo>
                <a:cubicBezTo>
                  <a:pt x="11590" y="19564"/>
                  <a:pt x="11615" y="19549"/>
                  <a:pt x="11640" y="19536"/>
                </a:cubicBezTo>
                <a:cubicBezTo>
                  <a:pt x="11664" y="19522"/>
                  <a:pt x="11687" y="19505"/>
                  <a:pt x="11713" y="19491"/>
                </a:cubicBezTo>
                <a:cubicBezTo>
                  <a:pt x="11831" y="19569"/>
                  <a:pt x="11947" y="19650"/>
                  <a:pt x="12089" y="19671"/>
                </a:cubicBezTo>
                <a:cubicBezTo>
                  <a:pt x="12126" y="19676"/>
                  <a:pt x="12163" y="19695"/>
                  <a:pt x="12196" y="19716"/>
                </a:cubicBezTo>
                <a:cubicBezTo>
                  <a:pt x="12311" y="19785"/>
                  <a:pt x="12343" y="19780"/>
                  <a:pt x="12416" y="19693"/>
                </a:cubicBezTo>
                <a:cubicBezTo>
                  <a:pt x="12435" y="19671"/>
                  <a:pt x="12445" y="19648"/>
                  <a:pt x="12464" y="19626"/>
                </a:cubicBezTo>
                <a:cubicBezTo>
                  <a:pt x="12498" y="19584"/>
                  <a:pt x="12549" y="19566"/>
                  <a:pt x="12598" y="19581"/>
                </a:cubicBezTo>
                <a:cubicBezTo>
                  <a:pt x="12712" y="19614"/>
                  <a:pt x="12831" y="19642"/>
                  <a:pt x="12895" y="19760"/>
                </a:cubicBezTo>
                <a:cubicBezTo>
                  <a:pt x="12930" y="19826"/>
                  <a:pt x="12971" y="19896"/>
                  <a:pt x="13013" y="19963"/>
                </a:cubicBezTo>
                <a:cubicBezTo>
                  <a:pt x="13068" y="19916"/>
                  <a:pt x="13122" y="19861"/>
                  <a:pt x="13173" y="19828"/>
                </a:cubicBezTo>
                <a:cubicBezTo>
                  <a:pt x="13223" y="19795"/>
                  <a:pt x="13272" y="19768"/>
                  <a:pt x="13316" y="19760"/>
                </a:cubicBezTo>
                <a:cubicBezTo>
                  <a:pt x="13405" y="19772"/>
                  <a:pt x="13472" y="19813"/>
                  <a:pt x="13529" y="19850"/>
                </a:cubicBezTo>
                <a:cubicBezTo>
                  <a:pt x="13586" y="19887"/>
                  <a:pt x="13633" y="19916"/>
                  <a:pt x="13677" y="19963"/>
                </a:cubicBezTo>
                <a:cubicBezTo>
                  <a:pt x="13709" y="19931"/>
                  <a:pt x="13740" y="19901"/>
                  <a:pt x="13769" y="19873"/>
                </a:cubicBezTo>
                <a:cubicBezTo>
                  <a:pt x="13799" y="19844"/>
                  <a:pt x="13826" y="19833"/>
                  <a:pt x="13855" y="19805"/>
                </a:cubicBezTo>
                <a:cubicBezTo>
                  <a:pt x="13912" y="19831"/>
                  <a:pt x="13967" y="19842"/>
                  <a:pt x="14002" y="19873"/>
                </a:cubicBezTo>
                <a:cubicBezTo>
                  <a:pt x="14182" y="20030"/>
                  <a:pt x="14395" y="20099"/>
                  <a:pt x="14630" y="20120"/>
                </a:cubicBezTo>
                <a:cubicBezTo>
                  <a:pt x="14678" y="20124"/>
                  <a:pt x="14742" y="20134"/>
                  <a:pt x="14768" y="20165"/>
                </a:cubicBezTo>
                <a:cubicBezTo>
                  <a:pt x="14836" y="20247"/>
                  <a:pt x="14895" y="20216"/>
                  <a:pt x="14977" y="20187"/>
                </a:cubicBezTo>
                <a:cubicBezTo>
                  <a:pt x="15038" y="20166"/>
                  <a:pt x="15126" y="20137"/>
                  <a:pt x="15179" y="20165"/>
                </a:cubicBezTo>
                <a:cubicBezTo>
                  <a:pt x="15325" y="20244"/>
                  <a:pt x="15523" y="20216"/>
                  <a:pt x="15639" y="20367"/>
                </a:cubicBezTo>
                <a:cubicBezTo>
                  <a:pt x="15645" y="20376"/>
                  <a:pt x="15682" y="20354"/>
                  <a:pt x="15693" y="20345"/>
                </a:cubicBezTo>
                <a:cubicBezTo>
                  <a:pt x="15751" y="20299"/>
                  <a:pt x="15801" y="20323"/>
                  <a:pt x="15853" y="20367"/>
                </a:cubicBezTo>
                <a:cubicBezTo>
                  <a:pt x="15859" y="20372"/>
                  <a:pt x="15867" y="20362"/>
                  <a:pt x="15873" y="20367"/>
                </a:cubicBezTo>
                <a:cubicBezTo>
                  <a:pt x="15871" y="20369"/>
                  <a:pt x="15870" y="20386"/>
                  <a:pt x="15868" y="20390"/>
                </a:cubicBezTo>
                <a:cubicBezTo>
                  <a:pt x="15871" y="20401"/>
                  <a:pt x="15881" y="20432"/>
                  <a:pt x="15892" y="20435"/>
                </a:cubicBezTo>
                <a:cubicBezTo>
                  <a:pt x="16060" y="20483"/>
                  <a:pt x="16229" y="20527"/>
                  <a:pt x="16399" y="20569"/>
                </a:cubicBezTo>
                <a:cubicBezTo>
                  <a:pt x="16634" y="20629"/>
                  <a:pt x="16860" y="20712"/>
                  <a:pt x="17088" y="20794"/>
                </a:cubicBezTo>
                <a:cubicBezTo>
                  <a:pt x="17458" y="20927"/>
                  <a:pt x="17839" y="21027"/>
                  <a:pt x="18210" y="21154"/>
                </a:cubicBezTo>
                <a:cubicBezTo>
                  <a:pt x="18646" y="21302"/>
                  <a:pt x="19096" y="21394"/>
                  <a:pt x="19532" y="21536"/>
                </a:cubicBezTo>
                <a:cubicBezTo>
                  <a:pt x="19624" y="21566"/>
                  <a:pt x="19716" y="21582"/>
                  <a:pt x="19807" y="21581"/>
                </a:cubicBezTo>
                <a:cubicBezTo>
                  <a:pt x="19898" y="21579"/>
                  <a:pt x="19986" y="21567"/>
                  <a:pt x="20078" y="21558"/>
                </a:cubicBezTo>
                <a:cubicBezTo>
                  <a:pt x="20110" y="21555"/>
                  <a:pt x="20142" y="21528"/>
                  <a:pt x="20173" y="21513"/>
                </a:cubicBezTo>
                <a:cubicBezTo>
                  <a:pt x="20230" y="21485"/>
                  <a:pt x="20247" y="21466"/>
                  <a:pt x="20242" y="21401"/>
                </a:cubicBezTo>
                <a:cubicBezTo>
                  <a:pt x="20238" y="21350"/>
                  <a:pt x="20232" y="21302"/>
                  <a:pt x="20225" y="21244"/>
                </a:cubicBezTo>
                <a:cubicBezTo>
                  <a:pt x="20200" y="21226"/>
                  <a:pt x="20191" y="21201"/>
                  <a:pt x="20183" y="21199"/>
                </a:cubicBezTo>
                <a:cubicBezTo>
                  <a:pt x="20044" y="21153"/>
                  <a:pt x="19978" y="21052"/>
                  <a:pt x="19951" y="20907"/>
                </a:cubicBezTo>
                <a:cubicBezTo>
                  <a:pt x="19933" y="20811"/>
                  <a:pt x="19877" y="20753"/>
                  <a:pt x="19791" y="20704"/>
                </a:cubicBezTo>
                <a:cubicBezTo>
                  <a:pt x="19726" y="20668"/>
                  <a:pt x="19653" y="20628"/>
                  <a:pt x="19627" y="20547"/>
                </a:cubicBezTo>
                <a:cubicBezTo>
                  <a:pt x="19620" y="20526"/>
                  <a:pt x="19626" y="20501"/>
                  <a:pt x="19634" y="20480"/>
                </a:cubicBezTo>
                <a:cubicBezTo>
                  <a:pt x="19639" y="20468"/>
                  <a:pt x="19662" y="20456"/>
                  <a:pt x="19676" y="20457"/>
                </a:cubicBezTo>
                <a:cubicBezTo>
                  <a:pt x="19726" y="20460"/>
                  <a:pt x="19774" y="20472"/>
                  <a:pt x="19823" y="20480"/>
                </a:cubicBezTo>
                <a:cubicBezTo>
                  <a:pt x="19897" y="20491"/>
                  <a:pt x="19971" y="20495"/>
                  <a:pt x="20045" y="20502"/>
                </a:cubicBezTo>
                <a:cubicBezTo>
                  <a:pt x="20092" y="20507"/>
                  <a:pt x="20122" y="20478"/>
                  <a:pt x="20142" y="20435"/>
                </a:cubicBezTo>
                <a:cubicBezTo>
                  <a:pt x="20163" y="20387"/>
                  <a:pt x="20155" y="20345"/>
                  <a:pt x="20118" y="20322"/>
                </a:cubicBezTo>
                <a:cubicBezTo>
                  <a:pt x="20076" y="20296"/>
                  <a:pt x="20031" y="20262"/>
                  <a:pt x="19991" y="20232"/>
                </a:cubicBezTo>
                <a:cubicBezTo>
                  <a:pt x="19918" y="20179"/>
                  <a:pt x="19906" y="20103"/>
                  <a:pt x="19960" y="20030"/>
                </a:cubicBezTo>
                <a:cubicBezTo>
                  <a:pt x="19990" y="19989"/>
                  <a:pt x="20024" y="19944"/>
                  <a:pt x="20065" y="19918"/>
                </a:cubicBezTo>
                <a:cubicBezTo>
                  <a:pt x="20118" y="19884"/>
                  <a:pt x="20155" y="19853"/>
                  <a:pt x="20193" y="19805"/>
                </a:cubicBezTo>
                <a:cubicBezTo>
                  <a:pt x="20233" y="19754"/>
                  <a:pt x="20283" y="19727"/>
                  <a:pt x="20349" y="19738"/>
                </a:cubicBezTo>
                <a:cubicBezTo>
                  <a:pt x="20472" y="19758"/>
                  <a:pt x="20597" y="19772"/>
                  <a:pt x="20722" y="19783"/>
                </a:cubicBezTo>
                <a:cubicBezTo>
                  <a:pt x="20840" y="19794"/>
                  <a:pt x="20955" y="19757"/>
                  <a:pt x="21067" y="19716"/>
                </a:cubicBezTo>
                <a:cubicBezTo>
                  <a:pt x="21105" y="19702"/>
                  <a:pt x="21101" y="19686"/>
                  <a:pt x="21096" y="19648"/>
                </a:cubicBezTo>
                <a:cubicBezTo>
                  <a:pt x="21091" y="19607"/>
                  <a:pt x="21122" y="19575"/>
                  <a:pt x="21155" y="19581"/>
                </a:cubicBezTo>
                <a:cubicBezTo>
                  <a:pt x="21221" y="19592"/>
                  <a:pt x="21285" y="19591"/>
                  <a:pt x="21351" y="19603"/>
                </a:cubicBezTo>
                <a:cubicBezTo>
                  <a:pt x="21431" y="19618"/>
                  <a:pt x="21511" y="19632"/>
                  <a:pt x="21591" y="19648"/>
                </a:cubicBezTo>
                <a:lnTo>
                  <a:pt x="21591" y="3558"/>
                </a:lnTo>
                <a:cubicBezTo>
                  <a:pt x="21589" y="3554"/>
                  <a:pt x="21582" y="3563"/>
                  <a:pt x="21580" y="3558"/>
                </a:cubicBezTo>
                <a:cubicBezTo>
                  <a:pt x="21570" y="3535"/>
                  <a:pt x="21565" y="3492"/>
                  <a:pt x="21555" y="3468"/>
                </a:cubicBezTo>
                <a:cubicBezTo>
                  <a:pt x="21515" y="3378"/>
                  <a:pt x="21490" y="3370"/>
                  <a:pt x="21376" y="3401"/>
                </a:cubicBezTo>
                <a:cubicBezTo>
                  <a:pt x="21343" y="3410"/>
                  <a:pt x="21309" y="3428"/>
                  <a:pt x="21276" y="3423"/>
                </a:cubicBezTo>
                <a:cubicBezTo>
                  <a:pt x="21152" y="3406"/>
                  <a:pt x="21034" y="3454"/>
                  <a:pt x="20914" y="3491"/>
                </a:cubicBezTo>
                <a:cubicBezTo>
                  <a:pt x="20897" y="3473"/>
                  <a:pt x="20882" y="3441"/>
                  <a:pt x="20865" y="3423"/>
                </a:cubicBezTo>
                <a:cubicBezTo>
                  <a:pt x="20849" y="3406"/>
                  <a:pt x="20833" y="3399"/>
                  <a:pt x="20813" y="3378"/>
                </a:cubicBezTo>
                <a:cubicBezTo>
                  <a:pt x="20788" y="3384"/>
                  <a:pt x="20759" y="3394"/>
                  <a:pt x="20731" y="3401"/>
                </a:cubicBezTo>
                <a:cubicBezTo>
                  <a:pt x="20702" y="3408"/>
                  <a:pt x="20673" y="3417"/>
                  <a:pt x="20645" y="3423"/>
                </a:cubicBezTo>
                <a:cubicBezTo>
                  <a:pt x="20605" y="3421"/>
                  <a:pt x="20589" y="3382"/>
                  <a:pt x="20578" y="3356"/>
                </a:cubicBezTo>
                <a:cubicBezTo>
                  <a:pt x="20567" y="3330"/>
                  <a:pt x="20560" y="3297"/>
                  <a:pt x="20542" y="3288"/>
                </a:cubicBezTo>
                <a:cubicBezTo>
                  <a:pt x="20485" y="3280"/>
                  <a:pt x="20434" y="3273"/>
                  <a:pt x="20385" y="3266"/>
                </a:cubicBezTo>
                <a:cubicBezTo>
                  <a:pt x="20336" y="3259"/>
                  <a:pt x="20289" y="3270"/>
                  <a:pt x="20242" y="3266"/>
                </a:cubicBezTo>
                <a:cubicBezTo>
                  <a:pt x="20241" y="3266"/>
                  <a:pt x="20241" y="3267"/>
                  <a:pt x="20240" y="3266"/>
                </a:cubicBezTo>
                <a:cubicBezTo>
                  <a:pt x="20101" y="3097"/>
                  <a:pt x="19935" y="2945"/>
                  <a:pt x="19774" y="2794"/>
                </a:cubicBezTo>
                <a:cubicBezTo>
                  <a:pt x="19722" y="2744"/>
                  <a:pt x="19655" y="2710"/>
                  <a:pt x="19581" y="2727"/>
                </a:cubicBezTo>
                <a:cubicBezTo>
                  <a:pt x="19503" y="2745"/>
                  <a:pt x="19447" y="2703"/>
                  <a:pt x="19391" y="2659"/>
                </a:cubicBezTo>
                <a:cubicBezTo>
                  <a:pt x="19344" y="2623"/>
                  <a:pt x="19293" y="2598"/>
                  <a:pt x="19241" y="2569"/>
                </a:cubicBezTo>
                <a:cubicBezTo>
                  <a:pt x="19189" y="2540"/>
                  <a:pt x="19136" y="2508"/>
                  <a:pt x="19080" y="2502"/>
                </a:cubicBezTo>
                <a:cubicBezTo>
                  <a:pt x="19015" y="2495"/>
                  <a:pt x="18947" y="2516"/>
                  <a:pt x="18896" y="2524"/>
                </a:cubicBezTo>
                <a:cubicBezTo>
                  <a:pt x="18779" y="2454"/>
                  <a:pt x="18680" y="2376"/>
                  <a:pt x="18574" y="2322"/>
                </a:cubicBezTo>
                <a:cubicBezTo>
                  <a:pt x="18477" y="2273"/>
                  <a:pt x="18366" y="2262"/>
                  <a:pt x="18281" y="2187"/>
                </a:cubicBezTo>
                <a:cubicBezTo>
                  <a:pt x="18262" y="2171"/>
                  <a:pt x="18212" y="2153"/>
                  <a:pt x="18196" y="2165"/>
                </a:cubicBezTo>
                <a:cubicBezTo>
                  <a:pt x="18095" y="2237"/>
                  <a:pt x="18030" y="2150"/>
                  <a:pt x="17947" y="2120"/>
                </a:cubicBezTo>
                <a:cubicBezTo>
                  <a:pt x="17922" y="2126"/>
                  <a:pt x="17893" y="2133"/>
                  <a:pt x="17865" y="2142"/>
                </a:cubicBezTo>
                <a:cubicBezTo>
                  <a:pt x="17738" y="2183"/>
                  <a:pt x="17621" y="2206"/>
                  <a:pt x="17505" y="2097"/>
                </a:cubicBezTo>
                <a:cubicBezTo>
                  <a:pt x="17454" y="2050"/>
                  <a:pt x="17355" y="2036"/>
                  <a:pt x="17277" y="2030"/>
                </a:cubicBezTo>
                <a:cubicBezTo>
                  <a:pt x="17160" y="2021"/>
                  <a:pt x="17042" y="2063"/>
                  <a:pt x="16935" y="1985"/>
                </a:cubicBezTo>
                <a:cubicBezTo>
                  <a:pt x="16917" y="1971"/>
                  <a:pt x="16872" y="1975"/>
                  <a:pt x="16846" y="1985"/>
                </a:cubicBezTo>
                <a:cubicBezTo>
                  <a:pt x="16772" y="2016"/>
                  <a:pt x="16718" y="1978"/>
                  <a:pt x="16655" y="1940"/>
                </a:cubicBezTo>
                <a:cubicBezTo>
                  <a:pt x="16597" y="1905"/>
                  <a:pt x="16528" y="1871"/>
                  <a:pt x="16466" y="1873"/>
                </a:cubicBezTo>
                <a:cubicBezTo>
                  <a:pt x="16345" y="1877"/>
                  <a:pt x="16228" y="1881"/>
                  <a:pt x="16115" y="1828"/>
                </a:cubicBezTo>
                <a:cubicBezTo>
                  <a:pt x="15985" y="1863"/>
                  <a:pt x="15862" y="1778"/>
                  <a:pt x="15728" y="1805"/>
                </a:cubicBezTo>
                <a:cubicBezTo>
                  <a:pt x="15639" y="1823"/>
                  <a:pt x="15555" y="1785"/>
                  <a:pt x="15488" y="1715"/>
                </a:cubicBezTo>
                <a:cubicBezTo>
                  <a:pt x="15462" y="1689"/>
                  <a:pt x="15418" y="1642"/>
                  <a:pt x="15390" y="1648"/>
                </a:cubicBezTo>
                <a:cubicBezTo>
                  <a:pt x="15291" y="1668"/>
                  <a:pt x="15218" y="1623"/>
                  <a:pt x="15133" y="1603"/>
                </a:cubicBezTo>
                <a:cubicBezTo>
                  <a:pt x="15089" y="1593"/>
                  <a:pt x="15032" y="1583"/>
                  <a:pt x="14991" y="1603"/>
                </a:cubicBezTo>
                <a:cubicBezTo>
                  <a:pt x="14878" y="1659"/>
                  <a:pt x="14774" y="1714"/>
                  <a:pt x="14657" y="1625"/>
                </a:cubicBezTo>
                <a:cubicBezTo>
                  <a:pt x="14630" y="1605"/>
                  <a:pt x="14579" y="1604"/>
                  <a:pt x="14540" y="1603"/>
                </a:cubicBezTo>
                <a:cubicBezTo>
                  <a:pt x="14441" y="1601"/>
                  <a:pt x="14345" y="1632"/>
                  <a:pt x="14248" y="1648"/>
                </a:cubicBezTo>
                <a:cubicBezTo>
                  <a:pt x="14153" y="1664"/>
                  <a:pt x="14050" y="1630"/>
                  <a:pt x="13951" y="1625"/>
                </a:cubicBezTo>
                <a:cubicBezTo>
                  <a:pt x="13912" y="1624"/>
                  <a:pt x="13874" y="1619"/>
                  <a:pt x="13835" y="1625"/>
                </a:cubicBezTo>
                <a:cubicBezTo>
                  <a:pt x="13793" y="1632"/>
                  <a:pt x="13753" y="1634"/>
                  <a:pt x="13724" y="1603"/>
                </a:cubicBezTo>
                <a:cubicBezTo>
                  <a:pt x="13660" y="1535"/>
                  <a:pt x="13580" y="1544"/>
                  <a:pt x="13500" y="1558"/>
                </a:cubicBezTo>
                <a:cubicBezTo>
                  <a:pt x="13470" y="1563"/>
                  <a:pt x="13439" y="1566"/>
                  <a:pt x="13409" y="1581"/>
                </a:cubicBezTo>
                <a:cubicBezTo>
                  <a:pt x="13386" y="1563"/>
                  <a:pt x="13359" y="1556"/>
                  <a:pt x="13337" y="1536"/>
                </a:cubicBezTo>
                <a:cubicBezTo>
                  <a:pt x="13242" y="1448"/>
                  <a:pt x="13144" y="1367"/>
                  <a:pt x="13013" y="1333"/>
                </a:cubicBezTo>
                <a:cubicBezTo>
                  <a:pt x="12931" y="1312"/>
                  <a:pt x="12864" y="1260"/>
                  <a:pt x="12842" y="1176"/>
                </a:cubicBezTo>
                <a:cubicBezTo>
                  <a:pt x="12807" y="1041"/>
                  <a:pt x="12707" y="1004"/>
                  <a:pt x="12582" y="974"/>
                </a:cubicBezTo>
                <a:cubicBezTo>
                  <a:pt x="12397" y="930"/>
                  <a:pt x="12217" y="861"/>
                  <a:pt x="12033" y="816"/>
                </a:cubicBezTo>
                <a:cubicBezTo>
                  <a:pt x="11883" y="780"/>
                  <a:pt x="11755" y="710"/>
                  <a:pt x="11636" y="614"/>
                </a:cubicBezTo>
                <a:cubicBezTo>
                  <a:pt x="11476" y="485"/>
                  <a:pt x="11110" y="294"/>
                  <a:pt x="10943" y="232"/>
                </a:cubicBezTo>
                <a:cubicBezTo>
                  <a:pt x="10925" y="225"/>
                  <a:pt x="10908" y="211"/>
                  <a:pt x="10889" y="210"/>
                </a:cubicBezTo>
                <a:cubicBezTo>
                  <a:pt x="10724" y="198"/>
                  <a:pt x="10581" y="121"/>
                  <a:pt x="10447" y="30"/>
                </a:cubicBezTo>
                <a:close/>
                <a:moveTo>
                  <a:pt x="388" y="7873"/>
                </a:moveTo>
                <a:cubicBezTo>
                  <a:pt x="394" y="7882"/>
                  <a:pt x="399" y="7909"/>
                  <a:pt x="405" y="7918"/>
                </a:cubicBezTo>
                <a:cubicBezTo>
                  <a:pt x="410" y="7926"/>
                  <a:pt x="414" y="7912"/>
                  <a:pt x="417" y="7918"/>
                </a:cubicBezTo>
                <a:cubicBezTo>
                  <a:pt x="411" y="7946"/>
                  <a:pt x="408" y="7973"/>
                  <a:pt x="403" y="7985"/>
                </a:cubicBezTo>
                <a:cubicBezTo>
                  <a:pt x="400" y="7991"/>
                  <a:pt x="387" y="8009"/>
                  <a:pt x="385" y="8008"/>
                </a:cubicBezTo>
                <a:cubicBezTo>
                  <a:pt x="371" y="8000"/>
                  <a:pt x="358" y="7996"/>
                  <a:pt x="346" y="7985"/>
                </a:cubicBezTo>
                <a:cubicBezTo>
                  <a:pt x="341" y="7980"/>
                  <a:pt x="343" y="7971"/>
                  <a:pt x="343" y="7963"/>
                </a:cubicBezTo>
                <a:cubicBezTo>
                  <a:pt x="342" y="7954"/>
                  <a:pt x="340" y="7946"/>
                  <a:pt x="345" y="7940"/>
                </a:cubicBezTo>
                <a:cubicBezTo>
                  <a:pt x="358" y="7922"/>
                  <a:pt x="373" y="7890"/>
                  <a:pt x="388" y="7873"/>
                </a:cubicBezTo>
                <a:close/>
                <a:moveTo>
                  <a:pt x="319" y="11558"/>
                </a:moveTo>
                <a:cubicBezTo>
                  <a:pt x="326" y="11567"/>
                  <a:pt x="333" y="11572"/>
                  <a:pt x="339" y="11581"/>
                </a:cubicBezTo>
                <a:cubicBezTo>
                  <a:pt x="345" y="11589"/>
                  <a:pt x="351" y="11595"/>
                  <a:pt x="357" y="11603"/>
                </a:cubicBezTo>
                <a:cubicBezTo>
                  <a:pt x="350" y="11611"/>
                  <a:pt x="344" y="11620"/>
                  <a:pt x="337" y="11626"/>
                </a:cubicBezTo>
                <a:cubicBezTo>
                  <a:pt x="331" y="11632"/>
                  <a:pt x="324" y="11643"/>
                  <a:pt x="319" y="11648"/>
                </a:cubicBezTo>
                <a:cubicBezTo>
                  <a:pt x="304" y="11633"/>
                  <a:pt x="285" y="11620"/>
                  <a:pt x="281" y="11603"/>
                </a:cubicBezTo>
                <a:cubicBezTo>
                  <a:pt x="279" y="11593"/>
                  <a:pt x="305" y="11572"/>
                  <a:pt x="319" y="11558"/>
                </a:cubicBezTo>
                <a:close/>
                <a:moveTo>
                  <a:pt x="383" y="13468"/>
                </a:moveTo>
                <a:cubicBezTo>
                  <a:pt x="384" y="13471"/>
                  <a:pt x="387" y="13488"/>
                  <a:pt x="388" y="13491"/>
                </a:cubicBezTo>
                <a:cubicBezTo>
                  <a:pt x="386" y="13495"/>
                  <a:pt x="384" y="13512"/>
                  <a:pt x="381" y="13513"/>
                </a:cubicBezTo>
                <a:cubicBezTo>
                  <a:pt x="376" y="13516"/>
                  <a:pt x="371" y="13516"/>
                  <a:pt x="365" y="13513"/>
                </a:cubicBezTo>
                <a:cubicBezTo>
                  <a:pt x="368" y="13509"/>
                  <a:pt x="371" y="13495"/>
                  <a:pt x="374" y="13491"/>
                </a:cubicBezTo>
                <a:cubicBezTo>
                  <a:pt x="377" y="13487"/>
                  <a:pt x="380" y="13472"/>
                  <a:pt x="383" y="13468"/>
                </a:cubicBezTo>
                <a:close/>
                <a:moveTo>
                  <a:pt x="1319" y="16142"/>
                </a:moveTo>
                <a:lnTo>
                  <a:pt x="1338" y="16142"/>
                </a:lnTo>
                <a:lnTo>
                  <a:pt x="1328" y="16165"/>
                </a:lnTo>
                <a:lnTo>
                  <a:pt x="1319" y="16142"/>
                </a:lnTo>
                <a:close/>
                <a:moveTo>
                  <a:pt x="16235" y="20165"/>
                </a:moveTo>
                <a:cubicBezTo>
                  <a:pt x="16232" y="20192"/>
                  <a:pt x="16222" y="20210"/>
                  <a:pt x="16204" y="20210"/>
                </a:cubicBezTo>
                <a:cubicBezTo>
                  <a:pt x="16187" y="20210"/>
                  <a:pt x="16176" y="20228"/>
                  <a:pt x="16161" y="20232"/>
                </a:cubicBezTo>
                <a:cubicBezTo>
                  <a:pt x="16168" y="20214"/>
                  <a:pt x="16175" y="20201"/>
                  <a:pt x="16184" y="20187"/>
                </a:cubicBezTo>
                <a:cubicBezTo>
                  <a:pt x="16196" y="20170"/>
                  <a:pt x="16218" y="20173"/>
                  <a:pt x="16235" y="20165"/>
                </a:cubicBezTo>
                <a:close/>
              </a:path>
            </a:pathLst>
          </a:custGeom>
        </p:spPr>
      </p:pic>
      <p:sp>
        <p:nvSpPr>
          <p:cNvPr id="503" name="Shape 503"/>
          <p:cNvSpPr>
            <a:spLocks noGrp="1"/>
          </p:cNvSpPr>
          <p:nvPr>
            <p:ph type="body" idx="20"/>
          </p:nvPr>
        </p:nvSpPr>
        <p:spPr>
          <a:prstGeom prst="rect">
            <a:avLst/>
          </a:prstGeom>
        </p:spPr>
        <p:txBody>
          <a:bodyPr/>
          <a:lstStyle/>
          <a:p>
            <a:r>
              <a:t>Ligula Mattis:</a:t>
            </a:r>
          </a:p>
        </p:txBody>
      </p:sp>
      <p:pic>
        <p:nvPicPr>
          <p:cNvPr id="504" name="texture1.jpg"/>
          <p:cNvPicPr>
            <a:picLocks noGrp="1" noChangeAspect="1"/>
          </p:cNvPicPr>
          <p:nvPr>
            <p:ph type="pic" idx="21"/>
          </p:nvPr>
        </p:nvPicPr>
        <p:blipFill>
          <a:blip r:embed="rId4">
            <a:extLst/>
          </a:blip>
          <a:srcRect l="38222" t="45830" b="45833"/>
          <a:stretch>
            <a:fillRect/>
          </a:stretch>
        </p:blipFill>
        <p:spPr>
          <a:xfrm>
            <a:off x="6019701" y="4717145"/>
            <a:ext cx="3530602" cy="381134"/>
          </a:xfrm>
          <a:custGeom>
            <a:avLst/>
            <a:gdLst/>
            <a:ahLst/>
            <a:cxnLst>
              <a:cxn ang="0">
                <a:pos x="wd2" y="hd2"/>
              </a:cxn>
              <a:cxn ang="5400000">
                <a:pos x="wd2" y="hd2"/>
              </a:cxn>
              <a:cxn ang="10800000">
                <a:pos x="wd2" y="hd2"/>
              </a:cxn>
              <a:cxn ang="16200000">
                <a:pos x="wd2" y="hd2"/>
              </a:cxn>
            </a:cxnLst>
            <a:rect l="0" t="0" r="r" b="b"/>
            <a:pathLst>
              <a:path w="21600" h="21581" extrusionOk="0">
                <a:moveTo>
                  <a:pt x="21017" y="30"/>
                </a:moveTo>
                <a:cubicBezTo>
                  <a:pt x="20838" y="121"/>
                  <a:pt x="20647" y="198"/>
                  <a:pt x="20427" y="210"/>
                </a:cubicBezTo>
                <a:cubicBezTo>
                  <a:pt x="20402" y="211"/>
                  <a:pt x="20379" y="225"/>
                  <a:pt x="20354" y="232"/>
                </a:cubicBezTo>
                <a:cubicBezTo>
                  <a:pt x="20132" y="294"/>
                  <a:pt x="19643" y="485"/>
                  <a:pt x="19429" y="614"/>
                </a:cubicBezTo>
                <a:cubicBezTo>
                  <a:pt x="19271" y="710"/>
                  <a:pt x="19100" y="780"/>
                  <a:pt x="18900" y="816"/>
                </a:cubicBezTo>
                <a:cubicBezTo>
                  <a:pt x="18654" y="861"/>
                  <a:pt x="18413" y="930"/>
                  <a:pt x="18167" y="974"/>
                </a:cubicBezTo>
                <a:cubicBezTo>
                  <a:pt x="18000" y="1004"/>
                  <a:pt x="17867" y="1041"/>
                  <a:pt x="17820" y="1176"/>
                </a:cubicBezTo>
                <a:cubicBezTo>
                  <a:pt x="17790" y="1260"/>
                  <a:pt x="17701" y="1312"/>
                  <a:pt x="17591" y="1333"/>
                </a:cubicBezTo>
                <a:cubicBezTo>
                  <a:pt x="17416" y="1367"/>
                  <a:pt x="17285" y="1448"/>
                  <a:pt x="17159" y="1536"/>
                </a:cubicBezTo>
                <a:cubicBezTo>
                  <a:pt x="17130" y="1556"/>
                  <a:pt x="17093" y="1563"/>
                  <a:pt x="17062" y="1581"/>
                </a:cubicBezTo>
                <a:cubicBezTo>
                  <a:pt x="17022" y="1566"/>
                  <a:pt x="16981" y="1563"/>
                  <a:pt x="16941" y="1558"/>
                </a:cubicBezTo>
                <a:cubicBezTo>
                  <a:pt x="16834" y="1544"/>
                  <a:pt x="16727" y="1535"/>
                  <a:pt x="16642" y="1603"/>
                </a:cubicBezTo>
                <a:cubicBezTo>
                  <a:pt x="16603" y="1634"/>
                  <a:pt x="16549" y="1632"/>
                  <a:pt x="16494" y="1625"/>
                </a:cubicBezTo>
                <a:cubicBezTo>
                  <a:pt x="16441" y="1619"/>
                  <a:pt x="16391" y="1624"/>
                  <a:pt x="16338" y="1625"/>
                </a:cubicBezTo>
                <a:cubicBezTo>
                  <a:pt x="16206" y="1630"/>
                  <a:pt x="16069" y="1664"/>
                  <a:pt x="15943" y="1648"/>
                </a:cubicBezTo>
                <a:cubicBezTo>
                  <a:pt x="15812" y="1632"/>
                  <a:pt x="15685" y="1601"/>
                  <a:pt x="15552" y="1603"/>
                </a:cubicBezTo>
                <a:cubicBezTo>
                  <a:pt x="15500" y="1604"/>
                  <a:pt x="15432" y="1605"/>
                  <a:pt x="15396" y="1625"/>
                </a:cubicBezTo>
                <a:cubicBezTo>
                  <a:pt x="15240" y="1714"/>
                  <a:pt x="15101" y="1659"/>
                  <a:pt x="14950" y="1603"/>
                </a:cubicBezTo>
                <a:cubicBezTo>
                  <a:pt x="14896" y="1583"/>
                  <a:pt x="14820" y="1593"/>
                  <a:pt x="14760" y="1603"/>
                </a:cubicBezTo>
                <a:cubicBezTo>
                  <a:pt x="14648" y="1623"/>
                  <a:pt x="14550" y="1668"/>
                  <a:pt x="14418" y="1648"/>
                </a:cubicBezTo>
                <a:cubicBezTo>
                  <a:pt x="14380" y="1642"/>
                  <a:pt x="14321" y="1689"/>
                  <a:pt x="14287" y="1715"/>
                </a:cubicBezTo>
                <a:cubicBezTo>
                  <a:pt x="14197" y="1785"/>
                  <a:pt x="14084" y="1823"/>
                  <a:pt x="13966" y="1805"/>
                </a:cubicBezTo>
                <a:cubicBezTo>
                  <a:pt x="13788" y="1778"/>
                  <a:pt x="13623" y="1863"/>
                  <a:pt x="13449" y="1828"/>
                </a:cubicBezTo>
                <a:cubicBezTo>
                  <a:pt x="13299" y="1881"/>
                  <a:pt x="13143" y="1877"/>
                  <a:pt x="12981" y="1873"/>
                </a:cubicBezTo>
                <a:cubicBezTo>
                  <a:pt x="12898" y="1871"/>
                  <a:pt x="12806" y="1905"/>
                  <a:pt x="12728" y="1940"/>
                </a:cubicBezTo>
                <a:cubicBezTo>
                  <a:pt x="12644" y="1978"/>
                  <a:pt x="12573" y="2016"/>
                  <a:pt x="12473" y="1985"/>
                </a:cubicBezTo>
                <a:cubicBezTo>
                  <a:pt x="12439" y="1975"/>
                  <a:pt x="12379" y="1971"/>
                  <a:pt x="12354" y="1985"/>
                </a:cubicBezTo>
                <a:cubicBezTo>
                  <a:pt x="12211" y="2063"/>
                  <a:pt x="12054" y="2021"/>
                  <a:pt x="11898" y="2030"/>
                </a:cubicBezTo>
                <a:cubicBezTo>
                  <a:pt x="11794" y="2036"/>
                  <a:pt x="11662" y="2050"/>
                  <a:pt x="11594" y="2097"/>
                </a:cubicBezTo>
                <a:cubicBezTo>
                  <a:pt x="11439" y="2206"/>
                  <a:pt x="11283" y="2183"/>
                  <a:pt x="11113" y="2142"/>
                </a:cubicBezTo>
                <a:cubicBezTo>
                  <a:pt x="11076" y="2133"/>
                  <a:pt x="11038" y="2126"/>
                  <a:pt x="11004" y="2120"/>
                </a:cubicBezTo>
                <a:cubicBezTo>
                  <a:pt x="10893" y="2150"/>
                  <a:pt x="10807" y="2237"/>
                  <a:pt x="10672" y="2165"/>
                </a:cubicBezTo>
                <a:cubicBezTo>
                  <a:pt x="10650" y="2153"/>
                  <a:pt x="10582" y="2171"/>
                  <a:pt x="10557" y="2187"/>
                </a:cubicBezTo>
                <a:cubicBezTo>
                  <a:pt x="10444" y="2262"/>
                  <a:pt x="10296" y="2273"/>
                  <a:pt x="10166" y="2322"/>
                </a:cubicBezTo>
                <a:cubicBezTo>
                  <a:pt x="10025" y="2376"/>
                  <a:pt x="9893" y="2454"/>
                  <a:pt x="9737" y="2524"/>
                </a:cubicBezTo>
                <a:cubicBezTo>
                  <a:pt x="9669" y="2516"/>
                  <a:pt x="9578" y="2495"/>
                  <a:pt x="9491" y="2502"/>
                </a:cubicBezTo>
                <a:cubicBezTo>
                  <a:pt x="9416" y="2508"/>
                  <a:pt x="9345" y="2540"/>
                  <a:pt x="9275" y="2569"/>
                </a:cubicBezTo>
                <a:cubicBezTo>
                  <a:pt x="9206" y="2598"/>
                  <a:pt x="9139" y="2623"/>
                  <a:pt x="9076" y="2659"/>
                </a:cubicBezTo>
                <a:cubicBezTo>
                  <a:pt x="9000" y="2703"/>
                  <a:pt x="8926" y="2745"/>
                  <a:pt x="8821" y="2727"/>
                </a:cubicBezTo>
                <a:cubicBezTo>
                  <a:pt x="8723" y="2710"/>
                  <a:pt x="8634" y="2744"/>
                  <a:pt x="8564" y="2794"/>
                </a:cubicBezTo>
                <a:cubicBezTo>
                  <a:pt x="8349" y="2945"/>
                  <a:pt x="8128" y="3097"/>
                  <a:pt x="7942" y="3266"/>
                </a:cubicBezTo>
                <a:cubicBezTo>
                  <a:pt x="7941" y="3267"/>
                  <a:pt x="7941" y="3266"/>
                  <a:pt x="7940" y="3266"/>
                </a:cubicBezTo>
                <a:cubicBezTo>
                  <a:pt x="7877" y="3270"/>
                  <a:pt x="7814" y="3259"/>
                  <a:pt x="7748" y="3266"/>
                </a:cubicBezTo>
                <a:cubicBezTo>
                  <a:pt x="7683" y="3273"/>
                  <a:pt x="7614" y="3280"/>
                  <a:pt x="7539" y="3288"/>
                </a:cubicBezTo>
                <a:cubicBezTo>
                  <a:pt x="7514" y="3297"/>
                  <a:pt x="7506" y="3330"/>
                  <a:pt x="7491" y="3356"/>
                </a:cubicBezTo>
                <a:cubicBezTo>
                  <a:pt x="7476" y="3382"/>
                  <a:pt x="7454" y="3421"/>
                  <a:pt x="7401" y="3423"/>
                </a:cubicBezTo>
                <a:cubicBezTo>
                  <a:pt x="7364" y="3417"/>
                  <a:pt x="7325" y="3408"/>
                  <a:pt x="7287" y="3401"/>
                </a:cubicBezTo>
                <a:cubicBezTo>
                  <a:pt x="7249" y="3394"/>
                  <a:pt x="7211" y="3384"/>
                  <a:pt x="7178" y="3378"/>
                </a:cubicBezTo>
                <a:cubicBezTo>
                  <a:pt x="7151" y="3399"/>
                  <a:pt x="7129" y="3406"/>
                  <a:pt x="7107" y="3423"/>
                </a:cubicBezTo>
                <a:cubicBezTo>
                  <a:pt x="7085" y="3441"/>
                  <a:pt x="7065" y="3473"/>
                  <a:pt x="7042" y="3491"/>
                </a:cubicBezTo>
                <a:cubicBezTo>
                  <a:pt x="6882" y="3454"/>
                  <a:pt x="6725" y="3406"/>
                  <a:pt x="6558" y="3423"/>
                </a:cubicBezTo>
                <a:cubicBezTo>
                  <a:pt x="6516" y="3428"/>
                  <a:pt x="6469" y="3410"/>
                  <a:pt x="6425" y="3401"/>
                </a:cubicBezTo>
                <a:cubicBezTo>
                  <a:pt x="6273" y="3370"/>
                  <a:pt x="6240" y="3378"/>
                  <a:pt x="6187" y="3468"/>
                </a:cubicBezTo>
                <a:cubicBezTo>
                  <a:pt x="6173" y="3492"/>
                  <a:pt x="6166" y="3535"/>
                  <a:pt x="6153" y="3558"/>
                </a:cubicBezTo>
                <a:cubicBezTo>
                  <a:pt x="6129" y="3601"/>
                  <a:pt x="6077" y="3626"/>
                  <a:pt x="6017" y="3625"/>
                </a:cubicBezTo>
                <a:cubicBezTo>
                  <a:pt x="5878" y="3625"/>
                  <a:pt x="5741" y="3620"/>
                  <a:pt x="5631" y="3536"/>
                </a:cubicBezTo>
                <a:cubicBezTo>
                  <a:pt x="5569" y="3489"/>
                  <a:pt x="5498" y="3469"/>
                  <a:pt x="5429" y="3423"/>
                </a:cubicBezTo>
                <a:cubicBezTo>
                  <a:pt x="5383" y="3479"/>
                  <a:pt x="5337" y="3521"/>
                  <a:pt x="5291" y="3558"/>
                </a:cubicBezTo>
                <a:cubicBezTo>
                  <a:pt x="5244" y="3596"/>
                  <a:pt x="5197" y="3628"/>
                  <a:pt x="5150" y="3648"/>
                </a:cubicBezTo>
                <a:cubicBezTo>
                  <a:pt x="5047" y="3660"/>
                  <a:pt x="4961" y="3642"/>
                  <a:pt x="4886" y="3625"/>
                </a:cubicBezTo>
                <a:cubicBezTo>
                  <a:pt x="4811" y="3609"/>
                  <a:pt x="4746" y="3587"/>
                  <a:pt x="4682" y="3558"/>
                </a:cubicBezTo>
                <a:cubicBezTo>
                  <a:pt x="4656" y="3592"/>
                  <a:pt x="4630" y="3617"/>
                  <a:pt x="4606" y="3648"/>
                </a:cubicBezTo>
                <a:cubicBezTo>
                  <a:pt x="4583" y="3678"/>
                  <a:pt x="4559" y="3708"/>
                  <a:pt x="4536" y="3738"/>
                </a:cubicBezTo>
                <a:cubicBezTo>
                  <a:pt x="4463" y="3731"/>
                  <a:pt x="4401" y="3733"/>
                  <a:pt x="4351" y="3715"/>
                </a:cubicBezTo>
                <a:cubicBezTo>
                  <a:pt x="4098" y="3627"/>
                  <a:pt x="3837" y="3631"/>
                  <a:pt x="3567" y="3670"/>
                </a:cubicBezTo>
                <a:cubicBezTo>
                  <a:pt x="3511" y="3679"/>
                  <a:pt x="3436" y="3690"/>
                  <a:pt x="3397" y="3670"/>
                </a:cubicBezTo>
                <a:cubicBezTo>
                  <a:pt x="3294" y="3618"/>
                  <a:pt x="3231" y="3649"/>
                  <a:pt x="3150" y="3693"/>
                </a:cubicBezTo>
                <a:cubicBezTo>
                  <a:pt x="3088" y="3726"/>
                  <a:pt x="2997" y="3749"/>
                  <a:pt x="2929" y="3738"/>
                </a:cubicBezTo>
                <a:cubicBezTo>
                  <a:pt x="2738" y="3707"/>
                  <a:pt x="2529" y="3814"/>
                  <a:pt x="2348" y="3715"/>
                </a:cubicBezTo>
                <a:cubicBezTo>
                  <a:pt x="2338" y="3710"/>
                  <a:pt x="2297" y="3705"/>
                  <a:pt x="2288" y="3715"/>
                </a:cubicBezTo>
                <a:cubicBezTo>
                  <a:pt x="2239" y="3768"/>
                  <a:pt x="2182" y="3784"/>
                  <a:pt x="2108" y="3760"/>
                </a:cubicBezTo>
                <a:cubicBezTo>
                  <a:pt x="2065" y="3747"/>
                  <a:pt x="2022" y="3724"/>
                  <a:pt x="1977" y="3715"/>
                </a:cubicBezTo>
                <a:cubicBezTo>
                  <a:pt x="1920" y="3704"/>
                  <a:pt x="1859" y="3738"/>
                  <a:pt x="1848" y="3783"/>
                </a:cubicBezTo>
                <a:cubicBezTo>
                  <a:pt x="1831" y="3850"/>
                  <a:pt x="1824" y="3920"/>
                  <a:pt x="1797" y="3985"/>
                </a:cubicBezTo>
                <a:cubicBezTo>
                  <a:pt x="1768" y="4056"/>
                  <a:pt x="1644" y="4076"/>
                  <a:pt x="1566" y="4030"/>
                </a:cubicBezTo>
                <a:cubicBezTo>
                  <a:pt x="1503" y="3992"/>
                  <a:pt x="1446" y="3952"/>
                  <a:pt x="1379" y="3918"/>
                </a:cubicBezTo>
                <a:cubicBezTo>
                  <a:pt x="1344" y="3899"/>
                  <a:pt x="1297" y="3894"/>
                  <a:pt x="1253" y="3895"/>
                </a:cubicBezTo>
                <a:cubicBezTo>
                  <a:pt x="1103" y="3898"/>
                  <a:pt x="952" y="3908"/>
                  <a:pt x="802" y="3918"/>
                </a:cubicBezTo>
                <a:cubicBezTo>
                  <a:pt x="769" y="3920"/>
                  <a:pt x="720" y="3922"/>
                  <a:pt x="707" y="3940"/>
                </a:cubicBezTo>
                <a:cubicBezTo>
                  <a:pt x="628" y="4050"/>
                  <a:pt x="480" y="4131"/>
                  <a:pt x="525" y="4277"/>
                </a:cubicBezTo>
                <a:cubicBezTo>
                  <a:pt x="532" y="4302"/>
                  <a:pt x="536" y="4345"/>
                  <a:pt x="525" y="4367"/>
                </a:cubicBezTo>
                <a:cubicBezTo>
                  <a:pt x="455" y="4507"/>
                  <a:pt x="525" y="4639"/>
                  <a:pt x="573" y="4772"/>
                </a:cubicBezTo>
                <a:cubicBezTo>
                  <a:pt x="595" y="4829"/>
                  <a:pt x="616" y="4893"/>
                  <a:pt x="620" y="4951"/>
                </a:cubicBezTo>
                <a:cubicBezTo>
                  <a:pt x="631" y="5158"/>
                  <a:pt x="631" y="5352"/>
                  <a:pt x="644" y="5558"/>
                </a:cubicBezTo>
                <a:cubicBezTo>
                  <a:pt x="653" y="5714"/>
                  <a:pt x="669" y="5868"/>
                  <a:pt x="542" y="6008"/>
                </a:cubicBezTo>
                <a:cubicBezTo>
                  <a:pt x="523" y="6028"/>
                  <a:pt x="521" y="6050"/>
                  <a:pt x="513" y="6075"/>
                </a:cubicBezTo>
                <a:cubicBezTo>
                  <a:pt x="435" y="6319"/>
                  <a:pt x="286" y="6542"/>
                  <a:pt x="158" y="6772"/>
                </a:cubicBezTo>
                <a:cubicBezTo>
                  <a:pt x="95" y="6885"/>
                  <a:pt x="39" y="7010"/>
                  <a:pt x="27" y="7131"/>
                </a:cubicBezTo>
                <a:cubicBezTo>
                  <a:pt x="12" y="7285"/>
                  <a:pt x="0" y="7426"/>
                  <a:pt x="0" y="7581"/>
                </a:cubicBezTo>
                <a:cubicBezTo>
                  <a:pt x="1" y="7985"/>
                  <a:pt x="27" y="8390"/>
                  <a:pt x="61" y="8794"/>
                </a:cubicBezTo>
                <a:cubicBezTo>
                  <a:pt x="71" y="8914"/>
                  <a:pt x="71" y="9035"/>
                  <a:pt x="88" y="9154"/>
                </a:cubicBezTo>
                <a:cubicBezTo>
                  <a:pt x="122" y="9392"/>
                  <a:pt x="157" y="9636"/>
                  <a:pt x="209" y="9873"/>
                </a:cubicBezTo>
                <a:cubicBezTo>
                  <a:pt x="267" y="10134"/>
                  <a:pt x="326" y="10395"/>
                  <a:pt x="355" y="10659"/>
                </a:cubicBezTo>
                <a:cubicBezTo>
                  <a:pt x="361" y="10719"/>
                  <a:pt x="383" y="10780"/>
                  <a:pt x="399" y="10839"/>
                </a:cubicBezTo>
                <a:cubicBezTo>
                  <a:pt x="412" y="10890"/>
                  <a:pt x="433" y="10946"/>
                  <a:pt x="437" y="10996"/>
                </a:cubicBezTo>
                <a:cubicBezTo>
                  <a:pt x="456" y="11193"/>
                  <a:pt x="465" y="11384"/>
                  <a:pt x="486" y="11581"/>
                </a:cubicBezTo>
                <a:cubicBezTo>
                  <a:pt x="511" y="11812"/>
                  <a:pt x="548" y="12046"/>
                  <a:pt x="578" y="12277"/>
                </a:cubicBezTo>
                <a:cubicBezTo>
                  <a:pt x="586" y="12337"/>
                  <a:pt x="591" y="12393"/>
                  <a:pt x="595" y="12457"/>
                </a:cubicBezTo>
                <a:cubicBezTo>
                  <a:pt x="601" y="12535"/>
                  <a:pt x="598" y="12606"/>
                  <a:pt x="612" y="12682"/>
                </a:cubicBezTo>
                <a:cubicBezTo>
                  <a:pt x="655" y="12910"/>
                  <a:pt x="661" y="13151"/>
                  <a:pt x="721" y="13378"/>
                </a:cubicBezTo>
                <a:cubicBezTo>
                  <a:pt x="730" y="13411"/>
                  <a:pt x="714" y="13434"/>
                  <a:pt x="714" y="13468"/>
                </a:cubicBezTo>
                <a:cubicBezTo>
                  <a:pt x="715" y="13554"/>
                  <a:pt x="714" y="13652"/>
                  <a:pt x="721" y="13738"/>
                </a:cubicBezTo>
                <a:cubicBezTo>
                  <a:pt x="733" y="13875"/>
                  <a:pt x="752" y="14005"/>
                  <a:pt x="765" y="14142"/>
                </a:cubicBezTo>
                <a:cubicBezTo>
                  <a:pt x="796" y="14477"/>
                  <a:pt x="826" y="14819"/>
                  <a:pt x="855" y="15154"/>
                </a:cubicBezTo>
                <a:cubicBezTo>
                  <a:pt x="865" y="15273"/>
                  <a:pt x="867" y="15393"/>
                  <a:pt x="879" y="15513"/>
                </a:cubicBezTo>
                <a:cubicBezTo>
                  <a:pt x="889" y="15607"/>
                  <a:pt x="901" y="15690"/>
                  <a:pt x="925" y="15783"/>
                </a:cubicBezTo>
                <a:cubicBezTo>
                  <a:pt x="968" y="15943"/>
                  <a:pt x="1015" y="16120"/>
                  <a:pt x="1074" y="16277"/>
                </a:cubicBezTo>
                <a:cubicBezTo>
                  <a:pt x="1129" y="16426"/>
                  <a:pt x="1193" y="16561"/>
                  <a:pt x="1270" y="16704"/>
                </a:cubicBezTo>
                <a:cubicBezTo>
                  <a:pt x="1300" y="16760"/>
                  <a:pt x="1342" y="16820"/>
                  <a:pt x="1329" y="16884"/>
                </a:cubicBezTo>
                <a:cubicBezTo>
                  <a:pt x="1312" y="16960"/>
                  <a:pt x="1415" y="16998"/>
                  <a:pt x="1440" y="17064"/>
                </a:cubicBezTo>
                <a:cubicBezTo>
                  <a:pt x="1465" y="17130"/>
                  <a:pt x="1398" y="17201"/>
                  <a:pt x="1457" y="17266"/>
                </a:cubicBezTo>
                <a:cubicBezTo>
                  <a:pt x="1464" y="17273"/>
                  <a:pt x="1467" y="17281"/>
                  <a:pt x="1472" y="17289"/>
                </a:cubicBezTo>
                <a:cubicBezTo>
                  <a:pt x="1601" y="17497"/>
                  <a:pt x="1730" y="17718"/>
                  <a:pt x="1858" y="17940"/>
                </a:cubicBezTo>
                <a:cubicBezTo>
                  <a:pt x="1930" y="18066"/>
                  <a:pt x="2017" y="18187"/>
                  <a:pt x="2057" y="18322"/>
                </a:cubicBezTo>
                <a:cubicBezTo>
                  <a:pt x="2094" y="18449"/>
                  <a:pt x="2185" y="18570"/>
                  <a:pt x="2288" y="18682"/>
                </a:cubicBezTo>
                <a:cubicBezTo>
                  <a:pt x="2349" y="18749"/>
                  <a:pt x="2422" y="18811"/>
                  <a:pt x="2475" y="18862"/>
                </a:cubicBezTo>
                <a:cubicBezTo>
                  <a:pt x="2569" y="18952"/>
                  <a:pt x="2690" y="18926"/>
                  <a:pt x="2807" y="19131"/>
                </a:cubicBezTo>
                <a:cubicBezTo>
                  <a:pt x="2849" y="19205"/>
                  <a:pt x="2889" y="19291"/>
                  <a:pt x="2931" y="19378"/>
                </a:cubicBezTo>
                <a:cubicBezTo>
                  <a:pt x="3136" y="19807"/>
                  <a:pt x="3354" y="19840"/>
                  <a:pt x="3560" y="19446"/>
                </a:cubicBezTo>
                <a:cubicBezTo>
                  <a:pt x="3572" y="19452"/>
                  <a:pt x="3586" y="19441"/>
                  <a:pt x="3599" y="19446"/>
                </a:cubicBezTo>
                <a:cubicBezTo>
                  <a:pt x="3674" y="19473"/>
                  <a:pt x="3757" y="19500"/>
                  <a:pt x="3834" y="19468"/>
                </a:cubicBezTo>
                <a:cubicBezTo>
                  <a:pt x="3916" y="19434"/>
                  <a:pt x="3986" y="19445"/>
                  <a:pt x="4065" y="19468"/>
                </a:cubicBezTo>
                <a:cubicBezTo>
                  <a:pt x="4130" y="19488"/>
                  <a:pt x="4199" y="19500"/>
                  <a:pt x="4266" y="19513"/>
                </a:cubicBezTo>
                <a:cubicBezTo>
                  <a:pt x="4314" y="19523"/>
                  <a:pt x="4363" y="19534"/>
                  <a:pt x="4410" y="19536"/>
                </a:cubicBezTo>
                <a:cubicBezTo>
                  <a:pt x="4291" y="19566"/>
                  <a:pt x="4185" y="19620"/>
                  <a:pt x="4079" y="19671"/>
                </a:cubicBezTo>
                <a:cubicBezTo>
                  <a:pt x="4058" y="19681"/>
                  <a:pt x="4050" y="19695"/>
                  <a:pt x="4036" y="19716"/>
                </a:cubicBezTo>
                <a:cubicBezTo>
                  <a:pt x="4134" y="19760"/>
                  <a:pt x="4222" y="19752"/>
                  <a:pt x="4308" y="19738"/>
                </a:cubicBezTo>
                <a:cubicBezTo>
                  <a:pt x="4602" y="19690"/>
                  <a:pt x="4895" y="19629"/>
                  <a:pt x="5189" y="19581"/>
                </a:cubicBezTo>
                <a:cubicBezTo>
                  <a:pt x="5234" y="19573"/>
                  <a:pt x="5281" y="19581"/>
                  <a:pt x="5327" y="19581"/>
                </a:cubicBezTo>
                <a:cubicBezTo>
                  <a:pt x="5340" y="19582"/>
                  <a:pt x="5353" y="19578"/>
                  <a:pt x="5366" y="19581"/>
                </a:cubicBezTo>
                <a:cubicBezTo>
                  <a:pt x="5379" y="19583"/>
                  <a:pt x="5392" y="19578"/>
                  <a:pt x="5405" y="19581"/>
                </a:cubicBezTo>
                <a:cubicBezTo>
                  <a:pt x="5447" y="19607"/>
                  <a:pt x="5435" y="19662"/>
                  <a:pt x="5476" y="19693"/>
                </a:cubicBezTo>
                <a:cubicBezTo>
                  <a:pt x="5483" y="19699"/>
                  <a:pt x="5491" y="19724"/>
                  <a:pt x="5510" y="19738"/>
                </a:cubicBezTo>
                <a:cubicBezTo>
                  <a:pt x="5600" y="19732"/>
                  <a:pt x="5700" y="19728"/>
                  <a:pt x="5798" y="19716"/>
                </a:cubicBezTo>
                <a:cubicBezTo>
                  <a:pt x="6019" y="19687"/>
                  <a:pt x="6240" y="19635"/>
                  <a:pt x="6459" y="19603"/>
                </a:cubicBezTo>
                <a:cubicBezTo>
                  <a:pt x="6547" y="19591"/>
                  <a:pt x="6633" y="19592"/>
                  <a:pt x="6721" y="19581"/>
                </a:cubicBezTo>
                <a:cubicBezTo>
                  <a:pt x="6765" y="19575"/>
                  <a:pt x="6806" y="19607"/>
                  <a:pt x="6799" y="19648"/>
                </a:cubicBezTo>
                <a:cubicBezTo>
                  <a:pt x="6792" y="19686"/>
                  <a:pt x="6788" y="19702"/>
                  <a:pt x="6838" y="19716"/>
                </a:cubicBezTo>
                <a:cubicBezTo>
                  <a:pt x="6987" y="19757"/>
                  <a:pt x="7141" y="19794"/>
                  <a:pt x="7299" y="19783"/>
                </a:cubicBezTo>
                <a:cubicBezTo>
                  <a:pt x="7466" y="19772"/>
                  <a:pt x="7632" y="19758"/>
                  <a:pt x="7797" y="19738"/>
                </a:cubicBezTo>
                <a:cubicBezTo>
                  <a:pt x="7885" y="19727"/>
                  <a:pt x="7952" y="19754"/>
                  <a:pt x="8006" y="19805"/>
                </a:cubicBezTo>
                <a:cubicBezTo>
                  <a:pt x="8056" y="19853"/>
                  <a:pt x="8105" y="19884"/>
                  <a:pt x="8176" y="19918"/>
                </a:cubicBezTo>
                <a:cubicBezTo>
                  <a:pt x="8231" y="19944"/>
                  <a:pt x="8275" y="19989"/>
                  <a:pt x="8316" y="20030"/>
                </a:cubicBezTo>
                <a:cubicBezTo>
                  <a:pt x="8388" y="20103"/>
                  <a:pt x="8372" y="20179"/>
                  <a:pt x="8275" y="20232"/>
                </a:cubicBezTo>
                <a:cubicBezTo>
                  <a:pt x="8221" y="20262"/>
                  <a:pt x="8162" y="20296"/>
                  <a:pt x="8105" y="20322"/>
                </a:cubicBezTo>
                <a:cubicBezTo>
                  <a:pt x="8056" y="20345"/>
                  <a:pt x="8045" y="20387"/>
                  <a:pt x="8074" y="20435"/>
                </a:cubicBezTo>
                <a:cubicBezTo>
                  <a:pt x="8099" y="20478"/>
                  <a:pt x="8140" y="20507"/>
                  <a:pt x="8202" y="20502"/>
                </a:cubicBezTo>
                <a:cubicBezTo>
                  <a:pt x="8302" y="20495"/>
                  <a:pt x="8399" y="20491"/>
                  <a:pt x="8498" y="20480"/>
                </a:cubicBezTo>
                <a:cubicBezTo>
                  <a:pt x="8564" y="20472"/>
                  <a:pt x="8629" y="20460"/>
                  <a:pt x="8695" y="20457"/>
                </a:cubicBezTo>
                <a:cubicBezTo>
                  <a:pt x="8714" y="20456"/>
                  <a:pt x="8745" y="20468"/>
                  <a:pt x="8751" y="20480"/>
                </a:cubicBezTo>
                <a:cubicBezTo>
                  <a:pt x="8762" y="20501"/>
                  <a:pt x="8770" y="20526"/>
                  <a:pt x="8761" y="20547"/>
                </a:cubicBezTo>
                <a:cubicBezTo>
                  <a:pt x="8726" y="20628"/>
                  <a:pt x="8628" y="20668"/>
                  <a:pt x="8542" y="20704"/>
                </a:cubicBezTo>
                <a:cubicBezTo>
                  <a:pt x="8426" y="20753"/>
                  <a:pt x="8352" y="20811"/>
                  <a:pt x="8328" y="20907"/>
                </a:cubicBezTo>
                <a:cubicBezTo>
                  <a:pt x="8292" y="21052"/>
                  <a:pt x="8204" y="21153"/>
                  <a:pt x="8018" y="21199"/>
                </a:cubicBezTo>
                <a:cubicBezTo>
                  <a:pt x="8007" y="21201"/>
                  <a:pt x="7996" y="21226"/>
                  <a:pt x="7962" y="21244"/>
                </a:cubicBezTo>
                <a:cubicBezTo>
                  <a:pt x="7952" y="21302"/>
                  <a:pt x="7945" y="21350"/>
                  <a:pt x="7940" y="21401"/>
                </a:cubicBezTo>
                <a:cubicBezTo>
                  <a:pt x="7933" y="21466"/>
                  <a:pt x="7956" y="21485"/>
                  <a:pt x="8032" y="21513"/>
                </a:cubicBezTo>
                <a:cubicBezTo>
                  <a:pt x="8073" y="21528"/>
                  <a:pt x="8116" y="21555"/>
                  <a:pt x="8159" y="21558"/>
                </a:cubicBezTo>
                <a:cubicBezTo>
                  <a:pt x="8281" y="21567"/>
                  <a:pt x="8399" y="21579"/>
                  <a:pt x="8520" y="21581"/>
                </a:cubicBezTo>
                <a:cubicBezTo>
                  <a:pt x="8642" y="21582"/>
                  <a:pt x="8764" y="21566"/>
                  <a:pt x="8887" y="21536"/>
                </a:cubicBezTo>
                <a:cubicBezTo>
                  <a:pt x="9470" y="21394"/>
                  <a:pt x="10071" y="21302"/>
                  <a:pt x="10652" y="21154"/>
                </a:cubicBezTo>
                <a:cubicBezTo>
                  <a:pt x="11148" y="21027"/>
                  <a:pt x="11657" y="20927"/>
                  <a:pt x="12150" y="20794"/>
                </a:cubicBezTo>
                <a:cubicBezTo>
                  <a:pt x="12455" y="20712"/>
                  <a:pt x="12756" y="20629"/>
                  <a:pt x="13070" y="20569"/>
                </a:cubicBezTo>
                <a:cubicBezTo>
                  <a:pt x="13298" y="20527"/>
                  <a:pt x="13523" y="20483"/>
                  <a:pt x="13748" y="20435"/>
                </a:cubicBezTo>
                <a:cubicBezTo>
                  <a:pt x="13762" y="20432"/>
                  <a:pt x="13775" y="20401"/>
                  <a:pt x="13779" y="20390"/>
                </a:cubicBezTo>
                <a:cubicBezTo>
                  <a:pt x="13776" y="20386"/>
                  <a:pt x="13775" y="20369"/>
                  <a:pt x="13772" y="20367"/>
                </a:cubicBezTo>
                <a:cubicBezTo>
                  <a:pt x="13781" y="20362"/>
                  <a:pt x="13791" y="20372"/>
                  <a:pt x="13799" y="20367"/>
                </a:cubicBezTo>
                <a:cubicBezTo>
                  <a:pt x="13869" y="20323"/>
                  <a:pt x="13936" y="20299"/>
                  <a:pt x="14012" y="20345"/>
                </a:cubicBezTo>
                <a:cubicBezTo>
                  <a:pt x="14028" y="20354"/>
                  <a:pt x="14077" y="20376"/>
                  <a:pt x="14085" y="20367"/>
                </a:cubicBezTo>
                <a:cubicBezTo>
                  <a:pt x="14240" y="20216"/>
                  <a:pt x="14504" y="20244"/>
                  <a:pt x="14700" y="20165"/>
                </a:cubicBezTo>
                <a:cubicBezTo>
                  <a:pt x="14770" y="20137"/>
                  <a:pt x="14887" y="20166"/>
                  <a:pt x="14969" y="20187"/>
                </a:cubicBezTo>
                <a:cubicBezTo>
                  <a:pt x="15078" y="20216"/>
                  <a:pt x="15158" y="20247"/>
                  <a:pt x="15248" y="20165"/>
                </a:cubicBezTo>
                <a:cubicBezTo>
                  <a:pt x="15283" y="20134"/>
                  <a:pt x="15368" y="20124"/>
                  <a:pt x="15433" y="20120"/>
                </a:cubicBezTo>
                <a:cubicBezTo>
                  <a:pt x="15745" y="20099"/>
                  <a:pt x="16031" y="20030"/>
                  <a:pt x="16271" y="19873"/>
                </a:cubicBezTo>
                <a:cubicBezTo>
                  <a:pt x="16317" y="19842"/>
                  <a:pt x="16390" y="19831"/>
                  <a:pt x="16467" y="19805"/>
                </a:cubicBezTo>
                <a:cubicBezTo>
                  <a:pt x="16506" y="19833"/>
                  <a:pt x="16542" y="19844"/>
                  <a:pt x="16581" y="19873"/>
                </a:cubicBezTo>
                <a:cubicBezTo>
                  <a:pt x="16621" y="19901"/>
                  <a:pt x="16661" y="19931"/>
                  <a:pt x="16705" y="19963"/>
                </a:cubicBezTo>
                <a:cubicBezTo>
                  <a:pt x="16763" y="19916"/>
                  <a:pt x="16826" y="19887"/>
                  <a:pt x="16902" y="19850"/>
                </a:cubicBezTo>
                <a:cubicBezTo>
                  <a:pt x="16978" y="19813"/>
                  <a:pt x="17067" y="19772"/>
                  <a:pt x="17186" y="19760"/>
                </a:cubicBezTo>
                <a:cubicBezTo>
                  <a:pt x="17246" y="19768"/>
                  <a:pt x="17310" y="19795"/>
                  <a:pt x="17378" y="19828"/>
                </a:cubicBezTo>
                <a:cubicBezTo>
                  <a:pt x="17445" y="19861"/>
                  <a:pt x="17518" y="19916"/>
                  <a:pt x="17591" y="19963"/>
                </a:cubicBezTo>
                <a:cubicBezTo>
                  <a:pt x="17647" y="19896"/>
                  <a:pt x="17702" y="19826"/>
                  <a:pt x="17749" y="19760"/>
                </a:cubicBezTo>
                <a:cubicBezTo>
                  <a:pt x="17833" y="19642"/>
                  <a:pt x="17993" y="19614"/>
                  <a:pt x="18145" y="19581"/>
                </a:cubicBezTo>
                <a:cubicBezTo>
                  <a:pt x="18211" y="19566"/>
                  <a:pt x="18279" y="19584"/>
                  <a:pt x="18325" y="19626"/>
                </a:cubicBezTo>
                <a:cubicBezTo>
                  <a:pt x="18349" y="19648"/>
                  <a:pt x="18362" y="19671"/>
                  <a:pt x="18388" y="19693"/>
                </a:cubicBezTo>
                <a:cubicBezTo>
                  <a:pt x="18486" y="19780"/>
                  <a:pt x="18528" y="19785"/>
                  <a:pt x="18682" y="19716"/>
                </a:cubicBezTo>
                <a:cubicBezTo>
                  <a:pt x="18726" y="19695"/>
                  <a:pt x="18776" y="19676"/>
                  <a:pt x="18825" y="19671"/>
                </a:cubicBezTo>
                <a:cubicBezTo>
                  <a:pt x="19015" y="19650"/>
                  <a:pt x="19169" y="19569"/>
                  <a:pt x="19327" y="19491"/>
                </a:cubicBezTo>
                <a:cubicBezTo>
                  <a:pt x="19361" y="19505"/>
                  <a:pt x="19392" y="19522"/>
                  <a:pt x="19424" y="19536"/>
                </a:cubicBezTo>
                <a:cubicBezTo>
                  <a:pt x="19457" y="19549"/>
                  <a:pt x="19490" y="19564"/>
                  <a:pt x="19529" y="19581"/>
                </a:cubicBezTo>
                <a:cubicBezTo>
                  <a:pt x="19563" y="19566"/>
                  <a:pt x="19599" y="19552"/>
                  <a:pt x="19636" y="19536"/>
                </a:cubicBezTo>
                <a:cubicBezTo>
                  <a:pt x="19673" y="19519"/>
                  <a:pt x="19710" y="19507"/>
                  <a:pt x="19747" y="19491"/>
                </a:cubicBezTo>
                <a:cubicBezTo>
                  <a:pt x="19807" y="19481"/>
                  <a:pt x="19843" y="19488"/>
                  <a:pt x="19871" y="19513"/>
                </a:cubicBezTo>
                <a:cubicBezTo>
                  <a:pt x="19900" y="19538"/>
                  <a:pt x="19922" y="19577"/>
                  <a:pt x="19954" y="19581"/>
                </a:cubicBezTo>
                <a:cubicBezTo>
                  <a:pt x="20127" y="19562"/>
                  <a:pt x="20275" y="19558"/>
                  <a:pt x="20418" y="19536"/>
                </a:cubicBezTo>
                <a:cubicBezTo>
                  <a:pt x="20514" y="19521"/>
                  <a:pt x="20601" y="19496"/>
                  <a:pt x="20687" y="19536"/>
                </a:cubicBezTo>
                <a:cubicBezTo>
                  <a:pt x="20738" y="19559"/>
                  <a:pt x="20787" y="19585"/>
                  <a:pt x="20838" y="19581"/>
                </a:cubicBezTo>
                <a:cubicBezTo>
                  <a:pt x="20921" y="19736"/>
                  <a:pt x="20987" y="19881"/>
                  <a:pt x="20983" y="20053"/>
                </a:cubicBezTo>
                <a:cubicBezTo>
                  <a:pt x="20980" y="20229"/>
                  <a:pt x="21086" y="20357"/>
                  <a:pt x="21263" y="20457"/>
                </a:cubicBezTo>
                <a:cubicBezTo>
                  <a:pt x="21362" y="20513"/>
                  <a:pt x="21466" y="20574"/>
                  <a:pt x="21576" y="20592"/>
                </a:cubicBezTo>
                <a:cubicBezTo>
                  <a:pt x="21583" y="20593"/>
                  <a:pt x="21592" y="20591"/>
                  <a:pt x="21600" y="20592"/>
                </a:cubicBezTo>
                <a:lnTo>
                  <a:pt x="21600" y="232"/>
                </a:lnTo>
                <a:cubicBezTo>
                  <a:pt x="21573" y="213"/>
                  <a:pt x="21544" y="207"/>
                  <a:pt x="21517" y="187"/>
                </a:cubicBezTo>
                <a:cubicBezTo>
                  <a:pt x="21449" y="137"/>
                  <a:pt x="21384" y="98"/>
                  <a:pt x="21313" y="52"/>
                </a:cubicBezTo>
                <a:cubicBezTo>
                  <a:pt x="21222" y="-7"/>
                  <a:pt x="21112" y="-18"/>
                  <a:pt x="21017" y="30"/>
                </a:cubicBezTo>
                <a:close/>
                <a:moveTo>
                  <a:pt x="13289" y="20165"/>
                </a:moveTo>
                <a:cubicBezTo>
                  <a:pt x="13312" y="20173"/>
                  <a:pt x="13342" y="20170"/>
                  <a:pt x="13357" y="20187"/>
                </a:cubicBezTo>
                <a:cubicBezTo>
                  <a:pt x="13369" y="20201"/>
                  <a:pt x="13378" y="20214"/>
                  <a:pt x="13388" y="20232"/>
                </a:cubicBezTo>
                <a:cubicBezTo>
                  <a:pt x="13368" y="20228"/>
                  <a:pt x="13353" y="20210"/>
                  <a:pt x="13330" y="20210"/>
                </a:cubicBezTo>
                <a:cubicBezTo>
                  <a:pt x="13306" y="20210"/>
                  <a:pt x="13293" y="20192"/>
                  <a:pt x="13289" y="20165"/>
                </a:cubicBezTo>
                <a:close/>
              </a:path>
            </a:pathLst>
          </a:custGeom>
        </p:spPr>
      </p:pic>
      <p:sp>
        <p:nvSpPr>
          <p:cNvPr id="505" name="Shape 505"/>
          <p:cNvSpPr>
            <a:spLocks noGrp="1"/>
          </p:cNvSpPr>
          <p:nvPr>
            <p:ph type="body" idx="22"/>
          </p:nvPr>
        </p:nvSpPr>
        <p:spPr>
          <a:prstGeom prst="rect">
            <a:avLst/>
          </a:prstGeom>
        </p:spPr>
        <p:txBody>
          <a:bodyPr/>
          <a:lstStyle/>
          <a:p>
            <a:r>
              <a:t>Cras Vulputate:</a:t>
            </a:r>
          </a:p>
        </p:txBody>
      </p:sp>
      <p:pic>
        <p:nvPicPr>
          <p:cNvPr id="506" name="texture3.jpg"/>
          <p:cNvPicPr>
            <a:picLocks noGrp="1" noChangeAspect="1"/>
          </p:cNvPicPr>
          <p:nvPr>
            <p:ph type="pic" idx="23"/>
          </p:nvPr>
        </p:nvPicPr>
        <p:blipFill>
          <a:blip r:embed="rId5">
            <a:extLst/>
          </a:blip>
          <a:srcRect l="27111" t="45833" b="45830"/>
          <a:stretch>
            <a:fillRect/>
          </a:stretch>
        </p:blipFill>
        <p:spPr>
          <a:xfrm>
            <a:off x="6019701" y="6126518"/>
            <a:ext cx="4165602" cy="381133"/>
          </a:xfrm>
          <a:custGeom>
            <a:avLst/>
            <a:gdLst/>
            <a:ahLst/>
            <a:cxnLst>
              <a:cxn ang="0">
                <a:pos x="wd2" y="hd2"/>
              </a:cxn>
              <a:cxn ang="5400000">
                <a:pos x="wd2" y="hd2"/>
              </a:cxn>
              <a:cxn ang="10800000">
                <a:pos x="wd2" y="hd2"/>
              </a:cxn>
              <a:cxn ang="16200000">
                <a:pos x="wd2" y="hd2"/>
              </a:cxn>
            </a:cxnLst>
            <a:rect l="0" t="0" r="r" b="b"/>
            <a:pathLst>
              <a:path w="21600" h="21581" extrusionOk="0">
                <a:moveTo>
                  <a:pt x="7221" y="0"/>
                </a:moveTo>
                <a:cubicBezTo>
                  <a:pt x="7119" y="2"/>
                  <a:pt x="7018" y="14"/>
                  <a:pt x="6915" y="23"/>
                </a:cubicBezTo>
                <a:cubicBezTo>
                  <a:pt x="6879" y="26"/>
                  <a:pt x="6842" y="53"/>
                  <a:pt x="6808" y="68"/>
                </a:cubicBezTo>
                <a:cubicBezTo>
                  <a:pt x="6743" y="96"/>
                  <a:pt x="6724" y="115"/>
                  <a:pt x="6730" y="180"/>
                </a:cubicBezTo>
                <a:cubicBezTo>
                  <a:pt x="6734" y="231"/>
                  <a:pt x="6740" y="279"/>
                  <a:pt x="6748" y="337"/>
                </a:cubicBezTo>
                <a:cubicBezTo>
                  <a:pt x="6777" y="355"/>
                  <a:pt x="6787" y="380"/>
                  <a:pt x="6795" y="382"/>
                </a:cubicBezTo>
                <a:cubicBezTo>
                  <a:pt x="6953" y="428"/>
                  <a:pt x="7028" y="529"/>
                  <a:pt x="7059" y="674"/>
                </a:cubicBezTo>
                <a:cubicBezTo>
                  <a:pt x="7079" y="770"/>
                  <a:pt x="7142" y="828"/>
                  <a:pt x="7240" y="877"/>
                </a:cubicBezTo>
                <a:cubicBezTo>
                  <a:pt x="7313" y="913"/>
                  <a:pt x="7396" y="953"/>
                  <a:pt x="7425" y="1034"/>
                </a:cubicBezTo>
                <a:cubicBezTo>
                  <a:pt x="7433" y="1055"/>
                  <a:pt x="7426" y="1080"/>
                  <a:pt x="7417" y="1101"/>
                </a:cubicBezTo>
                <a:cubicBezTo>
                  <a:pt x="7412" y="1113"/>
                  <a:pt x="7385" y="1125"/>
                  <a:pt x="7370" y="1124"/>
                </a:cubicBezTo>
                <a:cubicBezTo>
                  <a:pt x="7313" y="1121"/>
                  <a:pt x="7258" y="1109"/>
                  <a:pt x="7203" y="1101"/>
                </a:cubicBezTo>
                <a:cubicBezTo>
                  <a:pt x="7119" y="1090"/>
                  <a:pt x="7036" y="1086"/>
                  <a:pt x="6952" y="1079"/>
                </a:cubicBezTo>
                <a:cubicBezTo>
                  <a:pt x="6900" y="1074"/>
                  <a:pt x="6865" y="1103"/>
                  <a:pt x="6843" y="1146"/>
                </a:cubicBezTo>
                <a:cubicBezTo>
                  <a:pt x="6819" y="1194"/>
                  <a:pt x="6828" y="1236"/>
                  <a:pt x="6870" y="1259"/>
                </a:cubicBezTo>
                <a:cubicBezTo>
                  <a:pt x="6918" y="1285"/>
                  <a:pt x="6968" y="1319"/>
                  <a:pt x="7014" y="1349"/>
                </a:cubicBezTo>
                <a:cubicBezTo>
                  <a:pt x="7096" y="1402"/>
                  <a:pt x="7110" y="1478"/>
                  <a:pt x="7049" y="1551"/>
                </a:cubicBezTo>
                <a:cubicBezTo>
                  <a:pt x="7014" y="1592"/>
                  <a:pt x="6976" y="1637"/>
                  <a:pt x="6929" y="1663"/>
                </a:cubicBezTo>
                <a:cubicBezTo>
                  <a:pt x="6869" y="1697"/>
                  <a:pt x="6828" y="1728"/>
                  <a:pt x="6785" y="1776"/>
                </a:cubicBezTo>
                <a:cubicBezTo>
                  <a:pt x="6740" y="1827"/>
                  <a:pt x="6683" y="1854"/>
                  <a:pt x="6608" y="1843"/>
                </a:cubicBezTo>
                <a:cubicBezTo>
                  <a:pt x="6469" y="1823"/>
                  <a:pt x="6327" y="1809"/>
                  <a:pt x="6186" y="1798"/>
                </a:cubicBezTo>
                <a:cubicBezTo>
                  <a:pt x="6052" y="1787"/>
                  <a:pt x="5922" y="1824"/>
                  <a:pt x="5795" y="1865"/>
                </a:cubicBezTo>
                <a:cubicBezTo>
                  <a:pt x="5753" y="1879"/>
                  <a:pt x="5757" y="1895"/>
                  <a:pt x="5762" y="1933"/>
                </a:cubicBezTo>
                <a:cubicBezTo>
                  <a:pt x="5769" y="1974"/>
                  <a:pt x="5733" y="2006"/>
                  <a:pt x="5697" y="2000"/>
                </a:cubicBezTo>
                <a:cubicBezTo>
                  <a:pt x="5622" y="1989"/>
                  <a:pt x="5549" y="1990"/>
                  <a:pt x="5474" y="1978"/>
                </a:cubicBezTo>
                <a:cubicBezTo>
                  <a:pt x="5288" y="1946"/>
                  <a:pt x="5101" y="1894"/>
                  <a:pt x="4915" y="1865"/>
                </a:cubicBezTo>
                <a:cubicBezTo>
                  <a:pt x="4831" y="1853"/>
                  <a:pt x="4746" y="1849"/>
                  <a:pt x="4670" y="1843"/>
                </a:cubicBezTo>
                <a:cubicBezTo>
                  <a:pt x="4654" y="1857"/>
                  <a:pt x="4647" y="1882"/>
                  <a:pt x="4641" y="1888"/>
                </a:cubicBezTo>
                <a:cubicBezTo>
                  <a:pt x="4607" y="1919"/>
                  <a:pt x="4616" y="1974"/>
                  <a:pt x="4581" y="2000"/>
                </a:cubicBezTo>
                <a:cubicBezTo>
                  <a:pt x="4570" y="2003"/>
                  <a:pt x="4559" y="1998"/>
                  <a:pt x="4548" y="2000"/>
                </a:cubicBezTo>
                <a:cubicBezTo>
                  <a:pt x="4537" y="2003"/>
                  <a:pt x="4526" y="1999"/>
                  <a:pt x="4515" y="2000"/>
                </a:cubicBezTo>
                <a:cubicBezTo>
                  <a:pt x="4476" y="2000"/>
                  <a:pt x="4436" y="2008"/>
                  <a:pt x="4398" y="2000"/>
                </a:cubicBezTo>
                <a:cubicBezTo>
                  <a:pt x="4148" y="1952"/>
                  <a:pt x="3901" y="1891"/>
                  <a:pt x="3651" y="1843"/>
                </a:cubicBezTo>
                <a:cubicBezTo>
                  <a:pt x="3579" y="1829"/>
                  <a:pt x="3504" y="1821"/>
                  <a:pt x="3421" y="1865"/>
                </a:cubicBezTo>
                <a:cubicBezTo>
                  <a:pt x="3433" y="1886"/>
                  <a:pt x="3440" y="1900"/>
                  <a:pt x="3458" y="1910"/>
                </a:cubicBezTo>
                <a:cubicBezTo>
                  <a:pt x="3547" y="1961"/>
                  <a:pt x="3637" y="2015"/>
                  <a:pt x="3737" y="2045"/>
                </a:cubicBezTo>
                <a:cubicBezTo>
                  <a:pt x="3698" y="2047"/>
                  <a:pt x="3656" y="2058"/>
                  <a:pt x="3616" y="2068"/>
                </a:cubicBezTo>
                <a:cubicBezTo>
                  <a:pt x="3559" y="2081"/>
                  <a:pt x="3500" y="2093"/>
                  <a:pt x="3445" y="2113"/>
                </a:cubicBezTo>
                <a:cubicBezTo>
                  <a:pt x="3379" y="2136"/>
                  <a:pt x="3319" y="2147"/>
                  <a:pt x="3250" y="2113"/>
                </a:cubicBezTo>
                <a:cubicBezTo>
                  <a:pt x="3184" y="2081"/>
                  <a:pt x="3114" y="2108"/>
                  <a:pt x="3050" y="2135"/>
                </a:cubicBezTo>
                <a:cubicBezTo>
                  <a:pt x="3040" y="2140"/>
                  <a:pt x="3028" y="2129"/>
                  <a:pt x="3017" y="2135"/>
                </a:cubicBezTo>
                <a:cubicBezTo>
                  <a:pt x="2842" y="1741"/>
                  <a:pt x="2658" y="1774"/>
                  <a:pt x="2484" y="2203"/>
                </a:cubicBezTo>
                <a:cubicBezTo>
                  <a:pt x="2449" y="2290"/>
                  <a:pt x="2415" y="2376"/>
                  <a:pt x="2379" y="2450"/>
                </a:cubicBezTo>
                <a:cubicBezTo>
                  <a:pt x="2280" y="2655"/>
                  <a:pt x="2177" y="2629"/>
                  <a:pt x="2097" y="2719"/>
                </a:cubicBezTo>
                <a:cubicBezTo>
                  <a:pt x="2053" y="2770"/>
                  <a:pt x="1991" y="2832"/>
                  <a:pt x="1939" y="2899"/>
                </a:cubicBezTo>
                <a:cubicBezTo>
                  <a:pt x="1852" y="3011"/>
                  <a:pt x="1775" y="3132"/>
                  <a:pt x="1743" y="3259"/>
                </a:cubicBezTo>
                <a:cubicBezTo>
                  <a:pt x="1709" y="3394"/>
                  <a:pt x="1636" y="3515"/>
                  <a:pt x="1575" y="3641"/>
                </a:cubicBezTo>
                <a:cubicBezTo>
                  <a:pt x="1466" y="3863"/>
                  <a:pt x="1357" y="4084"/>
                  <a:pt x="1247" y="4292"/>
                </a:cubicBezTo>
                <a:cubicBezTo>
                  <a:pt x="1244" y="4300"/>
                  <a:pt x="1240" y="4308"/>
                  <a:pt x="1235" y="4315"/>
                </a:cubicBezTo>
                <a:cubicBezTo>
                  <a:pt x="1184" y="4380"/>
                  <a:pt x="1242" y="4451"/>
                  <a:pt x="1221" y="4517"/>
                </a:cubicBezTo>
                <a:cubicBezTo>
                  <a:pt x="1199" y="4583"/>
                  <a:pt x="1112" y="4621"/>
                  <a:pt x="1126" y="4697"/>
                </a:cubicBezTo>
                <a:cubicBezTo>
                  <a:pt x="1138" y="4761"/>
                  <a:pt x="1102" y="4821"/>
                  <a:pt x="1077" y="4877"/>
                </a:cubicBezTo>
                <a:cubicBezTo>
                  <a:pt x="1011" y="5020"/>
                  <a:pt x="957" y="5155"/>
                  <a:pt x="910" y="5304"/>
                </a:cubicBezTo>
                <a:cubicBezTo>
                  <a:pt x="860" y="5461"/>
                  <a:pt x="820" y="5638"/>
                  <a:pt x="784" y="5798"/>
                </a:cubicBezTo>
                <a:cubicBezTo>
                  <a:pt x="763" y="5891"/>
                  <a:pt x="754" y="5974"/>
                  <a:pt x="745" y="6068"/>
                </a:cubicBezTo>
                <a:cubicBezTo>
                  <a:pt x="735" y="6188"/>
                  <a:pt x="733" y="6308"/>
                  <a:pt x="725" y="6427"/>
                </a:cubicBezTo>
                <a:cubicBezTo>
                  <a:pt x="700" y="6762"/>
                  <a:pt x="675" y="7104"/>
                  <a:pt x="649" y="7439"/>
                </a:cubicBezTo>
                <a:cubicBezTo>
                  <a:pt x="638" y="7576"/>
                  <a:pt x="621" y="7706"/>
                  <a:pt x="612" y="7843"/>
                </a:cubicBezTo>
                <a:cubicBezTo>
                  <a:pt x="606" y="7929"/>
                  <a:pt x="606" y="8027"/>
                  <a:pt x="605" y="8113"/>
                </a:cubicBezTo>
                <a:cubicBezTo>
                  <a:pt x="605" y="8147"/>
                  <a:pt x="619" y="8170"/>
                  <a:pt x="612" y="8203"/>
                </a:cubicBezTo>
                <a:cubicBezTo>
                  <a:pt x="560" y="8430"/>
                  <a:pt x="555" y="8671"/>
                  <a:pt x="519" y="8899"/>
                </a:cubicBezTo>
                <a:cubicBezTo>
                  <a:pt x="507" y="8975"/>
                  <a:pt x="509" y="9046"/>
                  <a:pt x="505" y="9124"/>
                </a:cubicBezTo>
                <a:cubicBezTo>
                  <a:pt x="501" y="9188"/>
                  <a:pt x="497" y="9244"/>
                  <a:pt x="490" y="9304"/>
                </a:cubicBezTo>
                <a:cubicBezTo>
                  <a:pt x="464" y="9535"/>
                  <a:pt x="433" y="9769"/>
                  <a:pt x="412" y="10000"/>
                </a:cubicBezTo>
                <a:cubicBezTo>
                  <a:pt x="394" y="10197"/>
                  <a:pt x="386" y="10388"/>
                  <a:pt x="371" y="10585"/>
                </a:cubicBezTo>
                <a:cubicBezTo>
                  <a:pt x="367" y="10635"/>
                  <a:pt x="349" y="10691"/>
                  <a:pt x="338" y="10742"/>
                </a:cubicBezTo>
                <a:cubicBezTo>
                  <a:pt x="324" y="10801"/>
                  <a:pt x="306" y="10862"/>
                  <a:pt x="301" y="10922"/>
                </a:cubicBezTo>
                <a:cubicBezTo>
                  <a:pt x="276" y="11186"/>
                  <a:pt x="226" y="11447"/>
                  <a:pt x="177" y="11708"/>
                </a:cubicBezTo>
                <a:cubicBezTo>
                  <a:pt x="133" y="11945"/>
                  <a:pt x="104" y="12189"/>
                  <a:pt x="74" y="12427"/>
                </a:cubicBezTo>
                <a:cubicBezTo>
                  <a:pt x="60" y="12546"/>
                  <a:pt x="60" y="12667"/>
                  <a:pt x="52" y="12787"/>
                </a:cubicBezTo>
                <a:cubicBezTo>
                  <a:pt x="23" y="13191"/>
                  <a:pt x="1" y="13596"/>
                  <a:pt x="0" y="14000"/>
                </a:cubicBezTo>
                <a:cubicBezTo>
                  <a:pt x="0" y="14155"/>
                  <a:pt x="10" y="14296"/>
                  <a:pt x="23" y="14450"/>
                </a:cubicBezTo>
                <a:cubicBezTo>
                  <a:pt x="33" y="14571"/>
                  <a:pt x="81" y="14696"/>
                  <a:pt x="134" y="14809"/>
                </a:cubicBezTo>
                <a:cubicBezTo>
                  <a:pt x="242" y="15039"/>
                  <a:pt x="369" y="15262"/>
                  <a:pt x="435" y="15506"/>
                </a:cubicBezTo>
                <a:cubicBezTo>
                  <a:pt x="441" y="15531"/>
                  <a:pt x="443" y="15553"/>
                  <a:pt x="459" y="15573"/>
                </a:cubicBezTo>
                <a:cubicBezTo>
                  <a:pt x="567" y="15713"/>
                  <a:pt x="554" y="15867"/>
                  <a:pt x="546" y="16023"/>
                </a:cubicBezTo>
                <a:cubicBezTo>
                  <a:pt x="535" y="16229"/>
                  <a:pt x="535" y="16423"/>
                  <a:pt x="525" y="16630"/>
                </a:cubicBezTo>
                <a:cubicBezTo>
                  <a:pt x="522" y="16688"/>
                  <a:pt x="504" y="16752"/>
                  <a:pt x="486" y="16809"/>
                </a:cubicBezTo>
                <a:cubicBezTo>
                  <a:pt x="445" y="16942"/>
                  <a:pt x="386" y="17074"/>
                  <a:pt x="445" y="17214"/>
                </a:cubicBezTo>
                <a:cubicBezTo>
                  <a:pt x="454" y="17236"/>
                  <a:pt x="451" y="17279"/>
                  <a:pt x="445" y="17304"/>
                </a:cubicBezTo>
                <a:cubicBezTo>
                  <a:pt x="407" y="17450"/>
                  <a:pt x="532" y="17531"/>
                  <a:pt x="599" y="17641"/>
                </a:cubicBezTo>
                <a:cubicBezTo>
                  <a:pt x="610" y="17659"/>
                  <a:pt x="652" y="17661"/>
                  <a:pt x="679" y="17663"/>
                </a:cubicBezTo>
                <a:cubicBezTo>
                  <a:pt x="807" y="17673"/>
                  <a:pt x="935" y="17683"/>
                  <a:pt x="1062" y="17686"/>
                </a:cubicBezTo>
                <a:cubicBezTo>
                  <a:pt x="1099" y="17687"/>
                  <a:pt x="1139" y="17682"/>
                  <a:pt x="1169" y="17663"/>
                </a:cubicBezTo>
                <a:cubicBezTo>
                  <a:pt x="1225" y="17629"/>
                  <a:pt x="1274" y="17589"/>
                  <a:pt x="1328" y="17551"/>
                </a:cubicBezTo>
                <a:cubicBezTo>
                  <a:pt x="1393" y="17505"/>
                  <a:pt x="1498" y="17525"/>
                  <a:pt x="1523" y="17596"/>
                </a:cubicBezTo>
                <a:cubicBezTo>
                  <a:pt x="1546" y="17661"/>
                  <a:pt x="1552" y="17731"/>
                  <a:pt x="1566" y="17798"/>
                </a:cubicBezTo>
                <a:cubicBezTo>
                  <a:pt x="1576" y="17843"/>
                  <a:pt x="1627" y="17877"/>
                  <a:pt x="1675" y="17866"/>
                </a:cubicBezTo>
                <a:cubicBezTo>
                  <a:pt x="1714" y="17857"/>
                  <a:pt x="1750" y="17834"/>
                  <a:pt x="1787" y="17821"/>
                </a:cubicBezTo>
                <a:cubicBezTo>
                  <a:pt x="1849" y="17797"/>
                  <a:pt x="1898" y="17813"/>
                  <a:pt x="1939" y="17866"/>
                </a:cubicBezTo>
                <a:cubicBezTo>
                  <a:pt x="1947" y="17876"/>
                  <a:pt x="1982" y="17871"/>
                  <a:pt x="1990" y="17866"/>
                </a:cubicBezTo>
                <a:cubicBezTo>
                  <a:pt x="2143" y="17767"/>
                  <a:pt x="2320" y="17874"/>
                  <a:pt x="2482" y="17843"/>
                </a:cubicBezTo>
                <a:cubicBezTo>
                  <a:pt x="2540" y="17832"/>
                  <a:pt x="2617" y="17855"/>
                  <a:pt x="2669" y="17888"/>
                </a:cubicBezTo>
                <a:cubicBezTo>
                  <a:pt x="2739" y="17932"/>
                  <a:pt x="2792" y="17963"/>
                  <a:pt x="2879" y="17911"/>
                </a:cubicBezTo>
                <a:cubicBezTo>
                  <a:pt x="2912" y="17891"/>
                  <a:pt x="2976" y="17902"/>
                  <a:pt x="3023" y="17911"/>
                </a:cubicBezTo>
                <a:cubicBezTo>
                  <a:pt x="3252" y="17950"/>
                  <a:pt x="3473" y="17954"/>
                  <a:pt x="3688" y="17866"/>
                </a:cubicBezTo>
                <a:cubicBezTo>
                  <a:pt x="3730" y="17848"/>
                  <a:pt x="3783" y="17850"/>
                  <a:pt x="3844" y="17843"/>
                </a:cubicBezTo>
                <a:cubicBezTo>
                  <a:pt x="3864" y="17873"/>
                  <a:pt x="3884" y="17903"/>
                  <a:pt x="3904" y="17933"/>
                </a:cubicBezTo>
                <a:cubicBezTo>
                  <a:pt x="3924" y="17964"/>
                  <a:pt x="3946" y="17989"/>
                  <a:pt x="3968" y="18023"/>
                </a:cubicBezTo>
                <a:cubicBezTo>
                  <a:pt x="4023" y="17994"/>
                  <a:pt x="4077" y="17972"/>
                  <a:pt x="4141" y="17956"/>
                </a:cubicBezTo>
                <a:cubicBezTo>
                  <a:pt x="4204" y="17939"/>
                  <a:pt x="4278" y="17921"/>
                  <a:pt x="4365" y="17933"/>
                </a:cubicBezTo>
                <a:cubicBezTo>
                  <a:pt x="4405" y="17953"/>
                  <a:pt x="4445" y="17985"/>
                  <a:pt x="4484" y="18023"/>
                </a:cubicBezTo>
                <a:cubicBezTo>
                  <a:pt x="4524" y="18060"/>
                  <a:pt x="4563" y="18102"/>
                  <a:pt x="4602" y="18158"/>
                </a:cubicBezTo>
                <a:cubicBezTo>
                  <a:pt x="4660" y="18112"/>
                  <a:pt x="4720" y="18092"/>
                  <a:pt x="4773" y="18045"/>
                </a:cubicBezTo>
                <a:cubicBezTo>
                  <a:pt x="4866" y="17961"/>
                  <a:pt x="4982" y="17956"/>
                  <a:pt x="5100" y="17956"/>
                </a:cubicBezTo>
                <a:cubicBezTo>
                  <a:pt x="5151" y="17955"/>
                  <a:pt x="5194" y="17980"/>
                  <a:pt x="5215" y="18023"/>
                </a:cubicBezTo>
                <a:cubicBezTo>
                  <a:pt x="5226" y="18046"/>
                  <a:pt x="5232" y="18089"/>
                  <a:pt x="5244" y="18113"/>
                </a:cubicBezTo>
                <a:cubicBezTo>
                  <a:pt x="5289" y="18203"/>
                  <a:pt x="5317" y="18211"/>
                  <a:pt x="5446" y="18180"/>
                </a:cubicBezTo>
                <a:cubicBezTo>
                  <a:pt x="5483" y="18171"/>
                  <a:pt x="5522" y="18153"/>
                  <a:pt x="5559" y="18158"/>
                </a:cubicBezTo>
                <a:cubicBezTo>
                  <a:pt x="5700" y="18175"/>
                  <a:pt x="5833" y="18127"/>
                  <a:pt x="5968" y="18090"/>
                </a:cubicBezTo>
                <a:cubicBezTo>
                  <a:pt x="5988" y="18108"/>
                  <a:pt x="6005" y="18140"/>
                  <a:pt x="6024" y="18158"/>
                </a:cubicBezTo>
                <a:cubicBezTo>
                  <a:pt x="6042" y="18175"/>
                  <a:pt x="6061" y="18182"/>
                  <a:pt x="6083" y="18203"/>
                </a:cubicBezTo>
                <a:cubicBezTo>
                  <a:pt x="6112" y="18197"/>
                  <a:pt x="6144" y="18187"/>
                  <a:pt x="6176" y="18180"/>
                </a:cubicBezTo>
                <a:cubicBezTo>
                  <a:pt x="6208" y="18173"/>
                  <a:pt x="6241" y="18164"/>
                  <a:pt x="6273" y="18158"/>
                </a:cubicBezTo>
                <a:cubicBezTo>
                  <a:pt x="6318" y="18160"/>
                  <a:pt x="6336" y="18199"/>
                  <a:pt x="6349" y="18225"/>
                </a:cubicBezTo>
                <a:cubicBezTo>
                  <a:pt x="6362" y="18251"/>
                  <a:pt x="6369" y="18284"/>
                  <a:pt x="6390" y="18293"/>
                </a:cubicBezTo>
                <a:cubicBezTo>
                  <a:pt x="6454" y="18301"/>
                  <a:pt x="6511" y="18308"/>
                  <a:pt x="6567" y="18315"/>
                </a:cubicBezTo>
                <a:cubicBezTo>
                  <a:pt x="6623" y="18322"/>
                  <a:pt x="6676" y="18311"/>
                  <a:pt x="6730" y="18315"/>
                </a:cubicBezTo>
                <a:cubicBezTo>
                  <a:pt x="6731" y="18315"/>
                  <a:pt x="6731" y="18314"/>
                  <a:pt x="6732" y="18315"/>
                </a:cubicBezTo>
                <a:cubicBezTo>
                  <a:pt x="6889" y="18484"/>
                  <a:pt x="7077" y="18636"/>
                  <a:pt x="7259" y="18787"/>
                </a:cubicBezTo>
                <a:cubicBezTo>
                  <a:pt x="7318" y="18837"/>
                  <a:pt x="7393" y="18871"/>
                  <a:pt x="7477" y="18854"/>
                </a:cubicBezTo>
                <a:cubicBezTo>
                  <a:pt x="7566" y="18836"/>
                  <a:pt x="7628" y="18878"/>
                  <a:pt x="7693" y="18922"/>
                </a:cubicBezTo>
                <a:cubicBezTo>
                  <a:pt x="7746" y="18958"/>
                  <a:pt x="7803" y="18983"/>
                  <a:pt x="7861" y="19012"/>
                </a:cubicBezTo>
                <a:cubicBezTo>
                  <a:pt x="7920" y="19041"/>
                  <a:pt x="7981" y="19073"/>
                  <a:pt x="8045" y="19079"/>
                </a:cubicBezTo>
                <a:cubicBezTo>
                  <a:pt x="8118" y="19086"/>
                  <a:pt x="8195" y="19065"/>
                  <a:pt x="8252" y="19057"/>
                </a:cubicBezTo>
                <a:cubicBezTo>
                  <a:pt x="8385" y="19127"/>
                  <a:pt x="8496" y="19205"/>
                  <a:pt x="8617" y="19259"/>
                </a:cubicBezTo>
                <a:cubicBezTo>
                  <a:pt x="8727" y="19308"/>
                  <a:pt x="8852" y="19319"/>
                  <a:pt x="8948" y="19394"/>
                </a:cubicBezTo>
                <a:cubicBezTo>
                  <a:pt x="8969" y="19410"/>
                  <a:pt x="9026" y="19428"/>
                  <a:pt x="9045" y="19416"/>
                </a:cubicBezTo>
                <a:cubicBezTo>
                  <a:pt x="9159" y="19344"/>
                  <a:pt x="9232" y="19431"/>
                  <a:pt x="9327" y="19461"/>
                </a:cubicBezTo>
                <a:cubicBezTo>
                  <a:pt x="9355" y="19455"/>
                  <a:pt x="9388" y="19448"/>
                  <a:pt x="9419" y="19439"/>
                </a:cubicBezTo>
                <a:cubicBezTo>
                  <a:pt x="9563" y="19398"/>
                  <a:pt x="9695" y="19375"/>
                  <a:pt x="9827" y="19484"/>
                </a:cubicBezTo>
                <a:cubicBezTo>
                  <a:pt x="9884" y="19531"/>
                  <a:pt x="9996" y="19545"/>
                  <a:pt x="10084" y="19551"/>
                </a:cubicBezTo>
                <a:cubicBezTo>
                  <a:pt x="10216" y="19560"/>
                  <a:pt x="10350" y="19518"/>
                  <a:pt x="10471" y="19596"/>
                </a:cubicBezTo>
                <a:cubicBezTo>
                  <a:pt x="10492" y="19609"/>
                  <a:pt x="10543" y="19606"/>
                  <a:pt x="10572" y="19596"/>
                </a:cubicBezTo>
                <a:cubicBezTo>
                  <a:pt x="10656" y="19565"/>
                  <a:pt x="10717" y="19603"/>
                  <a:pt x="10788" y="19641"/>
                </a:cubicBezTo>
                <a:cubicBezTo>
                  <a:pt x="10854" y="19676"/>
                  <a:pt x="10932" y="19710"/>
                  <a:pt x="11002" y="19708"/>
                </a:cubicBezTo>
                <a:cubicBezTo>
                  <a:pt x="11139" y="19704"/>
                  <a:pt x="11271" y="19700"/>
                  <a:pt x="11399" y="19753"/>
                </a:cubicBezTo>
                <a:cubicBezTo>
                  <a:pt x="11546" y="19718"/>
                  <a:pt x="11686" y="19803"/>
                  <a:pt x="11837" y="19776"/>
                </a:cubicBezTo>
                <a:cubicBezTo>
                  <a:pt x="11937" y="19758"/>
                  <a:pt x="12033" y="19796"/>
                  <a:pt x="12109" y="19866"/>
                </a:cubicBezTo>
                <a:cubicBezTo>
                  <a:pt x="12138" y="19892"/>
                  <a:pt x="12188" y="19939"/>
                  <a:pt x="12220" y="19933"/>
                </a:cubicBezTo>
                <a:cubicBezTo>
                  <a:pt x="12332" y="19913"/>
                  <a:pt x="12415" y="19958"/>
                  <a:pt x="12510" y="19978"/>
                </a:cubicBezTo>
                <a:cubicBezTo>
                  <a:pt x="12561" y="19988"/>
                  <a:pt x="12625" y="19998"/>
                  <a:pt x="12671" y="19978"/>
                </a:cubicBezTo>
                <a:cubicBezTo>
                  <a:pt x="12799" y="19922"/>
                  <a:pt x="12917" y="19867"/>
                  <a:pt x="13049" y="19956"/>
                </a:cubicBezTo>
                <a:cubicBezTo>
                  <a:pt x="13080" y="19976"/>
                  <a:pt x="13137" y="19977"/>
                  <a:pt x="13181" y="19978"/>
                </a:cubicBezTo>
                <a:cubicBezTo>
                  <a:pt x="13294" y="19980"/>
                  <a:pt x="13402" y="19949"/>
                  <a:pt x="13512" y="19933"/>
                </a:cubicBezTo>
                <a:cubicBezTo>
                  <a:pt x="13620" y="19917"/>
                  <a:pt x="13736" y="19951"/>
                  <a:pt x="13848" y="19956"/>
                </a:cubicBezTo>
                <a:cubicBezTo>
                  <a:pt x="13892" y="19957"/>
                  <a:pt x="13935" y="19962"/>
                  <a:pt x="13980" y="19956"/>
                </a:cubicBezTo>
                <a:cubicBezTo>
                  <a:pt x="14027" y="19949"/>
                  <a:pt x="14072" y="19947"/>
                  <a:pt x="14105" y="19978"/>
                </a:cubicBezTo>
                <a:cubicBezTo>
                  <a:pt x="14177" y="20046"/>
                  <a:pt x="14268" y="20037"/>
                  <a:pt x="14358" y="20023"/>
                </a:cubicBezTo>
                <a:cubicBezTo>
                  <a:pt x="14393" y="20018"/>
                  <a:pt x="14427" y="20015"/>
                  <a:pt x="14461" y="20000"/>
                </a:cubicBezTo>
                <a:cubicBezTo>
                  <a:pt x="14487" y="20018"/>
                  <a:pt x="14519" y="20025"/>
                  <a:pt x="14543" y="20045"/>
                </a:cubicBezTo>
                <a:cubicBezTo>
                  <a:pt x="14650" y="20133"/>
                  <a:pt x="14761" y="20214"/>
                  <a:pt x="14910" y="20248"/>
                </a:cubicBezTo>
                <a:cubicBezTo>
                  <a:pt x="15003" y="20269"/>
                  <a:pt x="15079" y="20321"/>
                  <a:pt x="15103" y="20405"/>
                </a:cubicBezTo>
                <a:cubicBezTo>
                  <a:pt x="15143" y="20540"/>
                  <a:pt x="15256" y="20577"/>
                  <a:pt x="15398" y="20607"/>
                </a:cubicBezTo>
                <a:cubicBezTo>
                  <a:pt x="15606" y="20651"/>
                  <a:pt x="15810" y="20720"/>
                  <a:pt x="16019" y="20765"/>
                </a:cubicBezTo>
                <a:cubicBezTo>
                  <a:pt x="16188" y="20801"/>
                  <a:pt x="16334" y="20848"/>
                  <a:pt x="16468" y="20944"/>
                </a:cubicBezTo>
                <a:cubicBezTo>
                  <a:pt x="16649" y="21074"/>
                  <a:pt x="17063" y="21287"/>
                  <a:pt x="17252" y="21349"/>
                </a:cubicBezTo>
                <a:cubicBezTo>
                  <a:pt x="17273" y="21356"/>
                  <a:pt x="17292" y="21370"/>
                  <a:pt x="17313" y="21371"/>
                </a:cubicBezTo>
                <a:cubicBezTo>
                  <a:pt x="17499" y="21383"/>
                  <a:pt x="17661" y="21460"/>
                  <a:pt x="17813" y="21551"/>
                </a:cubicBezTo>
                <a:cubicBezTo>
                  <a:pt x="17894" y="21599"/>
                  <a:pt x="17987" y="21588"/>
                  <a:pt x="18065" y="21529"/>
                </a:cubicBezTo>
                <a:cubicBezTo>
                  <a:pt x="18124" y="21483"/>
                  <a:pt x="18179" y="21444"/>
                  <a:pt x="18237" y="21394"/>
                </a:cubicBezTo>
                <a:cubicBezTo>
                  <a:pt x="18483" y="21182"/>
                  <a:pt x="18743" y="20981"/>
                  <a:pt x="18997" y="20787"/>
                </a:cubicBezTo>
                <a:cubicBezTo>
                  <a:pt x="19427" y="20458"/>
                  <a:pt x="19805" y="20084"/>
                  <a:pt x="20207" y="19731"/>
                </a:cubicBezTo>
                <a:cubicBezTo>
                  <a:pt x="20228" y="19747"/>
                  <a:pt x="20239" y="19782"/>
                  <a:pt x="20266" y="19776"/>
                </a:cubicBezTo>
                <a:cubicBezTo>
                  <a:pt x="20305" y="19767"/>
                  <a:pt x="20342" y="19767"/>
                  <a:pt x="20378" y="19753"/>
                </a:cubicBezTo>
                <a:cubicBezTo>
                  <a:pt x="20440" y="19729"/>
                  <a:pt x="20491" y="19723"/>
                  <a:pt x="20532" y="19776"/>
                </a:cubicBezTo>
                <a:cubicBezTo>
                  <a:pt x="20540" y="19786"/>
                  <a:pt x="20577" y="19804"/>
                  <a:pt x="20585" y="19798"/>
                </a:cubicBezTo>
                <a:cubicBezTo>
                  <a:pt x="20739" y="19700"/>
                  <a:pt x="20911" y="19784"/>
                  <a:pt x="21073" y="19753"/>
                </a:cubicBezTo>
                <a:cubicBezTo>
                  <a:pt x="21131" y="19742"/>
                  <a:pt x="21212" y="19765"/>
                  <a:pt x="21265" y="19798"/>
                </a:cubicBezTo>
                <a:cubicBezTo>
                  <a:pt x="21334" y="19842"/>
                  <a:pt x="21383" y="19896"/>
                  <a:pt x="21470" y="19843"/>
                </a:cubicBezTo>
                <a:cubicBezTo>
                  <a:pt x="21500" y="19825"/>
                  <a:pt x="21555" y="19813"/>
                  <a:pt x="21600" y="19821"/>
                </a:cubicBezTo>
                <a:lnTo>
                  <a:pt x="21600" y="2045"/>
                </a:lnTo>
                <a:cubicBezTo>
                  <a:pt x="21472" y="1992"/>
                  <a:pt x="21344" y="1930"/>
                  <a:pt x="21223" y="1865"/>
                </a:cubicBezTo>
                <a:cubicBezTo>
                  <a:pt x="21118" y="1809"/>
                  <a:pt x="21011" y="1761"/>
                  <a:pt x="20880" y="1753"/>
                </a:cubicBezTo>
                <a:cubicBezTo>
                  <a:pt x="20803" y="1748"/>
                  <a:pt x="20728" y="1707"/>
                  <a:pt x="20653" y="1686"/>
                </a:cubicBezTo>
                <a:cubicBezTo>
                  <a:pt x="20396" y="1613"/>
                  <a:pt x="20144" y="1517"/>
                  <a:pt x="19882" y="1461"/>
                </a:cubicBezTo>
                <a:cubicBezTo>
                  <a:pt x="19638" y="1409"/>
                  <a:pt x="19402" y="1351"/>
                  <a:pt x="19180" y="1259"/>
                </a:cubicBezTo>
                <a:cubicBezTo>
                  <a:pt x="18985" y="1178"/>
                  <a:pt x="18773" y="1123"/>
                  <a:pt x="18585" y="1034"/>
                </a:cubicBezTo>
                <a:cubicBezTo>
                  <a:pt x="18479" y="984"/>
                  <a:pt x="18380" y="971"/>
                  <a:pt x="18287" y="989"/>
                </a:cubicBezTo>
                <a:cubicBezTo>
                  <a:pt x="18194" y="1007"/>
                  <a:pt x="18106" y="1068"/>
                  <a:pt x="18021" y="1124"/>
                </a:cubicBezTo>
                <a:cubicBezTo>
                  <a:pt x="17872" y="1224"/>
                  <a:pt x="17782" y="1352"/>
                  <a:pt x="17785" y="1528"/>
                </a:cubicBezTo>
                <a:cubicBezTo>
                  <a:pt x="17788" y="1700"/>
                  <a:pt x="17732" y="1845"/>
                  <a:pt x="17661" y="2000"/>
                </a:cubicBezTo>
                <a:cubicBezTo>
                  <a:pt x="17618" y="1996"/>
                  <a:pt x="17577" y="1999"/>
                  <a:pt x="17534" y="2023"/>
                </a:cubicBezTo>
                <a:cubicBezTo>
                  <a:pt x="17461" y="2062"/>
                  <a:pt x="17387" y="2060"/>
                  <a:pt x="17305" y="2045"/>
                </a:cubicBezTo>
                <a:cubicBezTo>
                  <a:pt x="17184" y="2023"/>
                  <a:pt x="17059" y="2019"/>
                  <a:pt x="16912" y="2000"/>
                </a:cubicBezTo>
                <a:cubicBezTo>
                  <a:pt x="16885" y="2004"/>
                  <a:pt x="16866" y="2043"/>
                  <a:pt x="16842" y="2068"/>
                </a:cubicBezTo>
                <a:cubicBezTo>
                  <a:pt x="16818" y="2093"/>
                  <a:pt x="16788" y="2100"/>
                  <a:pt x="16737" y="2090"/>
                </a:cubicBezTo>
                <a:cubicBezTo>
                  <a:pt x="16706" y="2074"/>
                  <a:pt x="16674" y="2062"/>
                  <a:pt x="16643" y="2045"/>
                </a:cubicBezTo>
                <a:cubicBezTo>
                  <a:pt x="16611" y="2029"/>
                  <a:pt x="16581" y="2015"/>
                  <a:pt x="16552" y="2000"/>
                </a:cubicBezTo>
                <a:cubicBezTo>
                  <a:pt x="16519" y="2017"/>
                  <a:pt x="16491" y="2032"/>
                  <a:pt x="16463" y="2045"/>
                </a:cubicBezTo>
                <a:cubicBezTo>
                  <a:pt x="16436" y="2059"/>
                  <a:pt x="16410" y="2076"/>
                  <a:pt x="16381" y="2090"/>
                </a:cubicBezTo>
                <a:cubicBezTo>
                  <a:pt x="16247" y="2012"/>
                  <a:pt x="16116" y="1931"/>
                  <a:pt x="15955" y="1910"/>
                </a:cubicBezTo>
                <a:cubicBezTo>
                  <a:pt x="15914" y="1905"/>
                  <a:pt x="15872" y="1886"/>
                  <a:pt x="15834" y="1865"/>
                </a:cubicBezTo>
                <a:cubicBezTo>
                  <a:pt x="15704" y="1796"/>
                  <a:pt x="15668" y="1801"/>
                  <a:pt x="15585" y="1888"/>
                </a:cubicBezTo>
                <a:cubicBezTo>
                  <a:pt x="15563" y="1910"/>
                  <a:pt x="15552" y="1933"/>
                  <a:pt x="15531" y="1955"/>
                </a:cubicBezTo>
                <a:cubicBezTo>
                  <a:pt x="15493" y="1997"/>
                  <a:pt x="15435" y="2015"/>
                  <a:pt x="15379" y="2000"/>
                </a:cubicBezTo>
                <a:cubicBezTo>
                  <a:pt x="15250" y="1967"/>
                  <a:pt x="15115" y="1939"/>
                  <a:pt x="15044" y="1821"/>
                </a:cubicBezTo>
                <a:cubicBezTo>
                  <a:pt x="15004" y="1755"/>
                  <a:pt x="14957" y="1685"/>
                  <a:pt x="14910" y="1618"/>
                </a:cubicBezTo>
                <a:cubicBezTo>
                  <a:pt x="14847" y="1665"/>
                  <a:pt x="14786" y="1720"/>
                  <a:pt x="14729" y="1753"/>
                </a:cubicBezTo>
                <a:cubicBezTo>
                  <a:pt x="14671" y="1786"/>
                  <a:pt x="14617" y="1813"/>
                  <a:pt x="14566" y="1821"/>
                </a:cubicBezTo>
                <a:cubicBezTo>
                  <a:pt x="14466" y="1809"/>
                  <a:pt x="14390" y="1768"/>
                  <a:pt x="14325" y="1731"/>
                </a:cubicBezTo>
                <a:cubicBezTo>
                  <a:pt x="14261" y="1694"/>
                  <a:pt x="14208" y="1665"/>
                  <a:pt x="14159" y="1618"/>
                </a:cubicBezTo>
                <a:cubicBezTo>
                  <a:pt x="14122" y="1650"/>
                  <a:pt x="14087" y="1680"/>
                  <a:pt x="14054" y="1708"/>
                </a:cubicBezTo>
                <a:cubicBezTo>
                  <a:pt x="14020" y="1737"/>
                  <a:pt x="13990" y="1748"/>
                  <a:pt x="13957" y="1776"/>
                </a:cubicBezTo>
                <a:cubicBezTo>
                  <a:pt x="13892" y="1750"/>
                  <a:pt x="13830" y="1739"/>
                  <a:pt x="13790" y="1708"/>
                </a:cubicBezTo>
                <a:cubicBezTo>
                  <a:pt x="13587" y="1551"/>
                  <a:pt x="13345" y="1482"/>
                  <a:pt x="13080" y="1461"/>
                </a:cubicBezTo>
                <a:cubicBezTo>
                  <a:pt x="13025" y="1457"/>
                  <a:pt x="12953" y="1447"/>
                  <a:pt x="12924" y="1416"/>
                </a:cubicBezTo>
                <a:cubicBezTo>
                  <a:pt x="12847" y="1334"/>
                  <a:pt x="12780" y="1365"/>
                  <a:pt x="12687" y="1394"/>
                </a:cubicBezTo>
                <a:cubicBezTo>
                  <a:pt x="12618" y="1415"/>
                  <a:pt x="12518" y="1444"/>
                  <a:pt x="12459" y="1416"/>
                </a:cubicBezTo>
                <a:cubicBezTo>
                  <a:pt x="12293" y="1337"/>
                  <a:pt x="12070" y="1365"/>
                  <a:pt x="11938" y="1214"/>
                </a:cubicBezTo>
                <a:cubicBezTo>
                  <a:pt x="11931" y="1205"/>
                  <a:pt x="11890" y="1227"/>
                  <a:pt x="11876" y="1236"/>
                </a:cubicBezTo>
                <a:cubicBezTo>
                  <a:pt x="11812" y="1282"/>
                  <a:pt x="11755" y="1258"/>
                  <a:pt x="11695" y="1214"/>
                </a:cubicBezTo>
                <a:cubicBezTo>
                  <a:pt x="11688" y="1209"/>
                  <a:pt x="11680" y="1219"/>
                  <a:pt x="11673" y="1214"/>
                </a:cubicBezTo>
                <a:cubicBezTo>
                  <a:pt x="11675" y="1212"/>
                  <a:pt x="11676" y="1195"/>
                  <a:pt x="11679" y="1191"/>
                </a:cubicBezTo>
                <a:cubicBezTo>
                  <a:pt x="11675" y="1180"/>
                  <a:pt x="11664" y="1149"/>
                  <a:pt x="11652" y="1146"/>
                </a:cubicBezTo>
                <a:cubicBezTo>
                  <a:pt x="11461" y="1098"/>
                  <a:pt x="11270" y="1054"/>
                  <a:pt x="11078" y="1012"/>
                </a:cubicBezTo>
                <a:cubicBezTo>
                  <a:pt x="10812" y="952"/>
                  <a:pt x="10556" y="869"/>
                  <a:pt x="10298" y="787"/>
                </a:cubicBezTo>
                <a:cubicBezTo>
                  <a:pt x="9880" y="654"/>
                  <a:pt x="9449" y="554"/>
                  <a:pt x="9028" y="427"/>
                </a:cubicBezTo>
                <a:cubicBezTo>
                  <a:pt x="8536" y="279"/>
                  <a:pt x="8026" y="187"/>
                  <a:pt x="7532" y="45"/>
                </a:cubicBezTo>
                <a:cubicBezTo>
                  <a:pt x="7428" y="15"/>
                  <a:pt x="7324" y="-1"/>
                  <a:pt x="7221" y="0"/>
                </a:cubicBezTo>
                <a:close/>
                <a:moveTo>
                  <a:pt x="11348" y="1349"/>
                </a:moveTo>
                <a:cubicBezTo>
                  <a:pt x="11339" y="1367"/>
                  <a:pt x="11331" y="1380"/>
                  <a:pt x="11321" y="1394"/>
                </a:cubicBezTo>
                <a:cubicBezTo>
                  <a:pt x="11308" y="1411"/>
                  <a:pt x="11283" y="1408"/>
                  <a:pt x="11263" y="1416"/>
                </a:cubicBezTo>
                <a:cubicBezTo>
                  <a:pt x="11267" y="1389"/>
                  <a:pt x="11278" y="1371"/>
                  <a:pt x="11298" y="1371"/>
                </a:cubicBezTo>
                <a:cubicBezTo>
                  <a:pt x="11317" y="1371"/>
                  <a:pt x="11330" y="1353"/>
                  <a:pt x="11348" y="1349"/>
                </a:cubicBezTo>
                <a:close/>
              </a:path>
            </a:pathLst>
          </a:custGeom>
        </p:spPr>
      </p:pic>
      <p:sp>
        <p:nvSpPr>
          <p:cNvPr id="507" name="Shape 507"/>
          <p:cNvSpPr>
            <a:spLocks noGrp="1"/>
          </p:cNvSpPr>
          <p:nvPr>
            <p:ph type="body" idx="24"/>
          </p:nvPr>
        </p:nvSpPr>
        <p:spPr>
          <a:prstGeom prst="rect">
            <a:avLst/>
          </a:prstGeom>
        </p:spPr>
        <p:txBody>
          <a:bodyPr/>
          <a:lstStyle/>
          <a:p>
            <a:r>
              <a:t>Venenatis Quam:</a:t>
            </a:r>
          </a:p>
        </p:txBody>
      </p:sp>
      <p:sp>
        <p:nvSpPr>
          <p:cNvPr id="508" name="Shape 508"/>
          <p:cNvSpPr>
            <a:spLocks noGrp="1"/>
          </p:cNvSpPr>
          <p:nvPr>
            <p:ph type="body" sz="quarter" idx="1"/>
          </p:nvPr>
        </p:nvSpPr>
        <p:spPr>
          <a:prstGeom prst="rect">
            <a:avLst/>
          </a:prstGeom>
        </p:spPr>
        <p:txBody>
          <a:bodyPr/>
          <a:lstStyle/>
          <a:p>
            <a:r>
              <a:t>Donec ullamcorper nulla non metus auctor fringilla. Cum sociis natoque penatibus et magnis dis parturient montes, nascetur ridiculus mus.</a:t>
            </a:r>
          </a:p>
        </p:txBody>
      </p:sp>
      <p:pic>
        <p:nvPicPr>
          <p:cNvPr id="509" name="Photo-Placeholder-2.jpg"/>
          <p:cNvPicPr>
            <a:picLocks noGrp="1" noChangeAspect="1"/>
          </p:cNvPicPr>
          <p:nvPr>
            <p:ph type="pic" idx="25"/>
          </p:nvPr>
        </p:nvPicPr>
        <p:blipFill>
          <a:blip r:embed="rId6">
            <a:alphaModFix amt="90000"/>
            <a:extLst/>
          </a:blip>
          <a:srcRect l="13443" r="13441"/>
          <a:stretch>
            <a:fillRect/>
          </a:stretch>
        </p:blipFill>
        <p:spPr>
          <a:xfrm>
            <a:off x="1270080" y="3173207"/>
            <a:ext cx="4444967" cy="4042143"/>
          </a:xfrm>
          <a:custGeom>
            <a:avLst/>
            <a:gdLst/>
            <a:ahLst/>
            <a:cxnLst>
              <a:cxn ang="0">
                <a:pos x="wd2" y="hd2"/>
              </a:cxn>
              <a:cxn ang="5400000">
                <a:pos x="wd2" y="hd2"/>
              </a:cxn>
              <a:cxn ang="10800000">
                <a:pos x="wd2" y="hd2"/>
              </a:cxn>
              <a:cxn ang="16200000">
                <a:pos x="wd2" y="hd2"/>
              </a:cxn>
            </a:cxnLst>
            <a:rect l="0" t="0" r="r" b="b"/>
            <a:pathLst>
              <a:path w="21568" h="21575" extrusionOk="0">
                <a:moveTo>
                  <a:pt x="10474" y="0"/>
                </a:moveTo>
                <a:cubicBezTo>
                  <a:pt x="10229" y="-1"/>
                  <a:pt x="9983" y="8"/>
                  <a:pt x="9738" y="27"/>
                </a:cubicBezTo>
                <a:cubicBezTo>
                  <a:pt x="7485" y="202"/>
                  <a:pt x="5297" y="1209"/>
                  <a:pt x="3424" y="2883"/>
                </a:cubicBezTo>
                <a:cubicBezTo>
                  <a:pt x="2280" y="3905"/>
                  <a:pt x="1333" y="5110"/>
                  <a:pt x="792" y="6528"/>
                </a:cubicBezTo>
                <a:cubicBezTo>
                  <a:pt x="207" y="8060"/>
                  <a:pt x="122" y="9761"/>
                  <a:pt x="535" y="11343"/>
                </a:cubicBezTo>
                <a:cubicBezTo>
                  <a:pt x="538" y="11359"/>
                  <a:pt x="535" y="11374"/>
                  <a:pt x="537" y="11390"/>
                </a:cubicBezTo>
                <a:cubicBezTo>
                  <a:pt x="540" y="11405"/>
                  <a:pt x="545" y="11419"/>
                  <a:pt x="547" y="11434"/>
                </a:cubicBezTo>
                <a:cubicBezTo>
                  <a:pt x="575" y="11692"/>
                  <a:pt x="612" y="11948"/>
                  <a:pt x="657" y="12203"/>
                </a:cubicBezTo>
                <a:cubicBezTo>
                  <a:pt x="702" y="12459"/>
                  <a:pt x="756" y="12712"/>
                  <a:pt x="819" y="12964"/>
                </a:cubicBezTo>
                <a:cubicBezTo>
                  <a:pt x="792" y="12986"/>
                  <a:pt x="765" y="13009"/>
                  <a:pt x="740" y="13033"/>
                </a:cubicBezTo>
                <a:cubicBezTo>
                  <a:pt x="714" y="13058"/>
                  <a:pt x="690" y="13086"/>
                  <a:pt x="670" y="13122"/>
                </a:cubicBezTo>
                <a:cubicBezTo>
                  <a:pt x="731" y="13145"/>
                  <a:pt x="783" y="13169"/>
                  <a:pt x="842" y="13184"/>
                </a:cubicBezTo>
                <a:cubicBezTo>
                  <a:pt x="849" y="13186"/>
                  <a:pt x="859" y="13184"/>
                  <a:pt x="867" y="13184"/>
                </a:cubicBezTo>
                <a:cubicBezTo>
                  <a:pt x="889" y="13266"/>
                  <a:pt x="914" y="13347"/>
                  <a:pt x="940" y="13427"/>
                </a:cubicBezTo>
                <a:cubicBezTo>
                  <a:pt x="966" y="13508"/>
                  <a:pt x="995" y="13588"/>
                  <a:pt x="1021" y="13669"/>
                </a:cubicBezTo>
                <a:cubicBezTo>
                  <a:pt x="836" y="13828"/>
                  <a:pt x="682" y="14020"/>
                  <a:pt x="518" y="14203"/>
                </a:cubicBezTo>
                <a:cubicBezTo>
                  <a:pt x="437" y="14293"/>
                  <a:pt x="371" y="14395"/>
                  <a:pt x="312" y="14506"/>
                </a:cubicBezTo>
                <a:cubicBezTo>
                  <a:pt x="254" y="14614"/>
                  <a:pt x="184" y="14716"/>
                  <a:pt x="119" y="14821"/>
                </a:cubicBezTo>
                <a:cubicBezTo>
                  <a:pt x="89" y="14871"/>
                  <a:pt x="62" y="14924"/>
                  <a:pt x="31" y="14974"/>
                </a:cubicBezTo>
                <a:cubicBezTo>
                  <a:pt x="23" y="14986"/>
                  <a:pt x="15" y="14998"/>
                  <a:pt x="10" y="15012"/>
                </a:cubicBezTo>
                <a:cubicBezTo>
                  <a:pt x="-1" y="15039"/>
                  <a:pt x="-7" y="15071"/>
                  <a:pt x="19" y="15090"/>
                </a:cubicBezTo>
                <a:cubicBezTo>
                  <a:pt x="34" y="15101"/>
                  <a:pt x="59" y="15108"/>
                  <a:pt x="75" y="15103"/>
                </a:cubicBezTo>
                <a:cubicBezTo>
                  <a:pt x="171" y="15071"/>
                  <a:pt x="266" y="15033"/>
                  <a:pt x="360" y="14999"/>
                </a:cubicBezTo>
                <a:cubicBezTo>
                  <a:pt x="399" y="15033"/>
                  <a:pt x="428" y="15067"/>
                  <a:pt x="462" y="15090"/>
                </a:cubicBezTo>
                <a:cubicBezTo>
                  <a:pt x="541" y="15144"/>
                  <a:pt x="624" y="15164"/>
                  <a:pt x="711" y="15103"/>
                </a:cubicBezTo>
                <a:cubicBezTo>
                  <a:pt x="744" y="15080"/>
                  <a:pt x="783" y="15068"/>
                  <a:pt x="819" y="15050"/>
                </a:cubicBezTo>
                <a:cubicBezTo>
                  <a:pt x="916" y="15126"/>
                  <a:pt x="1019" y="15148"/>
                  <a:pt x="1129" y="15158"/>
                </a:cubicBezTo>
                <a:cubicBezTo>
                  <a:pt x="1238" y="15168"/>
                  <a:pt x="1328" y="15228"/>
                  <a:pt x="1379" y="15330"/>
                </a:cubicBezTo>
                <a:cubicBezTo>
                  <a:pt x="1451" y="15474"/>
                  <a:pt x="1505" y="15628"/>
                  <a:pt x="1462" y="15800"/>
                </a:cubicBezTo>
                <a:cubicBezTo>
                  <a:pt x="1449" y="15850"/>
                  <a:pt x="1437" y="15903"/>
                  <a:pt x="1415" y="15948"/>
                </a:cubicBezTo>
                <a:cubicBezTo>
                  <a:pt x="1384" y="16013"/>
                  <a:pt x="1381" y="16075"/>
                  <a:pt x="1406" y="16141"/>
                </a:cubicBezTo>
                <a:cubicBezTo>
                  <a:pt x="1419" y="16175"/>
                  <a:pt x="1437" y="16211"/>
                  <a:pt x="1441" y="16247"/>
                </a:cubicBezTo>
                <a:cubicBezTo>
                  <a:pt x="1445" y="16290"/>
                  <a:pt x="1451" y="16343"/>
                  <a:pt x="1433" y="16376"/>
                </a:cubicBezTo>
                <a:cubicBezTo>
                  <a:pt x="1388" y="16458"/>
                  <a:pt x="1358" y="16551"/>
                  <a:pt x="1283" y="16611"/>
                </a:cubicBezTo>
                <a:cubicBezTo>
                  <a:pt x="1218" y="16663"/>
                  <a:pt x="1198" y="16731"/>
                  <a:pt x="1240" y="16808"/>
                </a:cubicBezTo>
                <a:cubicBezTo>
                  <a:pt x="1279" y="16879"/>
                  <a:pt x="1280" y="16941"/>
                  <a:pt x="1248" y="17018"/>
                </a:cubicBezTo>
                <a:cubicBezTo>
                  <a:pt x="1218" y="17091"/>
                  <a:pt x="1205" y="17175"/>
                  <a:pt x="1190" y="17255"/>
                </a:cubicBezTo>
                <a:cubicBezTo>
                  <a:pt x="1180" y="17310"/>
                  <a:pt x="1207" y="17358"/>
                  <a:pt x="1252" y="17382"/>
                </a:cubicBezTo>
                <a:cubicBezTo>
                  <a:pt x="1288" y="17401"/>
                  <a:pt x="1328" y="17414"/>
                  <a:pt x="1363" y="17435"/>
                </a:cubicBezTo>
                <a:cubicBezTo>
                  <a:pt x="1378" y="17444"/>
                  <a:pt x="1391" y="17469"/>
                  <a:pt x="1392" y="17488"/>
                </a:cubicBezTo>
                <a:cubicBezTo>
                  <a:pt x="1396" y="17525"/>
                  <a:pt x="1396" y="17564"/>
                  <a:pt x="1387" y="17598"/>
                </a:cubicBezTo>
                <a:cubicBezTo>
                  <a:pt x="1356" y="17710"/>
                  <a:pt x="1389" y="17803"/>
                  <a:pt x="1450" y="17891"/>
                </a:cubicBezTo>
                <a:cubicBezTo>
                  <a:pt x="1508" y="17974"/>
                  <a:pt x="1557" y="18064"/>
                  <a:pt x="1618" y="18145"/>
                </a:cubicBezTo>
                <a:cubicBezTo>
                  <a:pt x="1667" y="18210"/>
                  <a:pt x="1691" y="18289"/>
                  <a:pt x="1718" y="18365"/>
                </a:cubicBezTo>
                <a:cubicBezTo>
                  <a:pt x="1747" y="18448"/>
                  <a:pt x="1832" y="18471"/>
                  <a:pt x="1870" y="18543"/>
                </a:cubicBezTo>
                <a:cubicBezTo>
                  <a:pt x="1884" y="18569"/>
                  <a:pt x="1894" y="18595"/>
                  <a:pt x="1910" y="18619"/>
                </a:cubicBezTo>
                <a:cubicBezTo>
                  <a:pt x="1942" y="18667"/>
                  <a:pt x="1972" y="18718"/>
                  <a:pt x="2011" y="18759"/>
                </a:cubicBezTo>
                <a:cubicBezTo>
                  <a:pt x="2041" y="18791"/>
                  <a:pt x="2066" y="18821"/>
                  <a:pt x="2074" y="18869"/>
                </a:cubicBezTo>
                <a:cubicBezTo>
                  <a:pt x="2095" y="18994"/>
                  <a:pt x="2163" y="19085"/>
                  <a:pt x="2257" y="19153"/>
                </a:cubicBezTo>
                <a:cubicBezTo>
                  <a:pt x="2349" y="19220"/>
                  <a:pt x="2426" y="19301"/>
                  <a:pt x="2492" y="19399"/>
                </a:cubicBezTo>
                <a:cubicBezTo>
                  <a:pt x="2527" y="19452"/>
                  <a:pt x="2579" y="19495"/>
                  <a:pt x="2625" y="19539"/>
                </a:cubicBezTo>
                <a:cubicBezTo>
                  <a:pt x="2688" y="19599"/>
                  <a:pt x="2761" y="19594"/>
                  <a:pt x="2835" y="19568"/>
                </a:cubicBezTo>
                <a:cubicBezTo>
                  <a:pt x="2860" y="19560"/>
                  <a:pt x="2883" y="19541"/>
                  <a:pt x="2906" y="19526"/>
                </a:cubicBezTo>
                <a:cubicBezTo>
                  <a:pt x="3071" y="19417"/>
                  <a:pt x="3251" y="19356"/>
                  <a:pt x="3441" y="19331"/>
                </a:cubicBezTo>
                <a:cubicBezTo>
                  <a:pt x="3577" y="19313"/>
                  <a:pt x="3712" y="19303"/>
                  <a:pt x="3811" y="19448"/>
                </a:cubicBezTo>
                <a:cubicBezTo>
                  <a:pt x="3852" y="19507"/>
                  <a:pt x="3921" y="19532"/>
                  <a:pt x="3996" y="19509"/>
                </a:cubicBezTo>
                <a:cubicBezTo>
                  <a:pt x="4020" y="19502"/>
                  <a:pt x="4055" y="19502"/>
                  <a:pt x="4073" y="19517"/>
                </a:cubicBezTo>
                <a:cubicBezTo>
                  <a:pt x="4171" y="19599"/>
                  <a:pt x="4273" y="19691"/>
                  <a:pt x="4279" y="19837"/>
                </a:cubicBezTo>
                <a:cubicBezTo>
                  <a:pt x="4287" y="20012"/>
                  <a:pt x="4343" y="20153"/>
                  <a:pt x="4456" y="20274"/>
                </a:cubicBezTo>
                <a:cubicBezTo>
                  <a:pt x="4512" y="20333"/>
                  <a:pt x="4542" y="20404"/>
                  <a:pt x="4518" y="20496"/>
                </a:cubicBezTo>
                <a:cubicBezTo>
                  <a:pt x="4500" y="20564"/>
                  <a:pt x="4534" y="20608"/>
                  <a:pt x="4589" y="20636"/>
                </a:cubicBezTo>
                <a:cubicBezTo>
                  <a:pt x="4602" y="20642"/>
                  <a:pt x="4616" y="20647"/>
                  <a:pt x="4629" y="20651"/>
                </a:cubicBezTo>
                <a:cubicBezTo>
                  <a:pt x="4691" y="20668"/>
                  <a:pt x="4719" y="20714"/>
                  <a:pt x="4724" y="20780"/>
                </a:cubicBezTo>
                <a:cubicBezTo>
                  <a:pt x="4733" y="20909"/>
                  <a:pt x="4825" y="21007"/>
                  <a:pt x="4841" y="21134"/>
                </a:cubicBezTo>
                <a:cubicBezTo>
                  <a:pt x="4844" y="21152"/>
                  <a:pt x="4862" y="21171"/>
                  <a:pt x="4878" y="21182"/>
                </a:cubicBezTo>
                <a:cubicBezTo>
                  <a:pt x="4987" y="21256"/>
                  <a:pt x="5041" y="21378"/>
                  <a:pt x="5094" y="21496"/>
                </a:cubicBezTo>
                <a:cubicBezTo>
                  <a:pt x="5260" y="21599"/>
                  <a:pt x="5441" y="21551"/>
                  <a:pt x="5614" y="21574"/>
                </a:cubicBezTo>
                <a:cubicBezTo>
                  <a:pt x="5620" y="21575"/>
                  <a:pt x="5629" y="21571"/>
                  <a:pt x="5635" y="21568"/>
                </a:cubicBezTo>
                <a:cubicBezTo>
                  <a:pt x="5741" y="21518"/>
                  <a:pt x="5861" y="21523"/>
                  <a:pt x="5962" y="21453"/>
                </a:cubicBezTo>
                <a:cubicBezTo>
                  <a:pt x="5990" y="21434"/>
                  <a:pt x="6024" y="21424"/>
                  <a:pt x="6056" y="21420"/>
                </a:cubicBezTo>
                <a:cubicBezTo>
                  <a:pt x="6126" y="21409"/>
                  <a:pt x="6188" y="21376"/>
                  <a:pt x="6249" y="21343"/>
                </a:cubicBezTo>
                <a:cubicBezTo>
                  <a:pt x="6451" y="21238"/>
                  <a:pt x="6656" y="21142"/>
                  <a:pt x="6834" y="20987"/>
                </a:cubicBezTo>
                <a:cubicBezTo>
                  <a:pt x="6988" y="20901"/>
                  <a:pt x="7136" y="20801"/>
                  <a:pt x="7281" y="20697"/>
                </a:cubicBezTo>
                <a:cubicBezTo>
                  <a:pt x="7426" y="20594"/>
                  <a:pt x="7569" y="20488"/>
                  <a:pt x="7714" y="20386"/>
                </a:cubicBezTo>
                <a:cubicBezTo>
                  <a:pt x="9333" y="20442"/>
                  <a:pt x="10955" y="20258"/>
                  <a:pt x="12529" y="19839"/>
                </a:cubicBezTo>
                <a:cubicBezTo>
                  <a:pt x="14041" y="19437"/>
                  <a:pt x="15560" y="18807"/>
                  <a:pt x="16829" y="17626"/>
                </a:cubicBezTo>
                <a:cubicBezTo>
                  <a:pt x="18188" y="16360"/>
                  <a:pt x="19027" y="14654"/>
                  <a:pt x="19313" y="12841"/>
                </a:cubicBezTo>
                <a:cubicBezTo>
                  <a:pt x="19415" y="12756"/>
                  <a:pt x="19518" y="12672"/>
                  <a:pt x="19619" y="12586"/>
                </a:cubicBezTo>
                <a:cubicBezTo>
                  <a:pt x="19654" y="12558"/>
                  <a:pt x="19671" y="12518"/>
                  <a:pt x="19669" y="12470"/>
                </a:cubicBezTo>
                <a:cubicBezTo>
                  <a:pt x="19668" y="12418"/>
                  <a:pt x="19665" y="12367"/>
                  <a:pt x="19667" y="12315"/>
                </a:cubicBezTo>
                <a:cubicBezTo>
                  <a:pt x="19672" y="12204"/>
                  <a:pt x="19670" y="12092"/>
                  <a:pt x="19685" y="11983"/>
                </a:cubicBezTo>
                <a:cubicBezTo>
                  <a:pt x="19705" y="11830"/>
                  <a:pt x="19710" y="11830"/>
                  <a:pt x="19852" y="11900"/>
                </a:cubicBezTo>
                <a:cubicBezTo>
                  <a:pt x="19857" y="11903"/>
                  <a:pt x="19866" y="11900"/>
                  <a:pt x="19873" y="11900"/>
                </a:cubicBezTo>
                <a:cubicBezTo>
                  <a:pt x="19911" y="11864"/>
                  <a:pt x="19895" y="11818"/>
                  <a:pt x="19891" y="11775"/>
                </a:cubicBezTo>
                <a:cubicBezTo>
                  <a:pt x="19874" y="11626"/>
                  <a:pt x="19871" y="11475"/>
                  <a:pt x="19893" y="11328"/>
                </a:cubicBezTo>
                <a:cubicBezTo>
                  <a:pt x="19903" y="11260"/>
                  <a:pt x="19898" y="11198"/>
                  <a:pt x="19893" y="11131"/>
                </a:cubicBezTo>
                <a:cubicBezTo>
                  <a:pt x="19882" y="10988"/>
                  <a:pt x="19837" y="10854"/>
                  <a:pt x="19800" y="10718"/>
                </a:cubicBezTo>
                <a:cubicBezTo>
                  <a:pt x="19781" y="10645"/>
                  <a:pt x="19765" y="10574"/>
                  <a:pt x="19821" y="10508"/>
                </a:cubicBezTo>
                <a:cubicBezTo>
                  <a:pt x="19839" y="10488"/>
                  <a:pt x="19856" y="10457"/>
                  <a:pt x="19856" y="10430"/>
                </a:cubicBezTo>
                <a:cubicBezTo>
                  <a:pt x="19855" y="10335"/>
                  <a:pt x="19914" y="10302"/>
                  <a:pt x="19977" y="10271"/>
                </a:cubicBezTo>
                <a:cubicBezTo>
                  <a:pt x="20287" y="10120"/>
                  <a:pt x="20596" y="9965"/>
                  <a:pt x="20909" y="9822"/>
                </a:cubicBezTo>
                <a:cubicBezTo>
                  <a:pt x="21043" y="9761"/>
                  <a:pt x="21162" y="9676"/>
                  <a:pt x="21279" y="9589"/>
                </a:cubicBezTo>
                <a:cubicBezTo>
                  <a:pt x="21375" y="9518"/>
                  <a:pt x="21451" y="9422"/>
                  <a:pt x="21478" y="9288"/>
                </a:cubicBezTo>
                <a:cubicBezTo>
                  <a:pt x="21491" y="9223"/>
                  <a:pt x="21514" y="9159"/>
                  <a:pt x="21533" y="9096"/>
                </a:cubicBezTo>
                <a:cubicBezTo>
                  <a:pt x="21593" y="8901"/>
                  <a:pt x="21573" y="8710"/>
                  <a:pt x="21497" y="8528"/>
                </a:cubicBezTo>
                <a:cubicBezTo>
                  <a:pt x="21439" y="8391"/>
                  <a:pt x="21396" y="8253"/>
                  <a:pt x="21381" y="8102"/>
                </a:cubicBezTo>
                <a:cubicBezTo>
                  <a:pt x="21378" y="8066"/>
                  <a:pt x="21371" y="8024"/>
                  <a:pt x="21352" y="7996"/>
                </a:cubicBezTo>
                <a:cubicBezTo>
                  <a:pt x="21256" y="7852"/>
                  <a:pt x="21181" y="7693"/>
                  <a:pt x="21062" y="7566"/>
                </a:cubicBezTo>
                <a:cubicBezTo>
                  <a:pt x="20945" y="7443"/>
                  <a:pt x="20831" y="7313"/>
                  <a:pt x="20734" y="7170"/>
                </a:cubicBezTo>
                <a:cubicBezTo>
                  <a:pt x="20658" y="7058"/>
                  <a:pt x="20574" y="6973"/>
                  <a:pt x="20461" y="6914"/>
                </a:cubicBezTo>
                <a:cubicBezTo>
                  <a:pt x="20351" y="6856"/>
                  <a:pt x="20238" y="6804"/>
                  <a:pt x="20143" y="6715"/>
                </a:cubicBezTo>
                <a:cubicBezTo>
                  <a:pt x="20110" y="6683"/>
                  <a:pt x="20058" y="6673"/>
                  <a:pt x="20012" y="6662"/>
                </a:cubicBezTo>
                <a:cubicBezTo>
                  <a:pt x="19951" y="6646"/>
                  <a:pt x="19896" y="6621"/>
                  <a:pt x="19852" y="6569"/>
                </a:cubicBezTo>
                <a:cubicBezTo>
                  <a:pt x="19798" y="6503"/>
                  <a:pt x="19727" y="6486"/>
                  <a:pt x="19648" y="6490"/>
                </a:cubicBezTo>
                <a:cubicBezTo>
                  <a:pt x="19587" y="6493"/>
                  <a:pt x="19523" y="6498"/>
                  <a:pt x="19465" y="6484"/>
                </a:cubicBezTo>
                <a:cubicBezTo>
                  <a:pt x="19377" y="6462"/>
                  <a:pt x="19294" y="6457"/>
                  <a:pt x="19205" y="6469"/>
                </a:cubicBezTo>
                <a:cubicBezTo>
                  <a:pt x="19151" y="6476"/>
                  <a:pt x="19093" y="6480"/>
                  <a:pt x="19045" y="6444"/>
                </a:cubicBezTo>
                <a:cubicBezTo>
                  <a:pt x="19031" y="6433"/>
                  <a:pt x="19017" y="6431"/>
                  <a:pt x="19003" y="6424"/>
                </a:cubicBezTo>
                <a:cubicBezTo>
                  <a:pt x="18991" y="6391"/>
                  <a:pt x="18983" y="6358"/>
                  <a:pt x="18972" y="6325"/>
                </a:cubicBezTo>
                <a:cubicBezTo>
                  <a:pt x="18962" y="6291"/>
                  <a:pt x="18952" y="6256"/>
                  <a:pt x="18939" y="6223"/>
                </a:cubicBezTo>
                <a:cubicBezTo>
                  <a:pt x="18969" y="6200"/>
                  <a:pt x="18996" y="6176"/>
                  <a:pt x="19026" y="6153"/>
                </a:cubicBezTo>
                <a:cubicBezTo>
                  <a:pt x="19198" y="6023"/>
                  <a:pt x="19361" y="5875"/>
                  <a:pt x="19565" y="5804"/>
                </a:cubicBezTo>
                <a:cubicBezTo>
                  <a:pt x="19619" y="5785"/>
                  <a:pt x="19660" y="5743"/>
                  <a:pt x="19683" y="5687"/>
                </a:cubicBezTo>
                <a:cubicBezTo>
                  <a:pt x="19705" y="5634"/>
                  <a:pt x="19721" y="5572"/>
                  <a:pt x="19737" y="5522"/>
                </a:cubicBezTo>
                <a:cubicBezTo>
                  <a:pt x="19721" y="5503"/>
                  <a:pt x="19711" y="5484"/>
                  <a:pt x="19702" y="5484"/>
                </a:cubicBezTo>
                <a:cubicBezTo>
                  <a:pt x="19600" y="5480"/>
                  <a:pt x="19559" y="5413"/>
                  <a:pt x="19548" y="5312"/>
                </a:cubicBezTo>
                <a:cubicBezTo>
                  <a:pt x="19545" y="5283"/>
                  <a:pt x="19534" y="5255"/>
                  <a:pt x="19531" y="5226"/>
                </a:cubicBezTo>
                <a:cubicBezTo>
                  <a:pt x="19508" y="5049"/>
                  <a:pt x="19488" y="4871"/>
                  <a:pt x="19423" y="4704"/>
                </a:cubicBezTo>
                <a:cubicBezTo>
                  <a:pt x="19412" y="4678"/>
                  <a:pt x="19408" y="4647"/>
                  <a:pt x="19407" y="4618"/>
                </a:cubicBezTo>
                <a:cubicBezTo>
                  <a:pt x="19407" y="4538"/>
                  <a:pt x="19376" y="4478"/>
                  <a:pt x="19332" y="4416"/>
                </a:cubicBezTo>
                <a:cubicBezTo>
                  <a:pt x="19209" y="4240"/>
                  <a:pt x="19094" y="4057"/>
                  <a:pt x="18932" y="3916"/>
                </a:cubicBezTo>
                <a:cubicBezTo>
                  <a:pt x="18873" y="3865"/>
                  <a:pt x="18800" y="3809"/>
                  <a:pt x="18801" y="3703"/>
                </a:cubicBezTo>
                <a:cubicBezTo>
                  <a:pt x="18801" y="3664"/>
                  <a:pt x="18763" y="3639"/>
                  <a:pt x="18728" y="3633"/>
                </a:cubicBezTo>
                <a:cubicBezTo>
                  <a:pt x="18609" y="3610"/>
                  <a:pt x="18542" y="3523"/>
                  <a:pt x="18489" y="3414"/>
                </a:cubicBezTo>
                <a:cubicBezTo>
                  <a:pt x="18477" y="3390"/>
                  <a:pt x="18486" y="3348"/>
                  <a:pt x="18512" y="3338"/>
                </a:cubicBezTo>
                <a:cubicBezTo>
                  <a:pt x="18559" y="3321"/>
                  <a:pt x="18600" y="3301"/>
                  <a:pt x="18631" y="3243"/>
                </a:cubicBezTo>
                <a:cubicBezTo>
                  <a:pt x="18533" y="3087"/>
                  <a:pt x="18401" y="3002"/>
                  <a:pt x="18246" y="2999"/>
                </a:cubicBezTo>
                <a:cubicBezTo>
                  <a:pt x="18137" y="2997"/>
                  <a:pt x="18072" y="2956"/>
                  <a:pt x="18009" y="2868"/>
                </a:cubicBezTo>
                <a:cubicBezTo>
                  <a:pt x="17956" y="2792"/>
                  <a:pt x="17890" y="2726"/>
                  <a:pt x="17832" y="2654"/>
                </a:cubicBezTo>
                <a:cubicBezTo>
                  <a:pt x="17815" y="2633"/>
                  <a:pt x="17796" y="2606"/>
                  <a:pt x="17796" y="2580"/>
                </a:cubicBezTo>
                <a:cubicBezTo>
                  <a:pt x="17794" y="2461"/>
                  <a:pt x="17719" y="2382"/>
                  <a:pt x="17651" y="2315"/>
                </a:cubicBezTo>
                <a:cubicBezTo>
                  <a:pt x="17585" y="2250"/>
                  <a:pt x="17511" y="2194"/>
                  <a:pt x="17476" y="2103"/>
                </a:cubicBezTo>
                <a:cubicBezTo>
                  <a:pt x="17439" y="2008"/>
                  <a:pt x="17346" y="1949"/>
                  <a:pt x="17339" y="1834"/>
                </a:cubicBezTo>
                <a:cubicBezTo>
                  <a:pt x="17338" y="1820"/>
                  <a:pt x="17314" y="1797"/>
                  <a:pt x="17299" y="1796"/>
                </a:cubicBezTo>
                <a:cubicBezTo>
                  <a:pt x="17242" y="1793"/>
                  <a:pt x="17216" y="1769"/>
                  <a:pt x="17208" y="1703"/>
                </a:cubicBezTo>
                <a:cubicBezTo>
                  <a:pt x="17194" y="1585"/>
                  <a:pt x="17161" y="1467"/>
                  <a:pt x="17150" y="1349"/>
                </a:cubicBezTo>
                <a:cubicBezTo>
                  <a:pt x="17140" y="1238"/>
                  <a:pt x="17146" y="1126"/>
                  <a:pt x="17147" y="1014"/>
                </a:cubicBezTo>
                <a:cubicBezTo>
                  <a:pt x="17147" y="918"/>
                  <a:pt x="17113" y="878"/>
                  <a:pt x="17023" y="887"/>
                </a:cubicBezTo>
                <a:cubicBezTo>
                  <a:pt x="16963" y="894"/>
                  <a:pt x="16904" y="913"/>
                  <a:pt x="16844" y="925"/>
                </a:cubicBezTo>
                <a:cubicBezTo>
                  <a:pt x="16805" y="934"/>
                  <a:pt x="16762" y="955"/>
                  <a:pt x="16725" y="949"/>
                </a:cubicBezTo>
                <a:cubicBezTo>
                  <a:pt x="16667" y="939"/>
                  <a:pt x="16622" y="940"/>
                  <a:pt x="16575" y="981"/>
                </a:cubicBezTo>
                <a:cubicBezTo>
                  <a:pt x="16549" y="1002"/>
                  <a:pt x="16511" y="1011"/>
                  <a:pt x="16480" y="1025"/>
                </a:cubicBezTo>
                <a:cubicBezTo>
                  <a:pt x="16331" y="1095"/>
                  <a:pt x="16166" y="1111"/>
                  <a:pt x="16018" y="1188"/>
                </a:cubicBezTo>
                <a:cubicBezTo>
                  <a:pt x="15951" y="1223"/>
                  <a:pt x="15883" y="1259"/>
                  <a:pt x="15814" y="1288"/>
                </a:cubicBezTo>
                <a:cubicBezTo>
                  <a:pt x="15688" y="1340"/>
                  <a:pt x="15565" y="1395"/>
                  <a:pt x="15446" y="1466"/>
                </a:cubicBezTo>
                <a:cubicBezTo>
                  <a:pt x="13905" y="494"/>
                  <a:pt x="12190" y="5"/>
                  <a:pt x="10474" y="0"/>
                </a:cubicBezTo>
                <a:close/>
              </a:path>
            </a:pathLst>
          </a:custGeom>
        </p:spPr>
      </p:pic>
    </p:spTree>
  </p:cSld>
  <p:clrMapOvr>
    <a:masterClrMapping/>
  </p:clrMapOvr>
  <p:transition xmlns:p14="http://schemas.microsoft.com/office/powerpoint/2010/mai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Shape 511"/>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14</a:t>
            </a:fld>
            <a:endParaRPr/>
          </a:p>
        </p:txBody>
      </p:sp>
      <p:pic>
        <p:nvPicPr>
          <p:cNvPr id="512" name="Photo-Placeholder-2.jpg"/>
          <p:cNvPicPr>
            <a:picLocks noGrp="1" noChangeAspect="1"/>
          </p:cNvPicPr>
          <p:nvPr>
            <p:ph type="pic" idx="13"/>
          </p:nvPr>
        </p:nvPicPr>
        <p:blipFill>
          <a:blip r:embed="rId2">
            <a:extLst/>
          </a:blip>
          <a:srcRect t="4338" b="4340"/>
          <a:stretch>
            <a:fillRect/>
          </a:stretch>
        </p:blipFill>
        <p:spPr>
          <a:xfrm>
            <a:off x="1266317" y="1890146"/>
            <a:ext cx="10464801" cy="6354101"/>
          </a:xfrm>
          <a:custGeom>
            <a:avLst/>
            <a:gdLst/>
            <a:ahLst/>
            <a:cxnLst>
              <a:cxn ang="0">
                <a:pos x="wd2" y="hd2"/>
              </a:cxn>
              <a:cxn ang="5400000">
                <a:pos x="wd2" y="hd2"/>
              </a:cxn>
              <a:cxn ang="10800000">
                <a:pos x="wd2" y="hd2"/>
              </a:cxn>
              <a:cxn ang="16200000">
                <a:pos x="wd2" y="hd2"/>
              </a:cxn>
            </a:cxnLst>
            <a:rect l="0" t="0" r="r" b="b"/>
            <a:pathLst>
              <a:path w="21592" h="21582" extrusionOk="0">
                <a:moveTo>
                  <a:pt x="16330" y="0"/>
                </a:moveTo>
                <a:cubicBezTo>
                  <a:pt x="16255" y="-1"/>
                  <a:pt x="16179" y="8"/>
                  <a:pt x="16103" y="38"/>
                </a:cubicBezTo>
                <a:cubicBezTo>
                  <a:pt x="15743" y="180"/>
                  <a:pt x="15373" y="283"/>
                  <a:pt x="15014" y="432"/>
                </a:cubicBezTo>
                <a:cubicBezTo>
                  <a:pt x="14707" y="559"/>
                  <a:pt x="14394" y="661"/>
                  <a:pt x="14089" y="793"/>
                </a:cubicBezTo>
                <a:cubicBezTo>
                  <a:pt x="13901" y="875"/>
                  <a:pt x="13714" y="955"/>
                  <a:pt x="13520" y="1014"/>
                </a:cubicBezTo>
                <a:cubicBezTo>
                  <a:pt x="13380" y="1057"/>
                  <a:pt x="13241" y="1107"/>
                  <a:pt x="13102" y="1156"/>
                </a:cubicBezTo>
                <a:cubicBezTo>
                  <a:pt x="13092" y="1159"/>
                  <a:pt x="13080" y="1177"/>
                  <a:pt x="13080" y="1189"/>
                </a:cubicBezTo>
                <a:cubicBezTo>
                  <a:pt x="13080" y="1195"/>
                  <a:pt x="13085" y="1199"/>
                  <a:pt x="13088" y="1207"/>
                </a:cubicBezTo>
                <a:cubicBezTo>
                  <a:pt x="13083" y="1212"/>
                  <a:pt x="13076" y="1215"/>
                  <a:pt x="13071" y="1220"/>
                </a:cubicBezTo>
                <a:cubicBezTo>
                  <a:pt x="13027" y="1264"/>
                  <a:pt x="12985" y="1273"/>
                  <a:pt x="12938" y="1227"/>
                </a:cubicBezTo>
                <a:cubicBezTo>
                  <a:pt x="12928" y="1218"/>
                  <a:pt x="12900" y="1216"/>
                  <a:pt x="12895" y="1224"/>
                </a:cubicBezTo>
                <a:cubicBezTo>
                  <a:pt x="12799" y="1375"/>
                  <a:pt x="12635" y="1326"/>
                  <a:pt x="12514" y="1405"/>
                </a:cubicBezTo>
                <a:cubicBezTo>
                  <a:pt x="12471" y="1433"/>
                  <a:pt x="12398" y="1425"/>
                  <a:pt x="12348" y="1404"/>
                </a:cubicBezTo>
                <a:cubicBezTo>
                  <a:pt x="12280" y="1375"/>
                  <a:pt x="12231" y="1346"/>
                  <a:pt x="12175" y="1428"/>
                </a:cubicBezTo>
                <a:cubicBezTo>
                  <a:pt x="12154" y="1459"/>
                  <a:pt x="12101" y="1468"/>
                  <a:pt x="12061" y="1472"/>
                </a:cubicBezTo>
                <a:cubicBezTo>
                  <a:pt x="11868" y="1493"/>
                  <a:pt x="11691" y="1560"/>
                  <a:pt x="11543" y="1718"/>
                </a:cubicBezTo>
                <a:cubicBezTo>
                  <a:pt x="11515" y="1748"/>
                  <a:pt x="11470" y="1757"/>
                  <a:pt x="11423" y="1782"/>
                </a:cubicBezTo>
                <a:cubicBezTo>
                  <a:pt x="11399" y="1754"/>
                  <a:pt x="11376" y="1727"/>
                  <a:pt x="11352" y="1699"/>
                </a:cubicBezTo>
                <a:cubicBezTo>
                  <a:pt x="11328" y="1670"/>
                  <a:pt x="11303" y="1640"/>
                  <a:pt x="11276" y="1608"/>
                </a:cubicBezTo>
                <a:cubicBezTo>
                  <a:pt x="11240" y="1655"/>
                  <a:pt x="11201" y="1701"/>
                  <a:pt x="11154" y="1738"/>
                </a:cubicBezTo>
                <a:cubicBezTo>
                  <a:pt x="11107" y="1775"/>
                  <a:pt x="11052" y="1803"/>
                  <a:pt x="10978" y="1815"/>
                </a:cubicBezTo>
                <a:cubicBezTo>
                  <a:pt x="10941" y="1807"/>
                  <a:pt x="10901" y="1784"/>
                  <a:pt x="10860" y="1751"/>
                </a:cubicBezTo>
                <a:cubicBezTo>
                  <a:pt x="10818" y="1719"/>
                  <a:pt x="10774" y="1676"/>
                  <a:pt x="10729" y="1629"/>
                </a:cubicBezTo>
                <a:cubicBezTo>
                  <a:pt x="10694" y="1696"/>
                  <a:pt x="10660" y="1755"/>
                  <a:pt x="10631" y="1821"/>
                </a:cubicBezTo>
                <a:cubicBezTo>
                  <a:pt x="10579" y="1940"/>
                  <a:pt x="10479" y="1969"/>
                  <a:pt x="10386" y="2002"/>
                </a:cubicBezTo>
                <a:cubicBezTo>
                  <a:pt x="10345" y="2017"/>
                  <a:pt x="10304" y="1995"/>
                  <a:pt x="10276" y="1954"/>
                </a:cubicBezTo>
                <a:cubicBezTo>
                  <a:pt x="10260" y="1931"/>
                  <a:pt x="10252" y="1902"/>
                  <a:pt x="10236" y="1879"/>
                </a:cubicBezTo>
                <a:cubicBezTo>
                  <a:pt x="10176" y="1793"/>
                  <a:pt x="10150" y="1794"/>
                  <a:pt x="10056" y="1863"/>
                </a:cubicBezTo>
                <a:cubicBezTo>
                  <a:pt x="10028" y="1884"/>
                  <a:pt x="9997" y="1911"/>
                  <a:pt x="9966" y="1916"/>
                </a:cubicBezTo>
                <a:cubicBezTo>
                  <a:pt x="9849" y="1936"/>
                  <a:pt x="9754" y="2009"/>
                  <a:pt x="9656" y="2087"/>
                </a:cubicBezTo>
                <a:cubicBezTo>
                  <a:pt x="9635" y="2073"/>
                  <a:pt x="9616" y="2060"/>
                  <a:pt x="9596" y="2047"/>
                </a:cubicBezTo>
                <a:cubicBezTo>
                  <a:pt x="9576" y="2033"/>
                  <a:pt x="9555" y="2018"/>
                  <a:pt x="9531" y="2002"/>
                </a:cubicBezTo>
                <a:cubicBezTo>
                  <a:pt x="9510" y="2017"/>
                  <a:pt x="9489" y="2033"/>
                  <a:pt x="9466" y="2049"/>
                </a:cubicBezTo>
                <a:cubicBezTo>
                  <a:pt x="9443" y="2066"/>
                  <a:pt x="9419" y="2083"/>
                  <a:pt x="9396" y="2099"/>
                </a:cubicBezTo>
                <a:cubicBezTo>
                  <a:pt x="9359" y="2109"/>
                  <a:pt x="9338" y="2088"/>
                  <a:pt x="9320" y="2063"/>
                </a:cubicBezTo>
                <a:cubicBezTo>
                  <a:pt x="9303" y="2038"/>
                  <a:pt x="9289" y="2009"/>
                  <a:pt x="9269" y="2005"/>
                </a:cubicBezTo>
                <a:cubicBezTo>
                  <a:pt x="9162" y="2023"/>
                  <a:pt x="9071" y="2035"/>
                  <a:pt x="8983" y="2057"/>
                </a:cubicBezTo>
                <a:cubicBezTo>
                  <a:pt x="8923" y="2072"/>
                  <a:pt x="8870" y="2074"/>
                  <a:pt x="8817" y="2034"/>
                </a:cubicBezTo>
                <a:cubicBezTo>
                  <a:pt x="8785" y="2011"/>
                  <a:pt x="8755" y="2001"/>
                  <a:pt x="8723" y="2005"/>
                </a:cubicBezTo>
                <a:cubicBezTo>
                  <a:pt x="8672" y="1849"/>
                  <a:pt x="8632" y="1694"/>
                  <a:pt x="8634" y="1522"/>
                </a:cubicBezTo>
                <a:cubicBezTo>
                  <a:pt x="8636" y="1345"/>
                  <a:pt x="8570" y="1215"/>
                  <a:pt x="8461" y="1115"/>
                </a:cubicBezTo>
                <a:cubicBezTo>
                  <a:pt x="8400" y="1059"/>
                  <a:pt x="8336" y="1017"/>
                  <a:pt x="8268" y="999"/>
                </a:cubicBezTo>
                <a:cubicBezTo>
                  <a:pt x="8200" y="981"/>
                  <a:pt x="8128" y="991"/>
                  <a:pt x="8050" y="1041"/>
                </a:cubicBezTo>
                <a:cubicBezTo>
                  <a:pt x="7913" y="1130"/>
                  <a:pt x="7759" y="1173"/>
                  <a:pt x="7618" y="1254"/>
                </a:cubicBezTo>
                <a:cubicBezTo>
                  <a:pt x="7456" y="1347"/>
                  <a:pt x="7284" y="1415"/>
                  <a:pt x="7106" y="1467"/>
                </a:cubicBezTo>
                <a:cubicBezTo>
                  <a:pt x="6915" y="1523"/>
                  <a:pt x="6731" y="1615"/>
                  <a:pt x="6543" y="1691"/>
                </a:cubicBezTo>
                <a:cubicBezTo>
                  <a:pt x="6489" y="1713"/>
                  <a:pt x="6435" y="1748"/>
                  <a:pt x="6379" y="1753"/>
                </a:cubicBezTo>
                <a:cubicBezTo>
                  <a:pt x="6283" y="1761"/>
                  <a:pt x="6204" y="1807"/>
                  <a:pt x="6127" y="1863"/>
                </a:cubicBezTo>
                <a:cubicBezTo>
                  <a:pt x="5945" y="1998"/>
                  <a:pt x="5743" y="2083"/>
                  <a:pt x="5560" y="2218"/>
                </a:cubicBezTo>
                <a:cubicBezTo>
                  <a:pt x="5436" y="2309"/>
                  <a:pt x="5298" y="2379"/>
                  <a:pt x="5172" y="2469"/>
                </a:cubicBezTo>
                <a:cubicBezTo>
                  <a:pt x="4958" y="2620"/>
                  <a:pt x="4722" y="2713"/>
                  <a:pt x="4502" y="2847"/>
                </a:cubicBezTo>
                <a:cubicBezTo>
                  <a:pt x="4297" y="2973"/>
                  <a:pt x="4083" y="3074"/>
                  <a:pt x="3872" y="3184"/>
                </a:cubicBezTo>
                <a:cubicBezTo>
                  <a:pt x="3789" y="3228"/>
                  <a:pt x="3701" y="3269"/>
                  <a:pt x="3638" y="3350"/>
                </a:cubicBezTo>
                <a:cubicBezTo>
                  <a:pt x="3606" y="3391"/>
                  <a:pt x="3572" y="3400"/>
                  <a:pt x="3530" y="3400"/>
                </a:cubicBezTo>
                <a:cubicBezTo>
                  <a:pt x="3506" y="3400"/>
                  <a:pt x="3480" y="3403"/>
                  <a:pt x="3459" y="3415"/>
                </a:cubicBezTo>
                <a:cubicBezTo>
                  <a:pt x="3286" y="3508"/>
                  <a:pt x="3111" y="3598"/>
                  <a:pt x="2941" y="3698"/>
                </a:cubicBezTo>
                <a:cubicBezTo>
                  <a:pt x="2786" y="3789"/>
                  <a:pt x="2633" y="3886"/>
                  <a:pt x="2447" y="3918"/>
                </a:cubicBezTo>
                <a:cubicBezTo>
                  <a:pt x="2444" y="3968"/>
                  <a:pt x="2441" y="4012"/>
                  <a:pt x="2439" y="4052"/>
                </a:cubicBezTo>
                <a:cubicBezTo>
                  <a:pt x="2437" y="4093"/>
                  <a:pt x="2436" y="4132"/>
                  <a:pt x="2434" y="4171"/>
                </a:cubicBezTo>
                <a:cubicBezTo>
                  <a:pt x="2412" y="4168"/>
                  <a:pt x="2388" y="4164"/>
                  <a:pt x="2365" y="4166"/>
                </a:cubicBezTo>
                <a:cubicBezTo>
                  <a:pt x="2333" y="4168"/>
                  <a:pt x="2294" y="4186"/>
                  <a:pt x="2270" y="4213"/>
                </a:cubicBezTo>
                <a:cubicBezTo>
                  <a:pt x="2204" y="4288"/>
                  <a:pt x="2139" y="4345"/>
                  <a:pt x="2040" y="4299"/>
                </a:cubicBezTo>
                <a:cubicBezTo>
                  <a:pt x="2017" y="4288"/>
                  <a:pt x="1983" y="4305"/>
                  <a:pt x="1956" y="4315"/>
                </a:cubicBezTo>
                <a:cubicBezTo>
                  <a:pt x="1888" y="4341"/>
                  <a:pt x="1825" y="4385"/>
                  <a:pt x="1761" y="4422"/>
                </a:cubicBezTo>
                <a:cubicBezTo>
                  <a:pt x="1699" y="4458"/>
                  <a:pt x="1623" y="4456"/>
                  <a:pt x="1553" y="4476"/>
                </a:cubicBezTo>
                <a:cubicBezTo>
                  <a:pt x="1526" y="4484"/>
                  <a:pt x="1498" y="4503"/>
                  <a:pt x="1472" y="4518"/>
                </a:cubicBezTo>
                <a:cubicBezTo>
                  <a:pt x="1445" y="4533"/>
                  <a:pt x="1415" y="4537"/>
                  <a:pt x="1389" y="4518"/>
                </a:cubicBezTo>
                <a:cubicBezTo>
                  <a:pt x="1331" y="4476"/>
                  <a:pt x="1278" y="4498"/>
                  <a:pt x="1227" y="4535"/>
                </a:cubicBezTo>
                <a:cubicBezTo>
                  <a:pt x="1166" y="4580"/>
                  <a:pt x="1107" y="4633"/>
                  <a:pt x="1046" y="4679"/>
                </a:cubicBezTo>
                <a:cubicBezTo>
                  <a:pt x="998" y="4717"/>
                  <a:pt x="954" y="4764"/>
                  <a:pt x="901" y="4780"/>
                </a:cubicBezTo>
                <a:cubicBezTo>
                  <a:pt x="739" y="4831"/>
                  <a:pt x="648" y="4971"/>
                  <a:pt x="568" y="5127"/>
                </a:cubicBezTo>
                <a:cubicBezTo>
                  <a:pt x="453" y="5349"/>
                  <a:pt x="397" y="5599"/>
                  <a:pt x="337" y="5847"/>
                </a:cubicBezTo>
                <a:cubicBezTo>
                  <a:pt x="329" y="5879"/>
                  <a:pt x="327" y="5916"/>
                  <a:pt x="327" y="5950"/>
                </a:cubicBezTo>
                <a:cubicBezTo>
                  <a:pt x="328" y="6105"/>
                  <a:pt x="292" y="6258"/>
                  <a:pt x="313" y="6414"/>
                </a:cubicBezTo>
                <a:cubicBezTo>
                  <a:pt x="318" y="6455"/>
                  <a:pt x="307" y="6498"/>
                  <a:pt x="300" y="6540"/>
                </a:cubicBezTo>
                <a:cubicBezTo>
                  <a:pt x="254" y="6816"/>
                  <a:pt x="183" y="7087"/>
                  <a:pt x="206" y="7375"/>
                </a:cubicBezTo>
                <a:cubicBezTo>
                  <a:pt x="210" y="7425"/>
                  <a:pt x="189" y="7478"/>
                  <a:pt x="183" y="7529"/>
                </a:cubicBezTo>
                <a:cubicBezTo>
                  <a:pt x="171" y="7640"/>
                  <a:pt x="160" y="7750"/>
                  <a:pt x="148" y="7861"/>
                </a:cubicBezTo>
                <a:cubicBezTo>
                  <a:pt x="136" y="7971"/>
                  <a:pt x="128" y="8081"/>
                  <a:pt x="111" y="8191"/>
                </a:cubicBezTo>
                <a:cubicBezTo>
                  <a:pt x="33" y="8701"/>
                  <a:pt x="5" y="9220"/>
                  <a:pt x="26" y="9737"/>
                </a:cubicBezTo>
                <a:cubicBezTo>
                  <a:pt x="32" y="9884"/>
                  <a:pt x="28" y="10026"/>
                  <a:pt x="17" y="10172"/>
                </a:cubicBezTo>
                <a:cubicBezTo>
                  <a:pt x="6" y="10326"/>
                  <a:pt x="-8" y="10481"/>
                  <a:pt x="5" y="10633"/>
                </a:cubicBezTo>
                <a:cubicBezTo>
                  <a:pt x="32" y="10961"/>
                  <a:pt x="14" y="11291"/>
                  <a:pt x="19" y="11618"/>
                </a:cubicBezTo>
                <a:cubicBezTo>
                  <a:pt x="26" y="12022"/>
                  <a:pt x="3" y="12425"/>
                  <a:pt x="28" y="12829"/>
                </a:cubicBezTo>
                <a:cubicBezTo>
                  <a:pt x="41" y="13044"/>
                  <a:pt x="57" y="13255"/>
                  <a:pt x="44" y="13471"/>
                </a:cubicBezTo>
                <a:cubicBezTo>
                  <a:pt x="41" y="13522"/>
                  <a:pt x="48" y="13575"/>
                  <a:pt x="51" y="13627"/>
                </a:cubicBezTo>
                <a:cubicBezTo>
                  <a:pt x="63" y="13945"/>
                  <a:pt x="79" y="14265"/>
                  <a:pt x="90" y="14583"/>
                </a:cubicBezTo>
                <a:cubicBezTo>
                  <a:pt x="108" y="15082"/>
                  <a:pt x="145" y="15578"/>
                  <a:pt x="219" y="16070"/>
                </a:cubicBezTo>
                <a:cubicBezTo>
                  <a:pt x="241" y="16213"/>
                  <a:pt x="280" y="16349"/>
                  <a:pt x="263" y="16501"/>
                </a:cubicBezTo>
                <a:cubicBezTo>
                  <a:pt x="253" y="16582"/>
                  <a:pt x="281" y="16673"/>
                  <a:pt x="298" y="16756"/>
                </a:cubicBezTo>
                <a:cubicBezTo>
                  <a:pt x="323" y="16881"/>
                  <a:pt x="368" y="17004"/>
                  <a:pt x="381" y="17131"/>
                </a:cubicBezTo>
                <a:cubicBezTo>
                  <a:pt x="406" y="17358"/>
                  <a:pt x="489" y="17557"/>
                  <a:pt x="560" y="17763"/>
                </a:cubicBezTo>
                <a:cubicBezTo>
                  <a:pt x="571" y="17795"/>
                  <a:pt x="579" y="17829"/>
                  <a:pt x="597" y="17855"/>
                </a:cubicBezTo>
                <a:cubicBezTo>
                  <a:pt x="736" y="18063"/>
                  <a:pt x="869" y="18282"/>
                  <a:pt x="1042" y="18452"/>
                </a:cubicBezTo>
                <a:cubicBezTo>
                  <a:pt x="1179" y="18586"/>
                  <a:pt x="1288" y="18738"/>
                  <a:pt x="1375" y="18917"/>
                </a:cubicBezTo>
                <a:cubicBezTo>
                  <a:pt x="1580" y="19342"/>
                  <a:pt x="1802" y="19758"/>
                  <a:pt x="2029" y="20167"/>
                </a:cubicBezTo>
                <a:cubicBezTo>
                  <a:pt x="2118" y="20327"/>
                  <a:pt x="2235" y="20404"/>
                  <a:pt x="2397" y="20365"/>
                </a:cubicBezTo>
                <a:cubicBezTo>
                  <a:pt x="2547" y="20328"/>
                  <a:pt x="2695" y="20307"/>
                  <a:pt x="2846" y="20362"/>
                </a:cubicBezTo>
                <a:cubicBezTo>
                  <a:pt x="2900" y="20382"/>
                  <a:pt x="2961" y="20382"/>
                  <a:pt x="3006" y="20323"/>
                </a:cubicBezTo>
                <a:cubicBezTo>
                  <a:pt x="3042" y="20274"/>
                  <a:pt x="3088" y="20255"/>
                  <a:pt x="3141" y="20250"/>
                </a:cubicBezTo>
                <a:cubicBezTo>
                  <a:pt x="3219" y="20243"/>
                  <a:pt x="3297" y="20227"/>
                  <a:pt x="3391" y="20211"/>
                </a:cubicBezTo>
                <a:cubicBezTo>
                  <a:pt x="3406" y="20202"/>
                  <a:pt x="3411" y="20175"/>
                  <a:pt x="3420" y="20150"/>
                </a:cubicBezTo>
                <a:cubicBezTo>
                  <a:pt x="3429" y="20125"/>
                  <a:pt x="3443" y="20102"/>
                  <a:pt x="3476" y="20099"/>
                </a:cubicBezTo>
                <a:cubicBezTo>
                  <a:pt x="3499" y="20106"/>
                  <a:pt x="3522" y="20112"/>
                  <a:pt x="3545" y="20118"/>
                </a:cubicBezTo>
                <a:cubicBezTo>
                  <a:pt x="3568" y="20124"/>
                  <a:pt x="3590" y="20131"/>
                  <a:pt x="3611" y="20137"/>
                </a:cubicBezTo>
                <a:cubicBezTo>
                  <a:pt x="3628" y="20116"/>
                  <a:pt x="3642" y="20098"/>
                  <a:pt x="3656" y="20080"/>
                </a:cubicBezTo>
                <a:cubicBezTo>
                  <a:pt x="3670" y="20063"/>
                  <a:pt x="3683" y="20046"/>
                  <a:pt x="3698" y="20028"/>
                </a:cubicBezTo>
                <a:cubicBezTo>
                  <a:pt x="3796" y="20064"/>
                  <a:pt x="3892" y="20098"/>
                  <a:pt x="3995" y="20080"/>
                </a:cubicBezTo>
                <a:cubicBezTo>
                  <a:pt x="4022" y="20076"/>
                  <a:pt x="4051" y="20093"/>
                  <a:pt x="4079" y="20102"/>
                </a:cubicBezTo>
                <a:cubicBezTo>
                  <a:pt x="4172" y="20133"/>
                  <a:pt x="4194" y="20122"/>
                  <a:pt x="4226" y="20030"/>
                </a:cubicBezTo>
                <a:cubicBezTo>
                  <a:pt x="4234" y="20007"/>
                  <a:pt x="4238" y="19980"/>
                  <a:pt x="4246" y="19956"/>
                </a:cubicBezTo>
                <a:cubicBezTo>
                  <a:pt x="4261" y="19913"/>
                  <a:pt x="4290" y="19883"/>
                  <a:pt x="4328" y="19884"/>
                </a:cubicBezTo>
                <a:cubicBezTo>
                  <a:pt x="4413" y="19884"/>
                  <a:pt x="4501" y="19881"/>
                  <a:pt x="4569" y="19966"/>
                </a:cubicBezTo>
                <a:cubicBezTo>
                  <a:pt x="4607" y="20013"/>
                  <a:pt x="4651" y="20053"/>
                  <a:pt x="4694" y="20099"/>
                </a:cubicBezTo>
                <a:cubicBezTo>
                  <a:pt x="4722" y="20046"/>
                  <a:pt x="4750" y="19999"/>
                  <a:pt x="4779" y="19959"/>
                </a:cubicBezTo>
                <a:cubicBezTo>
                  <a:pt x="4807" y="19920"/>
                  <a:pt x="4836" y="19889"/>
                  <a:pt x="4865" y="19871"/>
                </a:cubicBezTo>
                <a:cubicBezTo>
                  <a:pt x="4929" y="19860"/>
                  <a:pt x="4982" y="19866"/>
                  <a:pt x="5028" y="19882"/>
                </a:cubicBezTo>
                <a:cubicBezTo>
                  <a:pt x="5075" y="19898"/>
                  <a:pt x="5115" y="19925"/>
                  <a:pt x="5155" y="19954"/>
                </a:cubicBezTo>
                <a:cubicBezTo>
                  <a:pt x="5171" y="19919"/>
                  <a:pt x="5186" y="19888"/>
                  <a:pt x="5201" y="19857"/>
                </a:cubicBezTo>
                <a:cubicBezTo>
                  <a:pt x="5216" y="19826"/>
                  <a:pt x="5230" y="19795"/>
                  <a:pt x="5244" y="19765"/>
                </a:cubicBezTo>
                <a:cubicBezTo>
                  <a:pt x="5289" y="19772"/>
                  <a:pt x="5325" y="19770"/>
                  <a:pt x="5356" y="19788"/>
                </a:cubicBezTo>
                <a:cubicBezTo>
                  <a:pt x="5513" y="19877"/>
                  <a:pt x="5676" y="19878"/>
                  <a:pt x="5842" y="19839"/>
                </a:cubicBezTo>
                <a:cubicBezTo>
                  <a:pt x="5877" y="19831"/>
                  <a:pt x="5925" y="19822"/>
                  <a:pt x="5949" y="19842"/>
                </a:cubicBezTo>
                <a:cubicBezTo>
                  <a:pt x="6013" y="19894"/>
                  <a:pt x="6047" y="19859"/>
                  <a:pt x="6098" y="19815"/>
                </a:cubicBezTo>
                <a:cubicBezTo>
                  <a:pt x="6136" y="19782"/>
                  <a:pt x="6196" y="19749"/>
                  <a:pt x="6238" y="19760"/>
                </a:cubicBezTo>
                <a:cubicBezTo>
                  <a:pt x="6356" y="19790"/>
                  <a:pt x="6482" y="19704"/>
                  <a:pt x="6593" y="19803"/>
                </a:cubicBezTo>
                <a:cubicBezTo>
                  <a:pt x="6600" y="19808"/>
                  <a:pt x="6627" y="19796"/>
                  <a:pt x="6633" y="19785"/>
                </a:cubicBezTo>
                <a:cubicBezTo>
                  <a:pt x="6663" y="19733"/>
                  <a:pt x="6699" y="19729"/>
                  <a:pt x="6745" y="19753"/>
                </a:cubicBezTo>
                <a:cubicBezTo>
                  <a:pt x="6771" y="19767"/>
                  <a:pt x="6798" y="19779"/>
                  <a:pt x="6826" y="19788"/>
                </a:cubicBezTo>
                <a:cubicBezTo>
                  <a:pt x="6846" y="19794"/>
                  <a:pt x="6854" y="19763"/>
                  <a:pt x="6869" y="19747"/>
                </a:cubicBezTo>
                <a:cubicBezTo>
                  <a:pt x="7162" y="20100"/>
                  <a:pt x="7437" y="20474"/>
                  <a:pt x="7750" y="20803"/>
                </a:cubicBezTo>
                <a:cubicBezTo>
                  <a:pt x="7936" y="20997"/>
                  <a:pt x="8124" y="21190"/>
                  <a:pt x="8303" y="21393"/>
                </a:cubicBezTo>
                <a:cubicBezTo>
                  <a:pt x="8345" y="21441"/>
                  <a:pt x="8387" y="21487"/>
                  <a:pt x="8430" y="21532"/>
                </a:cubicBezTo>
                <a:cubicBezTo>
                  <a:pt x="8487" y="21591"/>
                  <a:pt x="8554" y="21599"/>
                  <a:pt x="8613" y="21551"/>
                </a:cubicBezTo>
                <a:cubicBezTo>
                  <a:pt x="8724" y="21460"/>
                  <a:pt x="8842" y="21394"/>
                  <a:pt x="8977" y="21383"/>
                </a:cubicBezTo>
                <a:cubicBezTo>
                  <a:pt x="8993" y="21381"/>
                  <a:pt x="9007" y="21374"/>
                  <a:pt x="9022" y="21366"/>
                </a:cubicBezTo>
                <a:cubicBezTo>
                  <a:pt x="9160" y="21301"/>
                  <a:pt x="9462" y="21094"/>
                  <a:pt x="9594" y="20965"/>
                </a:cubicBezTo>
                <a:cubicBezTo>
                  <a:pt x="9691" y="20869"/>
                  <a:pt x="9797" y="20803"/>
                  <a:pt x="9920" y="20766"/>
                </a:cubicBezTo>
                <a:cubicBezTo>
                  <a:pt x="10072" y="20722"/>
                  <a:pt x="10221" y="20661"/>
                  <a:pt x="10373" y="20617"/>
                </a:cubicBezTo>
                <a:cubicBezTo>
                  <a:pt x="10476" y="20587"/>
                  <a:pt x="10558" y="20542"/>
                  <a:pt x="10587" y="20407"/>
                </a:cubicBezTo>
                <a:cubicBezTo>
                  <a:pt x="10605" y="20323"/>
                  <a:pt x="10661" y="20277"/>
                  <a:pt x="10729" y="20256"/>
                </a:cubicBezTo>
                <a:cubicBezTo>
                  <a:pt x="10837" y="20222"/>
                  <a:pt x="10917" y="20138"/>
                  <a:pt x="10995" y="20051"/>
                </a:cubicBezTo>
                <a:cubicBezTo>
                  <a:pt x="11013" y="20030"/>
                  <a:pt x="11036" y="20018"/>
                  <a:pt x="11055" y="20001"/>
                </a:cubicBezTo>
                <a:cubicBezTo>
                  <a:pt x="11080" y="20010"/>
                  <a:pt x="11105" y="20020"/>
                  <a:pt x="11130" y="20028"/>
                </a:cubicBezTo>
                <a:cubicBezTo>
                  <a:pt x="11196" y="20049"/>
                  <a:pt x="11262" y="20051"/>
                  <a:pt x="11315" y="19983"/>
                </a:cubicBezTo>
                <a:cubicBezTo>
                  <a:pt x="11339" y="19952"/>
                  <a:pt x="11372" y="19947"/>
                  <a:pt x="11406" y="19954"/>
                </a:cubicBezTo>
                <a:cubicBezTo>
                  <a:pt x="11438" y="19960"/>
                  <a:pt x="11469" y="19970"/>
                  <a:pt x="11502" y="19968"/>
                </a:cubicBezTo>
                <a:cubicBezTo>
                  <a:pt x="11583" y="19964"/>
                  <a:pt x="11669" y="19932"/>
                  <a:pt x="11747" y="19948"/>
                </a:cubicBezTo>
                <a:cubicBezTo>
                  <a:pt x="11828" y="19964"/>
                  <a:pt x="11906" y="19988"/>
                  <a:pt x="11988" y="19990"/>
                </a:cubicBezTo>
                <a:cubicBezTo>
                  <a:pt x="12020" y="19991"/>
                  <a:pt x="12062" y="19994"/>
                  <a:pt x="12084" y="19974"/>
                </a:cubicBezTo>
                <a:cubicBezTo>
                  <a:pt x="12180" y="19885"/>
                  <a:pt x="12266" y="19924"/>
                  <a:pt x="12360" y="19981"/>
                </a:cubicBezTo>
                <a:cubicBezTo>
                  <a:pt x="12393" y="20001"/>
                  <a:pt x="12439" y="20006"/>
                  <a:pt x="12476" y="19995"/>
                </a:cubicBezTo>
                <a:cubicBezTo>
                  <a:pt x="12546" y="19976"/>
                  <a:pt x="12606" y="19913"/>
                  <a:pt x="12688" y="19933"/>
                </a:cubicBezTo>
                <a:cubicBezTo>
                  <a:pt x="12712" y="19939"/>
                  <a:pt x="12748" y="19903"/>
                  <a:pt x="12769" y="19877"/>
                </a:cubicBezTo>
                <a:cubicBezTo>
                  <a:pt x="12825" y="19807"/>
                  <a:pt x="12894" y="19767"/>
                  <a:pt x="12967" y="19785"/>
                </a:cubicBezTo>
                <a:cubicBezTo>
                  <a:pt x="13077" y="19812"/>
                  <a:pt x="13179" y="19727"/>
                  <a:pt x="13287" y="19762"/>
                </a:cubicBezTo>
                <a:cubicBezTo>
                  <a:pt x="13380" y="19709"/>
                  <a:pt x="13476" y="19716"/>
                  <a:pt x="13576" y="19720"/>
                </a:cubicBezTo>
                <a:cubicBezTo>
                  <a:pt x="13627" y="19722"/>
                  <a:pt x="13683" y="19676"/>
                  <a:pt x="13731" y="19641"/>
                </a:cubicBezTo>
                <a:cubicBezTo>
                  <a:pt x="13783" y="19603"/>
                  <a:pt x="13828" y="19575"/>
                  <a:pt x="13889" y="19606"/>
                </a:cubicBezTo>
                <a:cubicBezTo>
                  <a:pt x="13910" y="19616"/>
                  <a:pt x="13947" y="19625"/>
                  <a:pt x="13962" y="19611"/>
                </a:cubicBezTo>
                <a:cubicBezTo>
                  <a:pt x="14050" y="19534"/>
                  <a:pt x="14148" y="19561"/>
                  <a:pt x="14245" y="19552"/>
                </a:cubicBezTo>
                <a:cubicBezTo>
                  <a:pt x="14309" y="19546"/>
                  <a:pt x="14391" y="19540"/>
                  <a:pt x="14432" y="19493"/>
                </a:cubicBezTo>
                <a:cubicBezTo>
                  <a:pt x="14528" y="19384"/>
                  <a:pt x="14625" y="19404"/>
                  <a:pt x="14730" y="19445"/>
                </a:cubicBezTo>
                <a:cubicBezTo>
                  <a:pt x="14753" y="19454"/>
                  <a:pt x="14775" y="19462"/>
                  <a:pt x="14796" y="19468"/>
                </a:cubicBezTo>
                <a:cubicBezTo>
                  <a:pt x="14865" y="19438"/>
                  <a:pt x="14918" y="19347"/>
                  <a:pt x="15001" y="19418"/>
                </a:cubicBezTo>
                <a:cubicBezTo>
                  <a:pt x="15015" y="19430"/>
                  <a:pt x="15057" y="19420"/>
                  <a:pt x="15072" y="19404"/>
                </a:cubicBezTo>
                <a:cubicBezTo>
                  <a:pt x="15142" y="19328"/>
                  <a:pt x="15233" y="19308"/>
                  <a:pt x="15313" y="19259"/>
                </a:cubicBezTo>
                <a:cubicBezTo>
                  <a:pt x="15401" y="19206"/>
                  <a:pt x="15483" y="19140"/>
                  <a:pt x="15580" y="19069"/>
                </a:cubicBezTo>
                <a:cubicBezTo>
                  <a:pt x="15621" y="19078"/>
                  <a:pt x="15678" y="19103"/>
                  <a:pt x="15731" y="19096"/>
                </a:cubicBezTo>
                <a:cubicBezTo>
                  <a:pt x="15777" y="19091"/>
                  <a:pt x="15821" y="19053"/>
                  <a:pt x="15864" y="19023"/>
                </a:cubicBezTo>
                <a:cubicBezTo>
                  <a:pt x="15907" y="18994"/>
                  <a:pt x="15948" y="18962"/>
                  <a:pt x="15987" y="18925"/>
                </a:cubicBezTo>
                <a:cubicBezTo>
                  <a:pt x="16033" y="18881"/>
                  <a:pt x="16080" y="18845"/>
                  <a:pt x="16145" y="18863"/>
                </a:cubicBezTo>
                <a:cubicBezTo>
                  <a:pt x="16206" y="18880"/>
                  <a:pt x="16259" y="18848"/>
                  <a:pt x="16303" y="18798"/>
                </a:cubicBezTo>
                <a:cubicBezTo>
                  <a:pt x="16435" y="18647"/>
                  <a:pt x="16572" y="18502"/>
                  <a:pt x="16687" y="18331"/>
                </a:cubicBezTo>
                <a:cubicBezTo>
                  <a:pt x="16687" y="18330"/>
                  <a:pt x="16689" y="18331"/>
                  <a:pt x="16689" y="18331"/>
                </a:cubicBezTo>
                <a:cubicBezTo>
                  <a:pt x="16728" y="18327"/>
                  <a:pt x="16767" y="18320"/>
                  <a:pt x="16807" y="18313"/>
                </a:cubicBezTo>
                <a:cubicBezTo>
                  <a:pt x="16848" y="18306"/>
                  <a:pt x="16890" y="18298"/>
                  <a:pt x="16936" y="18290"/>
                </a:cubicBezTo>
                <a:cubicBezTo>
                  <a:pt x="16952" y="18281"/>
                  <a:pt x="16957" y="18254"/>
                  <a:pt x="16966" y="18228"/>
                </a:cubicBezTo>
                <a:cubicBezTo>
                  <a:pt x="16975" y="18202"/>
                  <a:pt x="16989" y="18177"/>
                  <a:pt x="17022" y="18174"/>
                </a:cubicBezTo>
                <a:cubicBezTo>
                  <a:pt x="17045" y="18181"/>
                  <a:pt x="17069" y="18189"/>
                  <a:pt x="17092" y="18196"/>
                </a:cubicBezTo>
                <a:cubicBezTo>
                  <a:pt x="17116" y="18203"/>
                  <a:pt x="17139" y="18210"/>
                  <a:pt x="17159" y="18216"/>
                </a:cubicBezTo>
                <a:cubicBezTo>
                  <a:pt x="17176" y="18195"/>
                  <a:pt x="17190" y="18177"/>
                  <a:pt x="17203" y="18159"/>
                </a:cubicBezTo>
                <a:cubicBezTo>
                  <a:pt x="17217" y="18142"/>
                  <a:pt x="17230" y="18125"/>
                  <a:pt x="17244" y="18107"/>
                </a:cubicBezTo>
                <a:cubicBezTo>
                  <a:pt x="17343" y="18143"/>
                  <a:pt x="17439" y="18180"/>
                  <a:pt x="17542" y="18162"/>
                </a:cubicBezTo>
                <a:cubicBezTo>
                  <a:pt x="17568" y="18158"/>
                  <a:pt x="17597" y="18172"/>
                  <a:pt x="17624" y="18181"/>
                </a:cubicBezTo>
                <a:cubicBezTo>
                  <a:pt x="17718" y="18212"/>
                  <a:pt x="17739" y="18203"/>
                  <a:pt x="17772" y="18112"/>
                </a:cubicBezTo>
                <a:cubicBezTo>
                  <a:pt x="17780" y="18089"/>
                  <a:pt x="17785" y="18059"/>
                  <a:pt x="17793" y="18035"/>
                </a:cubicBezTo>
                <a:cubicBezTo>
                  <a:pt x="17808" y="17992"/>
                  <a:pt x="17839" y="17964"/>
                  <a:pt x="17876" y="17964"/>
                </a:cubicBezTo>
                <a:cubicBezTo>
                  <a:pt x="17961" y="17964"/>
                  <a:pt x="18047" y="17960"/>
                  <a:pt x="18115" y="18045"/>
                </a:cubicBezTo>
                <a:cubicBezTo>
                  <a:pt x="18153" y="18092"/>
                  <a:pt x="18197" y="18131"/>
                  <a:pt x="18239" y="18177"/>
                </a:cubicBezTo>
                <a:cubicBezTo>
                  <a:pt x="18268" y="18124"/>
                  <a:pt x="18297" y="18076"/>
                  <a:pt x="18325" y="18037"/>
                </a:cubicBezTo>
                <a:cubicBezTo>
                  <a:pt x="18354" y="17998"/>
                  <a:pt x="18383" y="17968"/>
                  <a:pt x="18412" y="17950"/>
                </a:cubicBezTo>
                <a:cubicBezTo>
                  <a:pt x="18476" y="17939"/>
                  <a:pt x="18528" y="17945"/>
                  <a:pt x="18574" y="17961"/>
                </a:cubicBezTo>
                <a:cubicBezTo>
                  <a:pt x="18621" y="17977"/>
                  <a:pt x="18661" y="18004"/>
                  <a:pt x="18701" y="18033"/>
                </a:cubicBezTo>
                <a:cubicBezTo>
                  <a:pt x="18717" y="17998"/>
                  <a:pt x="18732" y="17967"/>
                  <a:pt x="18747" y="17936"/>
                </a:cubicBezTo>
                <a:cubicBezTo>
                  <a:pt x="18762" y="17905"/>
                  <a:pt x="18776" y="17874"/>
                  <a:pt x="18790" y="17844"/>
                </a:cubicBezTo>
                <a:cubicBezTo>
                  <a:pt x="18835" y="17851"/>
                  <a:pt x="18874" y="17850"/>
                  <a:pt x="18904" y="17867"/>
                </a:cubicBezTo>
                <a:cubicBezTo>
                  <a:pt x="19061" y="17956"/>
                  <a:pt x="19223" y="17959"/>
                  <a:pt x="19389" y="17919"/>
                </a:cubicBezTo>
                <a:cubicBezTo>
                  <a:pt x="19423" y="17911"/>
                  <a:pt x="19470" y="17901"/>
                  <a:pt x="19495" y="17921"/>
                </a:cubicBezTo>
                <a:cubicBezTo>
                  <a:pt x="19559" y="17973"/>
                  <a:pt x="19596" y="17940"/>
                  <a:pt x="19646" y="17897"/>
                </a:cubicBezTo>
                <a:cubicBezTo>
                  <a:pt x="19684" y="17864"/>
                  <a:pt x="19742" y="17832"/>
                  <a:pt x="19784" y="17843"/>
                </a:cubicBezTo>
                <a:cubicBezTo>
                  <a:pt x="19902" y="17873"/>
                  <a:pt x="20029" y="17783"/>
                  <a:pt x="20141" y="17882"/>
                </a:cubicBezTo>
                <a:cubicBezTo>
                  <a:pt x="20147" y="17887"/>
                  <a:pt x="20172" y="17875"/>
                  <a:pt x="20178" y="17864"/>
                </a:cubicBezTo>
                <a:cubicBezTo>
                  <a:pt x="20208" y="17812"/>
                  <a:pt x="20245" y="17808"/>
                  <a:pt x="20291" y="17832"/>
                </a:cubicBezTo>
                <a:cubicBezTo>
                  <a:pt x="20317" y="17846"/>
                  <a:pt x="20344" y="17858"/>
                  <a:pt x="20372" y="17867"/>
                </a:cubicBezTo>
                <a:cubicBezTo>
                  <a:pt x="20407" y="17878"/>
                  <a:pt x="20444" y="17847"/>
                  <a:pt x="20451" y="17802"/>
                </a:cubicBezTo>
                <a:cubicBezTo>
                  <a:pt x="20462" y="17735"/>
                  <a:pt x="20466" y="17664"/>
                  <a:pt x="20482" y="17599"/>
                </a:cubicBezTo>
                <a:cubicBezTo>
                  <a:pt x="20500" y="17527"/>
                  <a:pt x="20578" y="17504"/>
                  <a:pt x="20626" y="17550"/>
                </a:cubicBezTo>
                <a:cubicBezTo>
                  <a:pt x="20665" y="17588"/>
                  <a:pt x="20698" y="17637"/>
                  <a:pt x="20739" y="17671"/>
                </a:cubicBezTo>
                <a:cubicBezTo>
                  <a:pt x="20761" y="17690"/>
                  <a:pt x="20792" y="17699"/>
                  <a:pt x="20819" y="17698"/>
                </a:cubicBezTo>
                <a:cubicBezTo>
                  <a:pt x="20912" y="17696"/>
                  <a:pt x="21004" y="17691"/>
                  <a:pt x="21097" y="17681"/>
                </a:cubicBezTo>
                <a:cubicBezTo>
                  <a:pt x="21117" y="17679"/>
                  <a:pt x="21147" y="17664"/>
                  <a:pt x="21155" y="17646"/>
                </a:cubicBezTo>
                <a:cubicBezTo>
                  <a:pt x="21204" y="17536"/>
                  <a:pt x="21295" y="17448"/>
                  <a:pt x="21267" y="17302"/>
                </a:cubicBezTo>
                <a:cubicBezTo>
                  <a:pt x="21263" y="17277"/>
                  <a:pt x="21261" y="17245"/>
                  <a:pt x="21267" y="17223"/>
                </a:cubicBezTo>
                <a:cubicBezTo>
                  <a:pt x="21311" y="17082"/>
                  <a:pt x="21269" y="16956"/>
                  <a:pt x="21239" y="16824"/>
                </a:cubicBezTo>
                <a:cubicBezTo>
                  <a:pt x="21226" y="16766"/>
                  <a:pt x="21211" y="16707"/>
                  <a:pt x="21209" y="16648"/>
                </a:cubicBezTo>
                <a:cubicBezTo>
                  <a:pt x="21202" y="16442"/>
                  <a:pt x="21202" y="16234"/>
                  <a:pt x="21195" y="16028"/>
                </a:cubicBezTo>
                <a:cubicBezTo>
                  <a:pt x="21189" y="15872"/>
                  <a:pt x="21178" y="15718"/>
                  <a:pt x="21257" y="15579"/>
                </a:cubicBezTo>
                <a:cubicBezTo>
                  <a:pt x="21268" y="15559"/>
                  <a:pt x="21271" y="15530"/>
                  <a:pt x="21276" y="15505"/>
                </a:cubicBezTo>
                <a:cubicBezTo>
                  <a:pt x="21324" y="15262"/>
                  <a:pt x="21415" y="15037"/>
                  <a:pt x="21494" y="14807"/>
                </a:cubicBezTo>
                <a:cubicBezTo>
                  <a:pt x="21533" y="14694"/>
                  <a:pt x="21568" y="14580"/>
                  <a:pt x="21575" y="14459"/>
                </a:cubicBezTo>
                <a:cubicBezTo>
                  <a:pt x="21585" y="14305"/>
                  <a:pt x="21592" y="14151"/>
                  <a:pt x="21592" y="13997"/>
                </a:cubicBezTo>
                <a:cubicBezTo>
                  <a:pt x="21591" y="13592"/>
                  <a:pt x="21575" y="13189"/>
                  <a:pt x="21554" y="12785"/>
                </a:cubicBezTo>
                <a:cubicBezTo>
                  <a:pt x="21548" y="12665"/>
                  <a:pt x="21548" y="12541"/>
                  <a:pt x="21538" y="12422"/>
                </a:cubicBezTo>
                <a:cubicBezTo>
                  <a:pt x="21516" y="12184"/>
                  <a:pt x="21496" y="11946"/>
                  <a:pt x="21463" y="11709"/>
                </a:cubicBezTo>
                <a:cubicBezTo>
                  <a:pt x="21427" y="11447"/>
                  <a:pt x="21392" y="11185"/>
                  <a:pt x="21374" y="10921"/>
                </a:cubicBezTo>
                <a:cubicBezTo>
                  <a:pt x="21370" y="10861"/>
                  <a:pt x="21357" y="10802"/>
                  <a:pt x="21347" y="10743"/>
                </a:cubicBezTo>
                <a:cubicBezTo>
                  <a:pt x="21338" y="10692"/>
                  <a:pt x="21324" y="10645"/>
                  <a:pt x="21322" y="10594"/>
                </a:cubicBezTo>
                <a:cubicBezTo>
                  <a:pt x="21310" y="10397"/>
                  <a:pt x="21306" y="10198"/>
                  <a:pt x="21293" y="10001"/>
                </a:cubicBezTo>
                <a:cubicBezTo>
                  <a:pt x="21278" y="9770"/>
                  <a:pt x="21253" y="9540"/>
                  <a:pt x="21234" y="9308"/>
                </a:cubicBezTo>
                <a:cubicBezTo>
                  <a:pt x="21229" y="9249"/>
                  <a:pt x="21227" y="9189"/>
                  <a:pt x="21224" y="9129"/>
                </a:cubicBezTo>
                <a:cubicBezTo>
                  <a:pt x="21220" y="9052"/>
                  <a:pt x="21222" y="8972"/>
                  <a:pt x="21213" y="8896"/>
                </a:cubicBezTo>
                <a:cubicBezTo>
                  <a:pt x="21187" y="8667"/>
                  <a:pt x="21185" y="8437"/>
                  <a:pt x="21147" y="8210"/>
                </a:cubicBezTo>
                <a:cubicBezTo>
                  <a:pt x="21142" y="8177"/>
                  <a:pt x="21151" y="8143"/>
                  <a:pt x="21151" y="8109"/>
                </a:cubicBezTo>
                <a:cubicBezTo>
                  <a:pt x="21151" y="8023"/>
                  <a:pt x="21151" y="7937"/>
                  <a:pt x="21147" y="7851"/>
                </a:cubicBezTo>
                <a:cubicBezTo>
                  <a:pt x="21140" y="7714"/>
                  <a:pt x="21128" y="7575"/>
                  <a:pt x="21120" y="7437"/>
                </a:cubicBezTo>
                <a:cubicBezTo>
                  <a:pt x="21101" y="7103"/>
                  <a:pt x="21081" y="6770"/>
                  <a:pt x="21064" y="6436"/>
                </a:cubicBezTo>
                <a:cubicBezTo>
                  <a:pt x="21057" y="6316"/>
                  <a:pt x="21057" y="6194"/>
                  <a:pt x="21050" y="6074"/>
                </a:cubicBezTo>
                <a:cubicBezTo>
                  <a:pt x="21044" y="5980"/>
                  <a:pt x="21035" y="5884"/>
                  <a:pt x="21020" y="5791"/>
                </a:cubicBezTo>
                <a:cubicBezTo>
                  <a:pt x="20994" y="5631"/>
                  <a:pt x="20965" y="5470"/>
                  <a:pt x="20928" y="5313"/>
                </a:cubicBezTo>
                <a:cubicBezTo>
                  <a:pt x="20894" y="5164"/>
                  <a:pt x="20856" y="5018"/>
                  <a:pt x="20808" y="4875"/>
                </a:cubicBezTo>
                <a:cubicBezTo>
                  <a:pt x="20789" y="4819"/>
                  <a:pt x="20763" y="4773"/>
                  <a:pt x="20771" y="4709"/>
                </a:cubicBezTo>
                <a:cubicBezTo>
                  <a:pt x="20781" y="4632"/>
                  <a:pt x="20718" y="4589"/>
                  <a:pt x="20702" y="4523"/>
                </a:cubicBezTo>
                <a:cubicBezTo>
                  <a:pt x="20687" y="4457"/>
                  <a:pt x="20729" y="4384"/>
                  <a:pt x="20692" y="4319"/>
                </a:cubicBezTo>
                <a:cubicBezTo>
                  <a:pt x="20688" y="4312"/>
                  <a:pt x="20687" y="4306"/>
                  <a:pt x="20684" y="4298"/>
                </a:cubicBezTo>
                <a:cubicBezTo>
                  <a:pt x="20604" y="4077"/>
                  <a:pt x="20524" y="3858"/>
                  <a:pt x="20445" y="3636"/>
                </a:cubicBezTo>
                <a:cubicBezTo>
                  <a:pt x="20400" y="3510"/>
                  <a:pt x="20346" y="3388"/>
                  <a:pt x="20322" y="3252"/>
                </a:cubicBezTo>
                <a:cubicBezTo>
                  <a:pt x="20299" y="3125"/>
                  <a:pt x="20242" y="3015"/>
                  <a:pt x="20178" y="2909"/>
                </a:cubicBezTo>
                <a:cubicBezTo>
                  <a:pt x="20141" y="2846"/>
                  <a:pt x="20097" y="2786"/>
                  <a:pt x="20065" y="2719"/>
                </a:cubicBezTo>
                <a:cubicBezTo>
                  <a:pt x="20013" y="2611"/>
                  <a:pt x="19936" y="2536"/>
                  <a:pt x="19858" y="2459"/>
                </a:cubicBezTo>
                <a:cubicBezTo>
                  <a:pt x="19769" y="2371"/>
                  <a:pt x="19669" y="2304"/>
                  <a:pt x="19568" y="2243"/>
                </a:cubicBezTo>
                <a:cubicBezTo>
                  <a:pt x="19639" y="2227"/>
                  <a:pt x="19711" y="2215"/>
                  <a:pt x="19781" y="2194"/>
                </a:cubicBezTo>
                <a:cubicBezTo>
                  <a:pt x="20015" y="2123"/>
                  <a:pt x="20248" y="2044"/>
                  <a:pt x="20480" y="1963"/>
                </a:cubicBezTo>
                <a:cubicBezTo>
                  <a:pt x="20543" y="1941"/>
                  <a:pt x="20618" y="1932"/>
                  <a:pt x="20646" y="1834"/>
                </a:cubicBezTo>
                <a:cubicBezTo>
                  <a:pt x="20583" y="1748"/>
                  <a:pt x="20517" y="1809"/>
                  <a:pt x="20455" y="1827"/>
                </a:cubicBezTo>
                <a:cubicBezTo>
                  <a:pt x="20101" y="1929"/>
                  <a:pt x="19748" y="2038"/>
                  <a:pt x="19393" y="2141"/>
                </a:cubicBezTo>
                <a:cubicBezTo>
                  <a:pt x="19385" y="2136"/>
                  <a:pt x="19378" y="2131"/>
                  <a:pt x="19370" y="2126"/>
                </a:cubicBezTo>
                <a:cubicBezTo>
                  <a:pt x="19323" y="2097"/>
                  <a:pt x="19272" y="2085"/>
                  <a:pt x="19224" y="2117"/>
                </a:cubicBezTo>
                <a:cubicBezTo>
                  <a:pt x="19174" y="2151"/>
                  <a:pt x="19130" y="2137"/>
                  <a:pt x="19081" y="2114"/>
                </a:cubicBezTo>
                <a:cubicBezTo>
                  <a:pt x="19041" y="2095"/>
                  <a:pt x="18999" y="2081"/>
                  <a:pt x="18957" y="2070"/>
                </a:cubicBezTo>
                <a:cubicBezTo>
                  <a:pt x="18928" y="2061"/>
                  <a:pt x="18898" y="2056"/>
                  <a:pt x="18869" y="2052"/>
                </a:cubicBezTo>
                <a:cubicBezTo>
                  <a:pt x="18942" y="2022"/>
                  <a:pt x="19007" y="1967"/>
                  <a:pt x="19073" y="1916"/>
                </a:cubicBezTo>
                <a:cubicBezTo>
                  <a:pt x="19086" y="1906"/>
                  <a:pt x="19091" y="1879"/>
                  <a:pt x="19100" y="1859"/>
                </a:cubicBezTo>
                <a:cubicBezTo>
                  <a:pt x="19039" y="1814"/>
                  <a:pt x="18984" y="1837"/>
                  <a:pt x="18931" y="1851"/>
                </a:cubicBezTo>
                <a:cubicBezTo>
                  <a:pt x="18749" y="1899"/>
                  <a:pt x="18569" y="1953"/>
                  <a:pt x="18387" y="2001"/>
                </a:cubicBezTo>
                <a:cubicBezTo>
                  <a:pt x="18359" y="2008"/>
                  <a:pt x="18330" y="2008"/>
                  <a:pt x="18302" y="2008"/>
                </a:cubicBezTo>
                <a:cubicBezTo>
                  <a:pt x="18294" y="2006"/>
                  <a:pt x="18286" y="2003"/>
                  <a:pt x="18278" y="2001"/>
                </a:cubicBezTo>
                <a:cubicBezTo>
                  <a:pt x="18270" y="1998"/>
                  <a:pt x="18262" y="1996"/>
                  <a:pt x="18254" y="1993"/>
                </a:cubicBezTo>
                <a:cubicBezTo>
                  <a:pt x="18228" y="1966"/>
                  <a:pt x="18235" y="1912"/>
                  <a:pt x="18211" y="1881"/>
                </a:cubicBezTo>
                <a:cubicBezTo>
                  <a:pt x="18206" y="1875"/>
                  <a:pt x="18201" y="1868"/>
                  <a:pt x="18189" y="1854"/>
                </a:cubicBezTo>
                <a:cubicBezTo>
                  <a:pt x="18134" y="1860"/>
                  <a:pt x="18071" y="1861"/>
                  <a:pt x="18011" y="1874"/>
                </a:cubicBezTo>
                <a:cubicBezTo>
                  <a:pt x="17875" y="1902"/>
                  <a:pt x="17739" y="1937"/>
                  <a:pt x="17604" y="1968"/>
                </a:cubicBezTo>
                <a:cubicBezTo>
                  <a:pt x="17550" y="1981"/>
                  <a:pt x="17496" y="1993"/>
                  <a:pt x="17442" y="2005"/>
                </a:cubicBezTo>
                <a:cubicBezTo>
                  <a:pt x="17415" y="2010"/>
                  <a:pt x="17389" y="1984"/>
                  <a:pt x="17393" y="1943"/>
                </a:cubicBezTo>
                <a:cubicBezTo>
                  <a:pt x="17398" y="1904"/>
                  <a:pt x="17400" y="1873"/>
                  <a:pt x="17369" y="1859"/>
                </a:cubicBezTo>
                <a:cubicBezTo>
                  <a:pt x="17276" y="1817"/>
                  <a:pt x="17182" y="1787"/>
                  <a:pt x="17084" y="1797"/>
                </a:cubicBezTo>
                <a:cubicBezTo>
                  <a:pt x="16981" y="1808"/>
                  <a:pt x="16879" y="1827"/>
                  <a:pt x="16777" y="1847"/>
                </a:cubicBezTo>
                <a:cubicBezTo>
                  <a:pt x="16722" y="1858"/>
                  <a:pt x="16681" y="1836"/>
                  <a:pt x="16647" y="1785"/>
                </a:cubicBezTo>
                <a:cubicBezTo>
                  <a:pt x="16616" y="1737"/>
                  <a:pt x="16587" y="1690"/>
                  <a:pt x="16543" y="1656"/>
                </a:cubicBezTo>
                <a:cubicBezTo>
                  <a:pt x="16509" y="1629"/>
                  <a:pt x="16482" y="1585"/>
                  <a:pt x="16457" y="1544"/>
                </a:cubicBezTo>
                <a:cubicBezTo>
                  <a:pt x="16412" y="1471"/>
                  <a:pt x="16421" y="1395"/>
                  <a:pt x="16481" y="1342"/>
                </a:cubicBezTo>
                <a:cubicBezTo>
                  <a:pt x="16514" y="1312"/>
                  <a:pt x="16553" y="1291"/>
                  <a:pt x="16588" y="1265"/>
                </a:cubicBezTo>
                <a:cubicBezTo>
                  <a:pt x="16618" y="1242"/>
                  <a:pt x="16623" y="1198"/>
                  <a:pt x="16606" y="1150"/>
                </a:cubicBezTo>
                <a:cubicBezTo>
                  <a:pt x="16590" y="1107"/>
                  <a:pt x="16565" y="1074"/>
                  <a:pt x="16527" y="1079"/>
                </a:cubicBezTo>
                <a:cubicBezTo>
                  <a:pt x="16466" y="1086"/>
                  <a:pt x="16406" y="1101"/>
                  <a:pt x="16344" y="1112"/>
                </a:cubicBezTo>
                <a:cubicBezTo>
                  <a:pt x="16304" y="1120"/>
                  <a:pt x="16263" y="1127"/>
                  <a:pt x="16222" y="1130"/>
                </a:cubicBezTo>
                <a:cubicBezTo>
                  <a:pt x="16210" y="1131"/>
                  <a:pt x="16192" y="1118"/>
                  <a:pt x="16188" y="1106"/>
                </a:cubicBezTo>
                <a:cubicBezTo>
                  <a:pt x="16181" y="1084"/>
                  <a:pt x="16177" y="1056"/>
                  <a:pt x="16182" y="1036"/>
                </a:cubicBezTo>
                <a:cubicBezTo>
                  <a:pt x="16204" y="955"/>
                  <a:pt x="16264" y="921"/>
                  <a:pt x="16317" y="885"/>
                </a:cubicBezTo>
                <a:cubicBezTo>
                  <a:pt x="16389" y="836"/>
                  <a:pt x="16434" y="763"/>
                  <a:pt x="16448" y="668"/>
                </a:cubicBezTo>
                <a:cubicBezTo>
                  <a:pt x="16471" y="522"/>
                  <a:pt x="16527" y="418"/>
                  <a:pt x="16642" y="372"/>
                </a:cubicBezTo>
                <a:cubicBezTo>
                  <a:pt x="16648" y="370"/>
                  <a:pt x="16653" y="364"/>
                  <a:pt x="16674" y="347"/>
                </a:cubicBezTo>
                <a:cubicBezTo>
                  <a:pt x="16680" y="289"/>
                  <a:pt x="16686" y="238"/>
                  <a:pt x="16689" y="186"/>
                </a:cubicBezTo>
                <a:cubicBezTo>
                  <a:pt x="16693" y="122"/>
                  <a:pt x="16678" y="91"/>
                  <a:pt x="16631" y="62"/>
                </a:cubicBezTo>
                <a:cubicBezTo>
                  <a:pt x="16606" y="47"/>
                  <a:pt x="16580" y="26"/>
                  <a:pt x="16554" y="23"/>
                </a:cubicBezTo>
                <a:cubicBezTo>
                  <a:pt x="16479" y="15"/>
                  <a:pt x="16405" y="2"/>
                  <a:pt x="16330" y="0"/>
                </a:cubicBezTo>
                <a:close/>
                <a:moveTo>
                  <a:pt x="13324" y="1356"/>
                </a:moveTo>
                <a:cubicBezTo>
                  <a:pt x="13337" y="1361"/>
                  <a:pt x="13346" y="1375"/>
                  <a:pt x="13360" y="1375"/>
                </a:cubicBezTo>
                <a:cubicBezTo>
                  <a:pt x="13374" y="1375"/>
                  <a:pt x="13382" y="1398"/>
                  <a:pt x="13385" y="1425"/>
                </a:cubicBezTo>
                <a:cubicBezTo>
                  <a:pt x="13371" y="1417"/>
                  <a:pt x="13353" y="1418"/>
                  <a:pt x="13343" y="1401"/>
                </a:cubicBezTo>
                <a:cubicBezTo>
                  <a:pt x="13336" y="1387"/>
                  <a:pt x="13331" y="1371"/>
                  <a:pt x="13324" y="1356"/>
                </a:cubicBezTo>
                <a:close/>
              </a:path>
            </a:pathLst>
          </a:custGeom>
        </p:spPr>
      </p:pic>
    </p:spTree>
  </p:cSld>
  <p:clrMapOvr>
    <a:masterClrMapping/>
  </p:clrMapOvr>
  <p:transition xmlns:p14="http://schemas.microsoft.com/office/powerpoint/2010/mai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Shape 514"/>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15</a:t>
            </a:fld>
            <a:endParaRPr/>
          </a:p>
        </p:txBody>
      </p:sp>
      <p:sp>
        <p:nvSpPr>
          <p:cNvPr id="515" name="Shape 515"/>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577" h="21592" extrusionOk="0">
                <a:moveTo>
                  <a:pt x="21572" y="4271"/>
                </a:moveTo>
                <a:cubicBezTo>
                  <a:pt x="21581" y="4346"/>
                  <a:pt x="21580" y="4422"/>
                  <a:pt x="21557" y="4500"/>
                </a:cubicBezTo>
                <a:cubicBezTo>
                  <a:pt x="21448" y="4870"/>
                  <a:pt x="21380" y="5248"/>
                  <a:pt x="21264" y="5617"/>
                </a:cubicBezTo>
                <a:cubicBezTo>
                  <a:pt x="21164" y="5933"/>
                  <a:pt x="21091" y="6254"/>
                  <a:pt x="20986" y="6568"/>
                </a:cubicBezTo>
                <a:cubicBezTo>
                  <a:pt x="20921" y="6762"/>
                  <a:pt x="20859" y="6955"/>
                  <a:pt x="20818" y="7153"/>
                </a:cubicBezTo>
                <a:cubicBezTo>
                  <a:pt x="20788" y="7296"/>
                  <a:pt x="20751" y="7438"/>
                  <a:pt x="20715" y="7581"/>
                </a:cubicBezTo>
                <a:cubicBezTo>
                  <a:pt x="20713" y="7591"/>
                  <a:pt x="20694" y="7605"/>
                  <a:pt x="20682" y="7606"/>
                </a:cubicBezTo>
                <a:cubicBezTo>
                  <a:pt x="20676" y="7606"/>
                  <a:pt x="20671" y="7602"/>
                  <a:pt x="20663" y="7599"/>
                </a:cubicBezTo>
                <a:cubicBezTo>
                  <a:pt x="20658" y="7605"/>
                  <a:pt x="20656" y="7611"/>
                  <a:pt x="20652" y="7617"/>
                </a:cubicBezTo>
                <a:cubicBezTo>
                  <a:pt x="20611" y="7663"/>
                  <a:pt x="20605" y="7706"/>
                  <a:pt x="20658" y="7750"/>
                </a:cubicBezTo>
                <a:cubicBezTo>
                  <a:pt x="20669" y="7759"/>
                  <a:pt x="20673" y="7787"/>
                  <a:pt x="20665" y="7793"/>
                </a:cubicBezTo>
                <a:cubicBezTo>
                  <a:pt x="20519" y="7900"/>
                  <a:pt x="20587" y="8060"/>
                  <a:pt x="20518" y="8187"/>
                </a:cubicBezTo>
                <a:cubicBezTo>
                  <a:pt x="20493" y="8232"/>
                  <a:pt x="20510" y="8303"/>
                  <a:pt x="20538" y="8352"/>
                </a:cubicBezTo>
                <a:cubicBezTo>
                  <a:pt x="20575" y="8418"/>
                  <a:pt x="20610" y="8464"/>
                  <a:pt x="20531" y="8527"/>
                </a:cubicBezTo>
                <a:cubicBezTo>
                  <a:pt x="20501" y="8550"/>
                  <a:pt x="20497" y="8604"/>
                  <a:pt x="20496" y="8644"/>
                </a:cubicBezTo>
                <a:cubicBezTo>
                  <a:pt x="20495" y="8838"/>
                  <a:pt x="20445" y="9020"/>
                  <a:pt x="20297" y="9179"/>
                </a:cubicBezTo>
                <a:cubicBezTo>
                  <a:pt x="20268" y="9210"/>
                  <a:pt x="20264" y="9255"/>
                  <a:pt x="20243" y="9304"/>
                </a:cubicBezTo>
                <a:cubicBezTo>
                  <a:pt x="20274" y="9326"/>
                  <a:pt x="20306" y="9348"/>
                  <a:pt x="20337" y="9369"/>
                </a:cubicBezTo>
                <a:cubicBezTo>
                  <a:pt x="20369" y="9391"/>
                  <a:pt x="20403" y="9414"/>
                  <a:pt x="20438" y="9439"/>
                </a:cubicBezTo>
                <a:cubicBezTo>
                  <a:pt x="20393" y="9478"/>
                  <a:pt x="20350" y="9519"/>
                  <a:pt x="20317" y="9569"/>
                </a:cubicBezTo>
                <a:cubicBezTo>
                  <a:pt x="20284" y="9618"/>
                  <a:pt x="20260" y="9677"/>
                  <a:pt x="20256" y="9751"/>
                </a:cubicBezTo>
                <a:cubicBezTo>
                  <a:pt x="20268" y="9787"/>
                  <a:pt x="20296" y="9825"/>
                  <a:pt x="20335" y="9864"/>
                </a:cubicBezTo>
                <a:cubicBezTo>
                  <a:pt x="20373" y="9903"/>
                  <a:pt x="20422" y="9944"/>
                  <a:pt x="20476" y="9986"/>
                </a:cubicBezTo>
                <a:cubicBezTo>
                  <a:pt x="20410" y="10025"/>
                  <a:pt x="20351" y="10064"/>
                  <a:pt x="20285" y="10098"/>
                </a:cubicBezTo>
                <a:cubicBezTo>
                  <a:pt x="20168" y="10159"/>
                  <a:pt x="20148" y="10260"/>
                  <a:pt x="20124" y="10356"/>
                </a:cubicBezTo>
                <a:cubicBezTo>
                  <a:pt x="20113" y="10398"/>
                  <a:pt x="20141" y="10437"/>
                  <a:pt x="20187" y="10463"/>
                </a:cubicBezTo>
                <a:cubicBezTo>
                  <a:pt x="20212" y="10477"/>
                  <a:pt x="20243" y="10483"/>
                  <a:pt x="20268" y="10496"/>
                </a:cubicBezTo>
                <a:cubicBezTo>
                  <a:pt x="20364" y="10550"/>
                  <a:pt x="20365" y="10576"/>
                  <a:pt x="20303" y="10676"/>
                </a:cubicBezTo>
                <a:cubicBezTo>
                  <a:pt x="20285" y="10705"/>
                  <a:pt x="20260" y="10738"/>
                  <a:pt x="20258" y="10769"/>
                </a:cubicBezTo>
                <a:cubicBezTo>
                  <a:pt x="20250" y="10888"/>
                  <a:pt x="20184" y="10987"/>
                  <a:pt x="20114" y="11091"/>
                </a:cubicBezTo>
                <a:cubicBezTo>
                  <a:pt x="20131" y="11111"/>
                  <a:pt x="20146" y="11129"/>
                  <a:pt x="20162" y="11148"/>
                </a:cubicBezTo>
                <a:cubicBezTo>
                  <a:pt x="20178" y="11167"/>
                  <a:pt x="20195" y="11187"/>
                  <a:pt x="20214" y="11209"/>
                </a:cubicBezTo>
                <a:cubicBezTo>
                  <a:pt x="20201" y="11231"/>
                  <a:pt x="20187" y="11255"/>
                  <a:pt x="20172" y="11279"/>
                </a:cubicBezTo>
                <a:cubicBezTo>
                  <a:pt x="20158" y="11303"/>
                  <a:pt x="20143" y="11327"/>
                  <a:pt x="20128" y="11351"/>
                </a:cubicBezTo>
                <a:cubicBezTo>
                  <a:pt x="20122" y="11389"/>
                  <a:pt x="20147" y="11409"/>
                  <a:pt x="20175" y="11425"/>
                </a:cubicBezTo>
                <a:cubicBezTo>
                  <a:pt x="20202" y="11441"/>
                  <a:pt x="20233" y="11452"/>
                  <a:pt x="20239" y="11471"/>
                </a:cubicBezTo>
                <a:cubicBezTo>
                  <a:pt x="20232" y="11579"/>
                  <a:pt x="20229" y="11672"/>
                  <a:pt x="20216" y="11761"/>
                </a:cubicBezTo>
                <a:cubicBezTo>
                  <a:pt x="20206" y="11822"/>
                  <a:pt x="20210" y="11876"/>
                  <a:pt x="20256" y="11926"/>
                </a:cubicBezTo>
                <a:cubicBezTo>
                  <a:pt x="20284" y="11955"/>
                  <a:pt x="20298" y="11985"/>
                  <a:pt x="20297" y="12017"/>
                </a:cubicBezTo>
                <a:cubicBezTo>
                  <a:pt x="20464" y="12057"/>
                  <a:pt x="20630" y="12085"/>
                  <a:pt x="20808" y="12070"/>
                </a:cubicBezTo>
                <a:cubicBezTo>
                  <a:pt x="20992" y="12054"/>
                  <a:pt x="21133" y="12110"/>
                  <a:pt x="21248" y="12212"/>
                </a:cubicBezTo>
                <a:cubicBezTo>
                  <a:pt x="21313" y="12269"/>
                  <a:pt x="21364" y="12329"/>
                  <a:pt x="21390" y="12396"/>
                </a:cubicBezTo>
                <a:cubicBezTo>
                  <a:pt x="21415" y="12462"/>
                  <a:pt x="21413" y="12536"/>
                  <a:pt x="21369" y="12617"/>
                </a:cubicBezTo>
                <a:cubicBezTo>
                  <a:pt x="21291" y="12761"/>
                  <a:pt x="21263" y="12917"/>
                  <a:pt x="21194" y="13065"/>
                </a:cubicBezTo>
                <a:cubicBezTo>
                  <a:pt x="21114" y="13233"/>
                  <a:pt x="21062" y="13410"/>
                  <a:pt x="21027" y="13591"/>
                </a:cubicBezTo>
                <a:cubicBezTo>
                  <a:pt x="20989" y="13786"/>
                  <a:pt x="20913" y="13977"/>
                  <a:pt x="20855" y="14170"/>
                </a:cubicBezTo>
                <a:cubicBezTo>
                  <a:pt x="20838" y="14226"/>
                  <a:pt x="20807" y="14283"/>
                  <a:pt x="20808" y="14339"/>
                </a:cubicBezTo>
                <a:cubicBezTo>
                  <a:pt x="20810" y="14434"/>
                  <a:pt x="20769" y="14517"/>
                  <a:pt x="20719" y="14598"/>
                </a:cubicBezTo>
                <a:cubicBezTo>
                  <a:pt x="20599" y="14790"/>
                  <a:pt x="20531" y="14998"/>
                  <a:pt x="20411" y="15191"/>
                </a:cubicBezTo>
                <a:cubicBezTo>
                  <a:pt x="20330" y="15322"/>
                  <a:pt x="20272" y="15465"/>
                  <a:pt x="20193" y="15598"/>
                </a:cubicBezTo>
                <a:cubicBezTo>
                  <a:pt x="20058" y="15822"/>
                  <a:pt x="19987" y="16065"/>
                  <a:pt x="19870" y="16295"/>
                </a:cubicBezTo>
                <a:cubicBezTo>
                  <a:pt x="19762" y="16508"/>
                  <a:pt x="19679" y="16730"/>
                  <a:pt x="19587" y="16949"/>
                </a:cubicBezTo>
                <a:cubicBezTo>
                  <a:pt x="19551" y="17035"/>
                  <a:pt x="19518" y="17126"/>
                  <a:pt x="19440" y="17196"/>
                </a:cubicBezTo>
                <a:cubicBezTo>
                  <a:pt x="19400" y="17230"/>
                  <a:pt x="19395" y="17265"/>
                  <a:pt x="19400" y="17307"/>
                </a:cubicBezTo>
                <a:cubicBezTo>
                  <a:pt x="19402" y="17331"/>
                  <a:pt x="19402" y="17356"/>
                  <a:pt x="19392" y="17379"/>
                </a:cubicBezTo>
                <a:cubicBezTo>
                  <a:pt x="19314" y="17558"/>
                  <a:pt x="19239" y="17740"/>
                  <a:pt x="19153" y="17917"/>
                </a:cubicBezTo>
                <a:cubicBezTo>
                  <a:pt x="19075" y="18078"/>
                  <a:pt x="18990" y="18238"/>
                  <a:pt x="18977" y="18427"/>
                </a:cubicBezTo>
                <a:cubicBezTo>
                  <a:pt x="18925" y="18434"/>
                  <a:pt x="18881" y="18440"/>
                  <a:pt x="18838" y="18445"/>
                </a:cubicBezTo>
                <a:cubicBezTo>
                  <a:pt x="18796" y="18450"/>
                  <a:pt x="18757" y="18454"/>
                  <a:pt x="18716" y="18459"/>
                </a:cubicBezTo>
                <a:cubicBezTo>
                  <a:pt x="18722" y="18481"/>
                  <a:pt x="18728" y="18504"/>
                  <a:pt x="18728" y="18527"/>
                </a:cubicBezTo>
                <a:cubicBezTo>
                  <a:pt x="18730" y="18560"/>
                  <a:pt x="18715" y="18600"/>
                  <a:pt x="18690" y="18626"/>
                </a:cubicBezTo>
                <a:cubicBezTo>
                  <a:pt x="18619" y="18698"/>
                  <a:pt x="18566" y="18767"/>
                  <a:pt x="18624" y="18862"/>
                </a:cubicBezTo>
                <a:cubicBezTo>
                  <a:pt x="18638" y="18885"/>
                  <a:pt x="18625" y="18919"/>
                  <a:pt x="18618" y="18947"/>
                </a:cubicBezTo>
                <a:cubicBezTo>
                  <a:pt x="18598" y="19017"/>
                  <a:pt x="18559" y="19083"/>
                  <a:pt x="18528" y="19150"/>
                </a:cubicBezTo>
                <a:cubicBezTo>
                  <a:pt x="18497" y="19215"/>
                  <a:pt x="18506" y="19290"/>
                  <a:pt x="18493" y="19361"/>
                </a:cubicBezTo>
                <a:cubicBezTo>
                  <a:pt x="18488" y="19389"/>
                  <a:pt x="18470" y="19418"/>
                  <a:pt x="18458" y="19445"/>
                </a:cubicBezTo>
                <a:cubicBezTo>
                  <a:pt x="18445" y="19474"/>
                  <a:pt x="18444" y="19503"/>
                  <a:pt x="18467" y="19528"/>
                </a:cubicBezTo>
                <a:cubicBezTo>
                  <a:pt x="18516" y="19583"/>
                  <a:pt x="18499" y="19638"/>
                  <a:pt x="18466" y="19692"/>
                </a:cubicBezTo>
                <a:cubicBezTo>
                  <a:pt x="18426" y="19756"/>
                  <a:pt x="18378" y="19819"/>
                  <a:pt x="18336" y="19883"/>
                </a:cubicBezTo>
                <a:cubicBezTo>
                  <a:pt x="18302" y="19934"/>
                  <a:pt x="18258" y="19981"/>
                  <a:pt x="18246" y="20036"/>
                </a:cubicBezTo>
                <a:cubicBezTo>
                  <a:pt x="18210" y="20200"/>
                  <a:pt x="18074" y="20302"/>
                  <a:pt x="17921" y="20394"/>
                </a:cubicBezTo>
                <a:cubicBezTo>
                  <a:pt x="17703" y="20525"/>
                  <a:pt x="17451" y="20600"/>
                  <a:pt x="17200" y="20678"/>
                </a:cubicBezTo>
                <a:cubicBezTo>
                  <a:pt x="17167" y="20688"/>
                  <a:pt x="17128" y="20694"/>
                  <a:pt x="17093" y="20696"/>
                </a:cubicBezTo>
                <a:cubicBezTo>
                  <a:pt x="16933" y="20707"/>
                  <a:pt x="16777" y="20754"/>
                  <a:pt x="16614" y="20745"/>
                </a:cubicBezTo>
                <a:cubicBezTo>
                  <a:pt x="16571" y="20743"/>
                  <a:pt x="16526" y="20757"/>
                  <a:pt x="16484" y="20767"/>
                </a:cubicBezTo>
                <a:cubicBezTo>
                  <a:pt x="16202" y="20834"/>
                  <a:pt x="15928" y="20924"/>
                  <a:pt x="15627" y="20923"/>
                </a:cubicBezTo>
                <a:cubicBezTo>
                  <a:pt x="15575" y="20923"/>
                  <a:pt x="15523" y="20948"/>
                  <a:pt x="15470" y="20957"/>
                </a:cubicBezTo>
                <a:cubicBezTo>
                  <a:pt x="15356" y="20978"/>
                  <a:pt x="15243" y="20998"/>
                  <a:pt x="15129" y="21018"/>
                </a:cubicBezTo>
                <a:cubicBezTo>
                  <a:pt x="15016" y="21037"/>
                  <a:pt x="14903" y="21054"/>
                  <a:pt x="14791" y="21080"/>
                </a:cubicBezTo>
                <a:cubicBezTo>
                  <a:pt x="14270" y="21196"/>
                  <a:pt x="13734" y="21262"/>
                  <a:pt x="13196" y="21280"/>
                </a:cubicBezTo>
                <a:cubicBezTo>
                  <a:pt x="13042" y="21286"/>
                  <a:pt x="12894" y="21300"/>
                  <a:pt x="12744" y="21321"/>
                </a:cubicBezTo>
                <a:cubicBezTo>
                  <a:pt x="12585" y="21344"/>
                  <a:pt x="12426" y="21370"/>
                  <a:pt x="12267" y="21368"/>
                </a:cubicBezTo>
                <a:cubicBezTo>
                  <a:pt x="11924" y="21366"/>
                  <a:pt x="11584" y="21408"/>
                  <a:pt x="11244" y="21427"/>
                </a:cubicBezTo>
                <a:cubicBezTo>
                  <a:pt x="10824" y="21451"/>
                  <a:pt x="10408" y="21504"/>
                  <a:pt x="9986" y="21510"/>
                </a:cubicBezTo>
                <a:cubicBezTo>
                  <a:pt x="9762" y="21513"/>
                  <a:pt x="9541" y="21512"/>
                  <a:pt x="9318" y="21541"/>
                </a:cubicBezTo>
                <a:cubicBezTo>
                  <a:pt x="9265" y="21548"/>
                  <a:pt x="9210" y="21545"/>
                  <a:pt x="9156" y="21547"/>
                </a:cubicBezTo>
                <a:cubicBezTo>
                  <a:pt x="8824" y="21558"/>
                  <a:pt x="8490" y="21566"/>
                  <a:pt x="8159" y="21579"/>
                </a:cubicBezTo>
                <a:cubicBezTo>
                  <a:pt x="7639" y="21599"/>
                  <a:pt x="7121" y="21599"/>
                  <a:pt x="6602" y="21562"/>
                </a:cubicBezTo>
                <a:cubicBezTo>
                  <a:pt x="6452" y="21551"/>
                  <a:pt x="6306" y="21521"/>
                  <a:pt x="6150" y="21550"/>
                </a:cubicBezTo>
                <a:cubicBezTo>
                  <a:pt x="6067" y="21566"/>
                  <a:pt x="5970" y="21545"/>
                  <a:pt x="5882" y="21534"/>
                </a:cubicBezTo>
                <a:cubicBezTo>
                  <a:pt x="5749" y="21518"/>
                  <a:pt x="5617" y="21483"/>
                  <a:pt x="5484" y="21479"/>
                </a:cubicBezTo>
                <a:cubicBezTo>
                  <a:pt x="5246" y="21471"/>
                  <a:pt x="5031" y="21403"/>
                  <a:pt x="4810" y="21348"/>
                </a:cubicBezTo>
                <a:cubicBezTo>
                  <a:pt x="4776" y="21339"/>
                  <a:pt x="4739" y="21333"/>
                  <a:pt x="4711" y="21317"/>
                </a:cubicBezTo>
                <a:cubicBezTo>
                  <a:pt x="4480" y="21193"/>
                  <a:pt x="4238" y="21078"/>
                  <a:pt x="4044" y="20918"/>
                </a:cubicBezTo>
                <a:cubicBezTo>
                  <a:pt x="3890" y="20792"/>
                  <a:pt x="3720" y="20694"/>
                  <a:pt x="3525" y="20621"/>
                </a:cubicBezTo>
                <a:cubicBezTo>
                  <a:pt x="3063" y="20447"/>
                  <a:pt x="2608" y="20257"/>
                  <a:pt x="2160" y="20061"/>
                </a:cubicBezTo>
                <a:cubicBezTo>
                  <a:pt x="1984" y="19984"/>
                  <a:pt x="1892" y="19872"/>
                  <a:pt x="1915" y="19708"/>
                </a:cubicBezTo>
                <a:cubicBezTo>
                  <a:pt x="1937" y="19556"/>
                  <a:pt x="1943" y="19407"/>
                  <a:pt x="1870" y="19260"/>
                </a:cubicBezTo>
                <a:cubicBezTo>
                  <a:pt x="1844" y="19207"/>
                  <a:pt x="1837" y="19146"/>
                  <a:pt x="1894" y="19097"/>
                </a:cubicBezTo>
                <a:cubicBezTo>
                  <a:pt x="1941" y="19057"/>
                  <a:pt x="1955" y="19010"/>
                  <a:pt x="1954" y="18957"/>
                </a:cubicBezTo>
                <a:cubicBezTo>
                  <a:pt x="1954" y="18878"/>
                  <a:pt x="1962" y="18800"/>
                  <a:pt x="1969" y="18705"/>
                </a:cubicBezTo>
                <a:cubicBezTo>
                  <a:pt x="1977" y="18689"/>
                  <a:pt x="2004" y="18682"/>
                  <a:pt x="2029" y="18671"/>
                </a:cubicBezTo>
                <a:cubicBezTo>
                  <a:pt x="2054" y="18660"/>
                  <a:pt x="2077" y="18644"/>
                  <a:pt x="2076" y="18611"/>
                </a:cubicBezTo>
                <a:cubicBezTo>
                  <a:pt x="2067" y="18589"/>
                  <a:pt x="2058" y="18566"/>
                  <a:pt x="2049" y="18544"/>
                </a:cubicBezTo>
                <a:cubicBezTo>
                  <a:pt x="2040" y="18521"/>
                  <a:pt x="2031" y="18499"/>
                  <a:pt x="2023" y="18479"/>
                </a:cubicBezTo>
                <a:cubicBezTo>
                  <a:pt x="2043" y="18461"/>
                  <a:pt x="2060" y="18445"/>
                  <a:pt x="2077" y="18430"/>
                </a:cubicBezTo>
                <a:cubicBezTo>
                  <a:pt x="2093" y="18414"/>
                  <a:pt x="2110" y="18399"/>
                  <a:pt x="2127" y="18384"/>
                </a:cubicBezTo>
                <a:cubicBezTo>
                  <a:pt x="2078" y="18288"/>
                  <a:pt x="2034" y="18195"/>
                  <a:pt x="2041" y="18091"/>
                </a:cubicBezTo>
                <a:cubicBezTo>
                  <a:pt x="2043" y="18064"/>
                  <a:pt x="2022" y="18036"/>
                  <a:pt x="2009" y="18010"/>
                </a:cubicBezTo>
                <a:cubicBezTo>
                  <a:pt x="1968" y="17918"/>
                  <a:pt x="1978" y="17896"/>
                  <a:pt x="2068" y="17857"/>
                </a:cubicBezTo>
                <a:cubicBezTo>
                  <a:pt x="2092" y="17847"/>
                  <a:pt x="2120" y="17841"/>
                  <a:pt x="2143" y="17831"/>
                </a:cubicBezTo>
                <a:cubicBezTo>
                  <a:pt x="2187" y="17812"/>
                  <a:pt x="2213" y="17781"/>
                  <a:pt x="2209" y="17744"/>
                </a:cubicBezTo>
                <a:cubicBezTo>
                  <a:pt x="2200" y="17659"/>
                  <a:pt x="2194" y="17571"/>
                  <a:pt x="2099" y="17510"/>
                </a:cubicBezTo>
                <a:cubicBezTo>
                  <a:pt x="2046" y="17475"/>
                  <a:pt x="1999" y="17434"/>
                  <a:pt x="1947" y="17395"/>
                </a:cubicBezTo>
                <a:cubicBezTo>
                  <a:pt x="1999" y="17363"/>
                  <a:pt x="2046" y="17331"/>
                  <a:pt x="2084" y="17299"/>
                </a:cubicBezTo>
                <a:cubicBezTo>
                  <a:pt x="2122" y="17268"/>
                  <a:pt x="2150" y="17237"/>
                  <a:pt x="2165" y="17206"/>
                </a:cubicBezTo>
                <a:cubicBezTo>
                  <a:pt x="2171" y="17141"/>
                  <a:pt x="2159" y="17089"/>
                  <a:pt x="2137" y="17044"/>
                </a:cubicBezTo>
                <a:cubicBezTo>
                  <a:pt x="2115" y="16999"/>
                  <a:pt x="2084" y="16961"/>
                  <a:pt x="2050" y="16924"/>
                </a:cubicBezTo>
                <a:cubicBezTo>
                  <a:pt x="2084" y="16905"/>
                  <a:pt x="2115" y="16887"/>
                  <a:pt x="2146" y="16870"/>
                </a:cubicBezTo>
                <a:cubicBezTo>
                  <a:pt x="2176" y="16853"/>
                  <a:pt x="2206" y="16837"/>
                  <a:pt x="2236" y="16820"/>
                </a:cubicBezTo>
                <a:cubicBezTo>
                  <a:pt x="2223" y="16776"/>
                  <a:pt x="2222" y="16739"/>
                  <a:pt x="2201" y="16710"/>
                </a:cubicBezTo>
                <a:cubicBezTo>
                  <a:pt x="2092" y="16560"/>
                  <a:pt x="2072" y="16397"/>
                  <a:pt x="2095" y="16228"/>
                </a:cubicBezTo>
                <a:cubicBezTo>
                  <a:pt x="2100" y="16193"/>
                  <a:pt x="2104" y="16145"/>
                  <a:pt x="2081" y="16122"/>
                </a:cubicBezTo>
                <a:cubicBezTo>
                  <a:pt x="2020" y="16063"/>
                  <a:pt x="2054" y="16025"/>
                  <a:pt x="2094" y="15971"/>
                </a:cubicBezTo>
                <a:cubicBezTo>
                  <a:pt x="2124" y="15930"/>
                  <a:pt x="2151" y="15869"/>
                  <a:pt x="2136" y="15828"/>
                </a:cubicBezTo>
                <a:cubicBezTo>
                  <a:pt x="2091" y="15713"/>
                  <a:pt x="2168" y="15580"/>
                  <a:pt x="2054" y="15476"/>
                </a:cubicBezTo>
                <a:cubicBezTo>
                  <a:pt x="2048" y="15470"/>
                  <a:pt x="2058" y="15442"/>
                  <a:pt x="2068" y="15435"/>
                </a:cubicBezTo>
                <a:cubicBezTo>
                  <a:pt x="2119" y="15402"/>
                  <a:pt x="2119" y="15365"/>
                  <a:pt x="2089" y="15321"/>
                </a:cubicBezTo>
                <a:cubicBezTo>
                  <a:pt x="2072" y="15296"/>
                  <a:pt x="2057" y="15270"/>
                  <a:pt x="2045" y="15243"/>
                </a:cubicBezTo>
                <a:cubicBezTo>
                  <a:pt x="2036" y="15223"/>
                  <a:pt x="2066" y="15213"/>
                  <a:pt x="2081" y="15196"/>
                </a:cubicBezTo>
                <a:cubicBezTo>
                  <a:pt x="1684" y="14930"/>
                  <a:pt x="1268" y="14684"/>
                  <a:pt x="893" y="14395"/>
                </a:cubicBezTo>
                <a:cubicBezTo>
                  <a:pt x="671" y="14225"/>
                  <a:pt x="452" y="14051"/>
                  <a:pt x="222" y="13887"/>
                </a:cubicBezTo>
                <a:cubicBezTo>
                  <a:pt x="168" y="13849"/>
                  <a:pt x="116" y="13811"/>
                  <a:pt x="65" y="13771"/>
                </a:cubicBezTo>
                <a:cubicBezTo>
                  <a:pt x="-3" y="13719"/>
                  <a:pt x="-19" y="13652"/>
                  <a:pt x="25" y="13590"/>
                </a:cubicBezTo>
                <a:cubicBezTo>
                  <a:pt x="107" y="13472"/>
                  <a:pt x="163" y="13350"/>
                  <a:pt x="161" y="13214"/>
                </a:cubicBezTo>
                <a:cubicBezTo>
                  <a:pt x="161" y="13198"/>
                  <a:pt x="168" y="13183"/>
                  <a:pt x="174" y="13167"/>
                </a:cubicBezTo>
                <a:cubicBezTo>
                  <a:pt x="227" y="13025"/>
                  <a:pt x="410" y="12708"/>
                  <a:pt x="530" y="12567"/>
                </a:cubicBezTo>
                <a:cubicBezTo>
                  <a:pt x="619" y="12462"/>
                  <a:pt x="677" y="12352"/>
                  <a:pt x="701" y="12226"/>
                </a:cubicBezTo>
                <a:cubicBezTo>
                  <a:pt x="732" y="12071"/>
                  <a:pt x="778" y="11917"/>
                  <a:pt x="808" y="11762"/>
                </a:cubicBezTo>
                <a:cubicBezTo>
                  <a:pt x="828" y="11657"/>
                  <a:pt x="866" y="11572"/>
                  <a:pt x="1003" y="11533"/>
                </a:cubicBezTo>
                <a:cubicBezTo>
                  <a:pt x="1088" y="11509"/>
                  <a:pt x="1131" y="11450"/>
                  <a:pt x="1145" y="11380"/>
                </a:cubicBezTo>
                <a:cubicBezTo>
                  <a:pt x="1169" y="11270"/>
                  <a:pt x="1248" y="11184"/>
                  <a:pt x="1331" y="11099"/>
                </a:cubicBezTo>
                <a:cubicBezTo>
                  <a:pt x="1350" y="11080"/>
                  <a:pt x="1360" y="11056"/>
                  <a:pt x="1376" y="11035"/>
                </a:cubicBezTo>
                <a:cubicBezTo>
                  <a:pt x="1363" y="11011"/>
                  <a:pt x="1350" y="10987"/>
                  <a:pt x="1339" y="10963"/>
                </a:cubicBezTo>
                <a:cubicBezTo>
                  <a:pt x="1311" y="10899"/>
                  <a:pt x="1301" y="10832"/>
                  <a:pt x="1366" y="10775"/>
                </a:cubicBezTo>
                <a:cubicBezTo>
                  <a:pt x="1396" y="10748"/>
                  <a:pt x="1397" y="10715"/>
                  <a:pt x="1387" y="10681"/>
                </a:cubicBezTo>
                <a:cubicBezTo>
                  <a:pt x="1378" y="10649"/>
                  <a:pt x="1363" y="10619"/>
                  <a:pt x="1362" y="10587"/>
                </a:cubicBezTo>
                <a:cubicBezTo>
                  <a:pt x="1358" y="10505"/>
                  <a:pt x="1381" y="10417"/>
                  <a:pt x="1356" y="10341"/>
                </a:cubicBezTo>
                <a:cubicBezTo>
                  <a:pt x="1331" y="10261"/>
                  <a:pt x="1298" y="10185"/>
                  <a:pt x="1287" y="10103"/>
                </a:cubicBezTo>
                <a:cubicBezTo>
                  <a:pt x="1283" y="10071"/>
                  <a:pt x="1276" y="10030"/>
                  <a:pt x="1295" y="10006"/>
                </a:cubicBezTo>
                <a:cubicBezTo>
                  <a:pt x="1377" y="9903"/>
                  <a:pt x="1326" y="9820"/>
                  <a:pt x="1258" y="9731"/>
                </a:cubicBezTo>
                <a:cubicBezTo>
                  <a:pt x="1234" y="9699"/>
                  <a:pt x="1223" y="9653"/>
                  <a:pt x="1230" y="9616"/>
                </a:cubicBezTo>
                <a:cubicBezTo>
                  <a:pt x="1243" y="9545"/>
                  <a:pt x="1301" y="9479"/>
                  <a:pt x="1272" y="9399"/>
                </a:cubicBezTo>
                <a:cubicBezTo>
                  <a:pt x="1264" y="9376"/>
                  <a:pt x="1297" y="9337"/>
                  <a:pt x="1323" y="9314"/>
                </a:cubicBezTo>
                <a:cubicBezTo>
                  <a:pt x="1389" y="9254"/>
                  <a:pt x="1423" y="9182"/>
                  <a:pt x="1397" y="9110"/>
                </a:cubicBezTo>
                <a:cubicBezTo>
                  <a:pt x="1357" y="9002"/>
                  <a:pt x="1434" y="8893"/>
                  <a:pt x="1386" y="8789"/>
                </a:cubicBezTo>
                <a:cubicBezTo>
                  <a:pt x="1431" y="8692"/>
                  <a:pt x="1414" y="8597"/>
                  <a:pt x="1399" y="8497"/>
                </a:cubicBezTo>
                <a:cubicBezTo>
                  <a:pt x="1392" y="8447"/>
                  <a:pt x="1433" y="8386"/>
                  <a:pt x="1465" y="8336"/>
                </a:cubicBezTo>
                <a:cubicBezTo>
                  <a:pt x="1499" y="8281"/>
                  <a:pt x="1523" y="8235"/>
                  <a:pt x="1484" y="8175"/>
                </a:cubicBezTo>
                <a:cubicBezTo>
                  <a:pt x="1471" y="8155"/>
                  <a:pt x="1459" y="8119"/>
                  <a:pt x="1471" y="8103"/>
                </a:cubicBezTo>
                <a:cubicBezTo>
                  <a:pt x="1542" y="8009"/>
                  <a:pt x="1504" y="7913"/>
                  <a:pt x="1503" y="7816"/>
                </a:cubicBezTo>
                <a:cubicBezTo>
                  <a:pt x="1502" y="7752"/>
                  <a:pt x="1501" y="7670"/>
                  <a:pt x="1545" y="7625"/>
                </a:cubicBezTo>
                <a:cubicBezTo>
                  <a:pt x="1647" y="7521"/>
                  <a:pt x="1616" y="7426"/>
                  <a:pt x="1562" y="7325"/>
                </a:cubicBezTo>
                <a:cubicBezTo>
                  <a:pt x="1551" y="7303"/>
                  <a:pt x="1541" y="7280"/>
                  <a:pt x="1532" y="7260"/>
                </a:cubicBezTo>
                <a:cubicBezTo>
                  <a:pt x="1556" y="7189"/>
                  <a:pt x="1645" y="7129"/>
                  <a:pt x="1562" y="7051"/>
                </a:cubicBezTo>
                <a:cubicBezTo>
                  <a:pt x="1548" y="7038"/>
                  <a:pt x="1554" y="6996"/>
                  <a:pt x="1570" y="6979"/>
                </a:cubicBezTo>
                <a:cubicBezTo>
                  <a:pt x="1640" y="6904"/>
                  <a:pt x="1651" y="6811"/>
                  <a:pt x="1693" y="6728"/>
                </a:cubicBezTo>
                <a:cubicBezTo>
                  <a:pt x="1740" y="6636"/>
                  <a:pt x="1800" y="6550"/>
                  <a:pt x="1863" y="6448"/>
                </a:cubicBezTo>
                <a:cubicBezTo>
                  <a:pt x="1850" y="6407"/>
                  <a:pt x="1818" y="6352"/>
                  <a:pt x="1819" y="6298"/>
                </a:cubicBezTo>
                <a:cubicBezTo>
                  <a:pt x="1820" y="6252"/>
                  <a:pt x="1854" y="6205"/>
                  <a:pt x="1879" y="6160"/>
                </a:cubicBezTo>
                <a:cubicBezTo>
                  <a:pt x="1905" y="6115"/>
                  <a:pt x="1935" y="6072"/>
                  <a:pt x="1969" y="6030"/>
                </a:cubicBezTo>
                <a:cubicBezTo>
                  <a:pt x="2010" y="5980"/>
                  <a:pt x="2042" y="5931"/>
                  <a:pt x="2017" y="5868"/>
                </a:cubicBezTo>
                <a:cubicBezTo>
                  <a:pt x="1993" y="5808"/>
                  <a:pt x="2020" y="5753"/>
                  <a:pt x="2067" y="5706"/>
                </a:cubicBezTo>
                <a:cubicBezTo>
                  <a:pt x="2210" y="5562"/>
                  <a:pt x="2348" y="5415"/>
                  <a:pt x="2512" y="5287"/>
                </a:cubicBezTo>
                <a:lnTo>
                  <a:pt x="2512" y="5284"/>
                </a:lnTo>
                <a:cubicBezTo>
                  <a:pt x="2512" y="5245"/>
                  <a:pt x="2514" y="5206"/>
                  <a:pt x="2517" y="5165"/>
                </a:cubicBezTo>
                <a:cubicBezTo>
                  <a:pt x="2520" y="5124"/>
                  <a:pt x="2524" y="5081"/>
                  <a:pt x="2527" y="5035"/>
                </a:cubicBezTo>
                <a:cubicBezTo>
                  <a:pt x="2535" y="5018"/>
                  <a:pt x="2563" y="5011"/>
                  <a:pt x="2589" y="5000"/>
                </a:cubicBezTo>
                <a:cubicBezTo>
                  <a:pt x="2615" y="4989"/>
                  <a:pt x="2639" y="4974"/>
                  <a:pt x="2639" y="4941"/>
                </a:cubicBezTo>
                <a:cubicBezTo>
                  <a:pt x="2629" y="4918"/>
                  <a:pt x="2619" y="4895"/>
                  <a:pt x="2609" y="4872"/>
                </a:cubicBezTo>
                <a:cubicBezTo>
                  <a:pt x="2599" y="4849"/>
                  <a:pt x="2589" y="4827"/>
                  <a:pt x="2580" y="4807"/>
                </a:cubicBezTo>
                <a:cubicBezTo>
                  <a:pt x="2600" y="4789"/>
                  <a:pt x="2618" y="4773"/>
                  <a:pt x="2634" y="4759"/>
                </a:cubicBezTo>
                <a:cubicBezTo>
                  <a:pt x="2651" y="4744"/>
                  <a:pt x="2667" y="4729"/>
                  <a:pt x="2685" y="4714"/>
                </a:cubicBezTo>
                <a:cubicBezTo>
                  <a:pt x="2636" y="4618"/>
                  <a:pt x="2589" y="4525"/>
                  <a:pt x="2597" y="4421"/>
                </a:cubicBezTo>
                <a:cubicBezTo>
                  <a:pt x="2598" y="4394"/>
                  <a:pt x="2579" y="4366"/>
                  <a:pt x="2567" y="4339"/>
                </a:cubicBezTo>
                <a:cubicBezTo>
                  <a:pt x="2525" y="4248"/>
                  <a:pt x="2533" y="4226"/>
                  <a:pt x="2624" y="4187"/>
                </a:cubicBezTo>
                <a:cubicBezTo>
                  <a:pt x="2647" y="4177"/>
                  <a:pt x="2677" y="4170"/>
                  <a:pt x="2701" y="4160"/>
                </a:cubicBezTo>
                <a:cubicBezTo>
                  <a:pt x="2744" y="4142"/>
                  <a:pt x="2771" y="4109"/>
                  <a:pt x="2767" y="4072"/>
                </a:cubicBezTo>
                <a:cubicBezTo>
                  <a:pt x="2757" y="3987"/>
                  <a:pt x="2751" y="3901"/>
                  <a:pt x="2657" y="3840"/>
                </a:cubicBezTo>
                <a:cubicBezTo>
                  <a:pt x="2604" y="3805"/>
                  <a:pt x="2560" y="3764"/>
                  <a:pt x="2507" y="3725"/>
                </a:cubicBezTo>
                <a:cubicBezTo>
                  <a:pt x="2559" y="3692"/>
                  <a:pt x="2605" y="3660"/>
                  <a:pt x="2643" y="3629"/>
                </a:cubicBezTo>
                <a:cubicBezTo>
                  <a:pt x="2680" y="3597"/>
                  <a:pt x="2708" y="3566"/>
                  <a:pt x="2723" y="3536"/>
                </a:cubicBezTo>
                <a:cubicBezTo>
                  <a:pt x="2728" y="3471"/>
                  <a:pt x="2717" y="3419"/>
                  <a:pt x="2695" y="3374"/>
                </a:cubicBezTo>
                <a:cubicBezTo>
                  <a:pt x="2673" y="3329"/>
                  <a:pt x="2641" y="3291"/>
                  <a:pt x="2607" y="3253"/>
                </a:cubicBezTo>
                <a:cubicBezTo>
                  <a:pt x="2641" y="3235"/>
                  <a:pt x="2673" y="3217"/>
                  <a:pt x="2704" y="3200"/>
                </a:cubicBezTo>
                <a:cubicBezTo>
                  <a:pt x="2733" y="3183"/>
                  <a:pt x="2763" y="3167"/>
                  <a:pt x="2793" y="3150"/>
                </a:cubicBezTo>
                <a:cubicBezTo>
                  <a:pt x="2781" y="3106"/>
                  <a:pt x="2779" y="3067"/>
                  <a:pt x="2758" y="3038"/>
                </a:cubicBezTo>
                <a:cubicBezTo>
                  <a:pt x="2649" y="2888"/>
                  <a:pt x="2630" y="2727"/>
                  <a:pt x="2653" y="2558"/>
                </a:cubicBezTo>
                <a:cubicBezTo>
                  <a:pt x="2658" y="2523"/>
                  <a:pt x="2662" y="2475"/>
                  <a:pt x="2639" y="2452"/>
                </a:cubicBezTo>
                <a:cubicBezTo>
                  <a:pt x="2578" y="2392"/>
                  <a:pt x="2609" y="2353"/>
                  <a:pt x="2649" y="2299"/>
                </a:cubicBezTo>
                <a:cubicBezTo>
                  <a:pt x="2679" y="2258"/>
                  <a:pt x="2706" y="2199"/>
                  <a:pt x="2691" y="2158"/>
                </a:cubicBezTo>
                <a:cubicBezTo>
                  <a:pt x="2647" y="2043"/>
                  <a:pt x="2726" y="1908"/>
                  <a:pt x="2612" y="1804"/>
                </a:cubicBezTo>
                <a:cubicBezTo>
                  <a:pt x="2605" y="1798"/>
                  <a:pt x="2615" y="1772"/>
                  <a:pt x="2626" y="1765"/>
                </a:cubicBezTo>
                <a:cubicBezTo>
                  <a:pt x="2677" y="1731"/>
                  <a:pt x="2677" y="1695"/>
                  <a:pt x="2647" y="1651"/>
                </a:cubicBezTo>
                <a:cubicBezTo>
                  <a:pt x="2630" y="1626"/>
                  <a:pt x="2615" y="1600"/>
                  <a:pt x="2603" y="1572"/>
                </a:cubicBezTo>
                <a:cubicBezTo>
                  <a:pt x="2588" y="1538"/>
                  <a:pt x="2616" y="1499"/>
                  <a:pt x="2661" y="1489"/>
                </a:cubicBezTo>
                <a:cubicBezTo>
                  <a:pt x="2730" y="1473"/>
                  <a:pt x="2803" y="1464"/>
                  <a:pt x="2869" y="1442"/>
                </a:cubicBezTo>
                <a:cubicBezTo>
                  <a:pt x="2941" y="1419"/>
                  <a:pt x="2958" y="1340"/>
                  <a:pt x="2905" y="1296"/>
                </a:cubicBezTo>
                <a:cubicBezTo>
                  <a:pt x="2861" y="1259"/>
                  <a:pt x="2807" y="1229"/>
                  <a:pt x="2767" y="1190"/>
                </a:cubicBezTo>
                <a:cubicBezTo>
                  <a:pt x="2745" y="1170"/>
                  <a:pt x="2732" y="1141"/>
                  <a:pt x="2730" y="1114"/>
                </a:cubicBezTo>
                <a:cubicBezTo>
                  <a:pt x="2723" y="1021"/>
                  <a:pt x="2718" y="928"/>
                  <a:pt x="2719" y="834"/>
                </a:cubicBezTo>
                <a:cubicBezTo>
                  <a:pt x="2719" y="814"/>
                  <a:pt x="2731" y="783"/>
                  <a:pt x="2748" y="774"/>
                </a:cubicBezTo>
                <a:cubicBezTo>
                  <a:pt x="2858" y="717"/>
                  <a:pt x="2940" y="619"/>
                  <a:pt x="3094" y="636"/>
                </a:cubicBezTo>
                <a:cubicBezTo>
                  <a:pt x="3120" y="639"/>
                  <a:pt x="3154" y="638"/>
                  <a:pt x="3176" y="630"/>
                </a:cubicBezTo>
                <a:cubicBezTo>
                  <a:pt x="3317" y="576"/>
                  <a:pt x="3453" y="609"/>
                  <a:pt x="3593" y="629"/>
                </a:cubicBezTo>
                <a:cubicBezTo>
                  <a:pt x="3655" y="638"/>
                  <a:pt x="3718" y="647"/>
                  <a:pt x="3779" y="645"/>
                </a:cubicBezTo>
                <a:cubicBezTo>
                  <a:pt x="3994" y="636"/>
                  <a:pt x="4209" y="621"/>
                  <a:pt x="4424" y="613"/>
                </a:cubicBezTo>
                <a:cubicBezTo>
                  <a:pt x="4586" y="607"/>
                  <a:pt x="4746" y="606"/>
                  <a:pt x="4882" y="517"/>
                </a:cubicBezTo>
                <a:cubicBezTo>
                  <a:pt x="4902" y="504"/>
                  <a:pt x="4932" y="500"/>
                  <a:pt x="4958" y="493"/>
                </a:cubicBezTo>
                <a:cubicBezTo>
                  <a:pt x="5205" y="427"/>
                  <a:pt x="5430" y="319"/>
                  <a:pt x="5660" y="223"/>
                </a:cubicBezTo>
                <a:cubicBezTo>
                  <a:pt x="5773" y="175"/>
                  <a:pt x="5886" y="132"/>
                  <a:pt x="6011" y="116"/>
                </a:cubicBezTo>
                <a:cubicBezTo>
                  <a:pt x="6170" y="95"/>
                  <a:pt x="6330" y="76"/>
                  <a:pt x="6490" y="65"/>
                </a:cubicBezTo>
                <a:cubicBezTo>
                  <a:pt x="6910" y="35"/>
                  <a:pt x="7330" y="20"/>
                  <a:pt x="7752" y="11"/>
                </a:cubicBezTo>
                <a:cubicBezTo>
                  <a:pt x="7877" y="8"/>
                  <a:pt x="8004" y="-1"/>
                  <a:pt x="8129" y="1"/>
                </a:cubicBezTo>
                <a:cubicBezTo>
                  <a:pt x="8379" y="4"/>
                  <a:pt x="8628" y="7"/>
                  <a:pt x="8877" y="22"/>
                </a:cubicBezTo>
                <a:cubicBezTo>
                  <a:pt x="9153" y="38"/>
                  <a:pt x="9428" y="54"/>
                  <a:pt x="9705" y="52"/>
                </a:cubicBezTo>
                <a:cubicBezTo>
                  <a:pt x="9767" y="52"/>
                  <a:pt x="9830" y="60"/>
                  <a:pt x="9893" y="66"/>
                </a:cubicBezTo>
                <a:cubicBezTo>
                  <a:pt x="9946" y="71"/>
                  <a:pt x="9997" y="81"/>
                  <a:pt x="10049" y="80"/>
                </a:cubicBezTo>
                <a:cubicBezTo>
                  <a:pt x="10255" y="76"/>
                  <a:pt x="10461" y="66"/>
                  <a:pt x="10667" y="64"/>
                </a:cubicBezTo>
                <a:cubicBezTo>
                  <a:pt x="10909" y="62"/>
                  <a:pt x="11151" y="70"/>
                  <a:pt x="11393" y="70"/>
                </a:cubicBezTo>
                <a:cubicBezTo>
                  <a:pt x="11455" y="71"/>
                  <a:pt x="11518" y="70"/>
                  <a:pt x="11580" y="68"/>
                </a:cubicBezTo>
                <a:cubicBezTo>
                  <a:pt x="11661" y="65"/>
                  <a:pt x="11743" y="57"/>
                  <a:pt x="11822" y="60"/>
                </a:cubicBezTo>
                <a:cubicBezTo>
                  <a:pt x="12063" y="70"/>
                  <a:pt x="12302" y="55"/>
                  <a:pt x="12542" y="75"/>
                </a:cubicBezTo>
                <a:cubicBezTo>
                  <a:pt x="12576" y="78"/>
                  <a:pt x="12611" y="66"/>
                  <a:pt x="12647" y="64"/>
                </a:cubicBezTo>
                <a:cubicBezTo>
                  <a:pt x="12736" y="58"/>
                  <a:pt x="12825" y="51"/>
                  <a:pt x="12915" y="49"/>
                </a:cubicBezTo>
                <a:cubicBezTo>
                  <a:pt x="13059" y="45"/>
                  <a:pt x="13204" y="47"/>
                  <a:pt x="13347" y="45"/>
                </a:cubicBezTo>
                <a:cubicBezTo>
                  <a:pt x="13696" y="39"/>
                  <a:pt x="14043" y="33"/>
                  <a:pt x="14392" y="26"/>
                </a:cubicBezTo>
                <a:cubicBezTo>
                  <a:pt x="14517" y="23"/>
                  <a:pt x="14643" y="14"/>
                  <a:pt x="14769" y="13"/>
                </a:cubicBezTo>
                <a:cubicBezTo>
                  <a:pt x="14868" y="13"/>
                  <a:pt x="14967" y="13"/>
                  <a:pt x="15065" y="21"/>
                </a:cubicBezTo>
                <a:cubicBezTo>
                  <a:pt x="15234" y="35"/>
                  <a:pt x="15404" y="52"/>
                  <a:pt x="15571" y="77"/>
                </a:cubicBezTo>
                <a:cubicBezTo>
                  <a:pt x="15729" y="99"/>
                  <a:pt x="15886" y="127"/>
                  <a:pt x="16039" y="164"/>
                </a:cubicBezTo>
                <a:cubicBezTo>
                  <a:pt x="16099" y="179"/>
                  <a:pt x="16149" y="202"/>
                  <a:pt x="16215" y="189"/>
                </a:cubicBezTo>
                <a:cubicBezTo>
                  <a:pt x="16294" y="173"/>
                  <a:pt x="16346" y="233"/>
                  <a:pt x="16415" y="244"/>
                </a:cubicBezTo>
                <a:cubicBezTo>
                  <a:pt x="16486" y="254"/>
                  <a:pt x="16556" y="207"/>
                  <a:pt x="16627" y="239"/>
                </a:cubicBezTo>
                <a:cubicBezTo>
                  <a:pt x="16635" y="242"/>
                  <a:pt x="16643" y="243"/>
                  <a:pt x="16651" y="245"/>
                </a:cubicBezTo>
                <a:cubicBezTo>
                  <a:pt x="16889" y="309"/>
                  <a:pt x="17125" y="372"/>
                  <a:pt x="17363" y="434"/>
                </a:cubicBezTo>
                <a:cubicBezTo>
                  <a:pt x="17498" y="470"/>
                  <a:pt x="17630" y="514"/>
                  <a:pt x="17775" y="528"/>
                </a:cubicBezTo>
                <a:cubicBezTo>
                  <a:pt x="17909" y="542"/>
                  <a:pt x="18029" y="590"/>
                  <a:pt x="18145" y="646"/>
                </a:cubicBezTo>
                <a:cubicBezTo>
                  <a:pt x="18214" y="679"/>
                  <a:pt x="18282" y="719"/>
                  <a:pt x="18355" y="746"/>
                </a:cubicBezTo>
                <a:cubicBezTo>
                  <a:pt x="18472" y="789"/>
                  <a:pt x="18559" y="860"/>
                  <a:pt x="18647" y="932"/>
                </a:cubicBezTo>
                <a:cubicBezTo>
                  <a:pt x="18748" y="1014"/>
                  <a:pt x="18827" y="1109"/>
                  <a:pt x="18901" y="1206"/>
                </a:cubicBezTo>
                <a:cubicBezTo>
                  <a:pt x="18911" y="1133"/>
                  <a:pt x="18915" y="1060"/>
                  <a:pt x="18930" y="988"/>
                </a:cubicBezTo>
                <a:cubicBezTo>
                  <a:pt x="18979" y="750"/>
                  <a:pt x="19035" y="511"/>
                  <a:pt x="19095" y="274"/>
                </a:cubicBezTo>
                <a:cubicBezTo>
                  <a:pt x="19112" y="209"/>
                  <a:pt x="19113" y="133"/>
                  <a:pt x="19211" y="98"/>
                </a:cubicBezTo>
                <a:cubicBezTo>
                  <a:pt x="19307" y="155"/>
                  <a:pt x="19251" y="226"/>
                  <a:pt x="19239" y="289"/>
                </a:cubicBezTo>
                <a:cubicBezTo>
                  <a:pt x="19171" y="650"/>
                  <a:pt x="19095" y="1011"/>
                  <a:pt x="19025" y="1373"/>
                </a:cubicBezTo>
                <a:cubicBezTo>
                  <a:pt x="19031" y="1380"/>
                  <a:pt x="19038" y="1387"/>
                  <a:pt x="19043" y="1394"/>
                </a:cubicBezTo>
                <a:cubicBezTo>
                  <a:pt x="19077" y="1440"/>
                  <a:pt x="19097" y="1489"/>
                  <a:pt x="19069" y="1539"/>
                </a:cubicBezTo>
                <a:cubicBezTo>
                  <a:pt x="19039" y="1592"/>
                  <a:pt x="19057" y="1635"/>
                  <a:pt x="19087" y="1682"/>
                </a:cubicBezTo>
                <a:cubicBezTo>
                  <a:pt x="19111" y="1720"/>
                  <a:pt x="19129" y="1762"/>
                  <a:pt x="19146" y="1803"/>
                </a:cubicBezTo>
                <a:cubicBezTo>
                  <a:pt x="19158" y="1831"/>
                  <a:pt x="19167" y="1861"/>
                  <a:pt x="19173" y="1889"/>
                </a:cubicBezTo>
                <a:cubicBezTo>
                  <a:pt x="19197" y="1813"/>
                  <a:pt x="19247" y="1745"/>
                  <a:pt x="19293" y="1675"/>
                </a:cubicBezTo>
                <a:cubicBezTo>
                  <a:pt x="19302" y="1661"/>
                  <a:pt x="19330" y="1655"/>
                  <a:pt x="19350" y="1644"/>
                </a:cubicBezTo>
                <a:cubicBezTo>
                  <a:pt x="19403" y="1701"/>
                  <a:pt x="19384" y="1758"/>
                  <a:pt x="19375" y="1812"/>
                </a:cubicBezTo>
                <a:cubicBezTo>
                  <a:pt x="19344" y="1997"/>
                  <a:pt x="19309" y="2181"/>
                  <a:pt x="19278" y="2367"/>
                </a:cubicBezTo>
                <a:cubicBezTo>
                  <a:pt x="19274" y="2395"/>
                  <a:pt x="19277" y="2424"/>
                  <a:pt x="19280" y="2452"/>
                </a:cubicBezTo>
                <a:cubicBezTo>
                  <a:pt x="19283" y="2460"/>
                  <a:pt x="19286" y="2468"/>
                  <a:pt x="19289" y="2476"/>
                </a:cubicBezTo>
                <a:cubicBezTo>
                  <a:pt x="19292" y="2483"/>
                  <a:pt x="19296" y="2491"/>
                  <a:pt x="19300" y="2499"/>
                </a:cubicBezTo>
                <a:cubicBezTo>
                  <a:pt x="19330" y="2522"/>
                  <a:pt x="19386" y="2512"/>
                  <a:pt x="19421" y="2534"/>
                </a:cubicBezTo>
                <a:cubicBezTo>
                  <a:pt x="19427" y="2538"/>
                  <a:pt x="19435" y="2542"/>
                  <a:pt x="19451" y="2553"/>
                </a:cubicBezTo>
                <a:cubicBezTo>
                  <a:pt x="19451" y="2609"/>
                  <a:pt x="19456" y="2671"/>
                  <a:pt x="19449" y="2733"/>
                </a:cubicBezTo>
                <a:cubicBezTo>
                  <a:pt x="19435" y="2870"/>
                  <a:pt x="19413" y="3009"/>
                  <a:pt x="19395" y="3146"/>
                </a:cubicBezTo>
                <a:cubicBezTo>
                  <a:pt x="19388" y="3202"/>
                  <a:pt x="19380" y="3256"/>
                  <a:pt x="19374" y="3311"/>
                </a:cubicBezTo>
                <a:cubicBezTo>
                  <a:pt x="19371" y="3338"/>
                  <a:pt x="19401" y="3362"/>
                  <a:pt x="19443" y="3354"/>
                </a:cubicBezTo>
                <a:cubicBezTo>
                  <a:pt x="19482" y="3347"/>
                  <a:pt x="19515" y="3343"/>
                  <a:pt x="19533" y="3373"/>
                </a:cubicBezTo>
                <a:cubicBezTo>
                  <a:pt x="19586" y="3462"/>
                  <a:pt x="19628" y="3554"/>
                  <a:pt x="19627" y="3652"/>
                </a:cubicBezTo>
                <a:cubicBezTo>
                  <a:pt x="19627" y="3756"/>
                  <a:pt x="19619" y="3860"/>
                  <a:pt x="19609" y="3963"/>
                </a:cubicBezTo>
                <a:cubicBezTo>
                  <a:pt x="19603" y="4019"/>
                  <a:pt x="19630" y="4058"/>
                  <a:pt x="19687" y="4087"/>
                </a:cubicBezTo>
                <a:cubicBezTo>
                  <a:pt x="19739" y="4115"/>
                  <a:pt x="19791" y="4140"/>
                  <a:pt x="19831" y="4181"/>
                </a:cubicBezTo>
                <a:cubicBezTo>
                  <a:pt x="19862" y="4214"/>
                  <a:pt x="19910" y="4238"/>
                  <a:pt x="19956" y="4260"/>
                </a:cubicBezTo>
                <a:cubicBezTo>
                  <a:pt x="20036" y="4299"/>
                  <a:pt x="20116" y="4284"/>
                  <a:pt x="20164" y="4220"/>
                </a:cubicBezTo>
                <a:cubicBezTo>
                  <a:pt x="20192" y="4185"/>
                  <a:pt x="20209" y="4145"/>
                  <a:pt x="20233" y="4109"/>
                </a:cubicBezTo>
                <a:cubicBezTo>
                  <a:pt x="20254" y="4076"/>
                  <a:pt x="20298" y="4067"/>
                  <a:pt x="20349" y="4081"/>
                </a:cubicBezTo>
                <a:cubicBezTo>
                  <a:pt x="20396" y="4094"/>
                  <a:pt x="20433" y="4116"/>
                  <a:pt x="20432" y="4155"/>
                </a:cubicBezTo>
                <a:cubicBezTo>
                  <a:pt x="20431" y="4217"/>
                  <a:pt x="20421" y="4278"/>
                  <a:pt x="20416" y="4340"/>
                </a:cubicBezTo>
                <a:cubicBezTo>
                  <a:pt x="20412" y="4381"/>
                  <a:pt x="20409" y="4423"/>
                  <a:pt x="20411" y="4464"/>
                </a:cubicBezTo>
                <a:cubicBezTo>
                  <a:pt x="20411" y="4475"/>
                  <a:pt x="20427" y="4492"/>
                  <a:pt x="20440" y="4495"/>
                </a:cubicBezTo>
                <a:cubicBezTo>
                  <a:pt x="20463" y="4500"/>
                  <a:pt x="20492" y="4503"/>
                  <a:pt x="20512" y="4496"/>
                </a:cubicBezTo>
                <a:cubicBezTo>
                  <a:pt x="20594" y="4469"/>
                  <a:pt x="20623" y="4406"/>
                  <a:pt x="20655" y="4350"/>
                </a:cubicBezTo>
                <a:cubicBezTo>
                  <a:pt x="20698" y="4275"/>
                  <a:pt x="20770" y="4225"/>
                  <a:pt x="20867" y="4203"/>
                </a:cubicBezTo>
                <a:cubicBezTo>
                  <a:pt x="21016" y="4169"/>
                  <a:pt x="21118" y="4106"/>
                  <a:pt x="21153" y="3988"/>
                </a:cubicBezTo>
                <a:cubicBezTo>
                  <a:pt x="21155" y="3981"/>
                  <a:pt x="21159" y="3975"/>
                  <a:pt x="21175" y="3953"/>
                </a:cubicBezTo>
                <a:cubicBezTo>
                  <a:pt x="21235" y="3943"/>
                  <a:pt x="21288" y="3933"/>
                  <a:pt x="21341" y="3926"/>
                </a:cubicBezTo>
                <a:cubicBezTo>
                  <a:pt x="21408" y="3917"/>
                  <a:pt x="21441" y="3930"/>
                  <a:pt x="21475" y="3975"/>
                </a:cubicBezTo>
                <a:cubicBezTo>
                  <a:pt x="21494" y="3999"/>
                  <a:pt x="21519" y="4023"/>
                  <a:pt x="21525" y="4049"/>
                </a:cubicBezTo>
                <a:cubicBezTo>
                  <a:pt x="21541" y="4124"/>
                  <a:pt x="21562" y="4197"/>
                  <a:pt x="21572" y="4271"/>
                </a:cubicBezTo>
                <a:close/>
                <a:moveTo>
                  <a:pt x="20483" y="7374"/>
                </a:moveTo>
                <a:cubicBezTo>
                  <a:pt x="20477" y="7361"/>
                  <a:pt x="20461" y="7354"/>
                  <a:pt x="20459" y="7340"/>
                </a:cubicBezTo>
                <a:cubicBezTo>
                  <a:pt x="20457" y="7325"/>
                  <a:pt x="20433" y="7319"/>
                  <a:pt x="20405" y="7319"/>
                </a:cubicBezTo>
                <a:cubicBezTo>
                  <a:pt x="20415" y="7332"/>
                  <a:pt x="20416" y="7350"/>
                  <a:pt x="20435" y="7358"/>
                </a:cubicBezTo>
                <a:cubicBezTo>
                  <a:pt x="20450" y="7365"/>
                  <a:pt x="20468" y="7368"/>
                  <a:pt x="20483" y="7374"/>
                </a:cubicBezTo>
                <a:close/>
                <a:moveTo>
                  <a:pt x="14891" y="20870"/>
                </a:moveTo>
                <a:cubicBezTo>
                  <a:pt x="14890" y="20868"/>
                  <a:pt x="14886" y="20866"/>
                  <a:pt x="14883" y="20864"/>
                </a:cubicBezTo>
                <a:cubicBezTo>
                  <a:pt x="14879" y="20863"/>
                  <a:pt x="14875" y="20861"/>
                  <a:pt x="14872" y="20860"/>
                </a:cubicBezTo>
                <a:cubicBezTo>
                  <a:pt x="14869" y="20862"/>
                  <a:pt x="14867" y="20864"/>
                  <a:pt x="14864" y="20865"/>
                </a:cubicBezTo>
                <a:cubicBezTo>
                  <a:pt x="14862" y="20867"/>
                  <a:pt x="14859" y="20868"/>
                  <a:pt x="14857" y="20870"/>
                </a:cubicBezTo>
                <a:cubicBezTo>
                  <a:pt x="14862" y="20872"/>
                  <a:pt x="14866" y="20874"/>
                  <a:pt x="14871" y="20876"/>
                </a:cubicBezTo>
                <a:cubicBezTo>
                  <a:pt x="14875" y="20878"/>
                  <a:pt x="14880" y="20880"/>
                  <a:pt x="14884" y="20883"/>
                </a:cubicBezTo>
                <a:cubicBezTo>
                  <a:pt x="14886" y="20880"/>
                  <a:pt x="14888" y="20878"/>
                  <a:pt x="14889" y="20876"/>
                </a:cubicBezTo>
                <a:cubicBezTo>
                  <a:pt x="14890" y="20874"/>
                  <a:pt x="14892" y="20872"/>
                  <a:pt x="14891" y="20870"/>
                </a:cubicBezTo>
                <a:close/>
                <a:moveTo>
                  <a:pt x="12962" y="21059"/>
                </a:moveTo>
                <a:cubicBezTo>
                  <a:pt x="12956" y="21055"/>
                  <a:pt x="12950" y="21050"/>
                  <a:pt x="12943" y="21046"/>
                </a:cubicBezTo>
                <a:cubicBezTo>
                  <a:pt x="12936" y="21041"/>
                  <a:pt x="12929" y="21036"/>
                  <a:pt x="12920" y="21030"/>
                </a:cubicBezTo>
                <a:cubicBezTo>
                  <a:pt x="12912" y="21036"/>
                  <a:pt x="12904" y="21042"/>
                  <a:pt x="12897" y="21048"/>
                </a:cubicBezTo>
                <a:cubicBezTo>
                  <a:pt x="12888" y="21054"/>
                  <a:pt x="12880" y="21059"/>
                  <a:pt x="12872" y="21065"/>
                </a:cubicBezTo>
                <a:cubicBezTo>
                  <a:pt x="12888" y="21076"/>
                  <a:pt x="12909" y="21096"/>
                  <a:pt x="12919" y="21093"/>
                </a:cubicBezTo>
                <a:cubicBezTo>
                  <a:pt x="12937" y="21089"/>
                  <a:pt x="12948" y="21072"/>
                  <a:pt x="12962" y="21059"/>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516" name="Shape 516"/>
          <p:cNvSpPr>
            <a:spLocks noGrp="1"/>
          </p:cNvSpPr>
          <p:nvPr>
            <p:ph type="body" idx="14"/>
          </p:nvPr>
        </p:nvSpPr>
        <p:spPr>
          <a:prstGeom prst="rect">
            <a:avLst/>
          </a:prstGeom>
        </p:spPr>
        <p:txBody>
          <a:bodyPr/>
          <a:lstStyle/>
          <a:p>
            <a:r>
              <a:t>Aenean eu leo quam. Nulla vitae elit libero, a augue. Curabitur blandit tempus porttitor. Lorem ipsum dolor sit amet, consectetur adipiscing elit. Vivamus sagittis lacus vel augue laoreet rutrum faucibus dolor pharetra auctor. Nullam id dolor id nibh ultricies vehicula ut id elit.</a:t>
            </a:r>
          </a:p>
        </p:txBody>
      </p:sp>
      <p:sp>
        <p:nvSpPr>
          <p:cNvPr id="517" name="Shape 517"/>
          <p:cNvSpPr>
            <a:spLocks noGrp="1"/>
          </p:cNvSpPr>
          <p:nvPr>
            <p:ph type="body" idx="15"/>
          </p:nvPr>
        </p:nvSpPr>
        <p:spPr>
          <a:prstGeom prst="rect">
            <a:avLst/>
          </a:prstGeom>
        </p:spPr>
        <p:txBody>
          <a:bodyPr/>
          <a:lstStyle/>
          <a:p>
            <a:r>
              <a:t>Plan A</a:t>
            </a:r>
          </a:p>
        </p:txBody>
      </p:sp>
      <p:sp>
        <p:nvSpPr>
          <p:cNvPr id="518" name="Shape 518"/>
          <p:cNvSpPr>
            <a:spLocks noGrp="1"/>
          </p:cNvSpPr>
          <p:nvPr>
            <p:ph type="body" idx="16"/>
          </p:nvPr>
        </p:nvSpPr>
        <p:spPr>
          <a:custGeom>
            <a:avLst/>
            <a:gdLst/>
            <a:ahLst/>
            <a:cxnLst>
              <a:cxn ang="0">
                <a:pos x="wd2" y="hd2"/>
              </a:cxn>
              <a:cxn ang="5400000">
                <a:pos x="wd2" y="hd2"/>
              </a:cxn>
              <a:cxn ang="10800000">
                <a:pos x="wd2" y="hd2"/>
              </a:cxn>
              <a:cxn ang="16200000">
                <a:pos x="wd2" y="hd2"/>
              </a:cxn>
            </a:cxnLst>
            <a:rect l="0" t="0" r="r" b="b"/>
            <a:pathLst>
              <a:path w="21577" h="21592" extrusionOk="0">
                <a:moveTo>
                  <a:pt x="21572" y="17321"/>
                </a:moveTo>
                <a:cubicBezTo>
                  <a:pt x="21581" y="17246"/>
                  <a:pt x="21580" y="17170"/>
                  <a:pt x="21557" y="17092"/>
                </a:cubicBezTo>
                <a:cubicBezTo>
                  <a:pt x="21448" y="16722"/>
                  <a:pt x="21380" y="16344"/>
                  <a:pt x="21264" y="15975"/>
                </a:cubicBezTo>
                <a:cubicBezTo>
                  <a:pt x="21164" y="15659"/>
                  <a:pt x="21091" y="15338"/>
                  <a:pt x="20986" y="15024"/>
                </a:cubicBezTo>
                <a:cubicBezTo>
                  <a:pt x="20921" y="14830"/>
                  <a:pt x="20859" y="14637"/>
                  <a:pt x="20818" y="14439"/>
                </a:cubicBezTo>
                <a:cubicBezTo>
                  <a:pt x="20788" y="14296"/>
                  <a:pt x="20751" y="14154"/>
                  <a:pt x="20715" y="14011"/>
                </a:cubicBezTo>
                <a:cubicBezTo>
                  <a:pt x="20713" y="14001"/>
                  <a:pt x="20694" y="13987"/>
                  <a:pt x="20682" y="13986"/>
                </a:cubicBezTo>
                <a:cubicBezTo>
                  <a:pt x="20676" y="13986"/>
                  <a:pt x="20671" y="13990"/>
                  <a:pt x="20663" y="13993"/>
                </a:cubicBezTo>
                <a:cubicBezTo>
                  <a:pt x="20658" y="13987"/>
                  <a:pt x="20656" y="13981"/>
                  <a:pt x="20652" y="13975"/>
                </a:cubicBezTo>
                <a:cubicBezTo>
                  <a:pt x="20611" y="13929"/>
                  <a:pt x="20605" y="13886"/>
                  <a:pt x="20658" y="13842"/>
                </a:cubicBezTo>
                <a:cubicBezTo>
                  <a:pt x="20669" y="13833"/>
                  <a:pt x="20673" y="13805"/>
                  <a:pt x="20665" y="13799"/>
                </a:cubicBezTo>
                <a:cubicBezTo>
                  <a:pt x="20519" y="13692"/>
                  <a:pt x="20587" y="13532"/>
                  <a:pt x="20518" y="13405"/>
                </a:cubicBezTo>
                <a:cubicBezTo>
                  <a:pt x="20493" y="13360"/>
                  <a:pt x="20510" y="13289"/>
                  <a:pt x="20538" y="13240"/>
                </a:cubicBezTo>
                <a:cubicBezTo>
                  <a:pt x="20575" y="13174"/>
                  <a:pt x="20610" y="13128"/>
                  <a:pt x="20531" y="13065"/>
                </a:cubicBezTo>
                <a:cubicBezTo>
                  <a:pt x="20501" y="13042"/>
                  <a:pt x="20497" y="12988"/>
                  <a:pt x="20496" y="12948"/>
                </a:cubicBezTo>
                <a:cubicBezTo>
                  <a:pt x="20495" y="12754"/>
                  <a:pt x="20445" y="12572"/>
                  <a:pt x="20297" y="12413"/>
                </a:cubicBezTo>
                <a:cubicBezTo>
                  <a:pt x="20268" y="12382"/>
                  <a:pt x="20264" y="12337"/>
                  <a:pt x="20243" y="12288"/>
                </a:cubicBezTo>
                <a:cubicBezTo>
                  <a:pt x="20274" y="12266"/>
                  <a:pt x="20306" y="12244"/>
                  <a:pt x="20337" y="12223"/>
                </a:cubicBezTo>
                <a:cubicBezTo>
                  <a:pt x="20369" y="12201"/>
                  <a:pt x="20403" y="12178"/>
                  <a:pt x="20438" y="12153"/>
                </a:cubicBezTo>
                <a:cubicBezTo>
                  <a:pt x="20393" y="12114"/>
                  <a:pt x="20350" y="12073"/>
                  <a:pt x="20317" y="12023"/>
                </a:cubicBezTo>
                <a:cubicBezTo>
                  <a:pt x="20284" y="11974"/>
                  <a:pt x="20260" y="11915"/>
                  <a:pt x="20256" y="11841"/>
                </a:cubicBezTo>
                <a:cubicBezTo>
                  <a:pt x="20268" y="11805"/>
                  <a:pt x="20296" y="11767"/>
                  <a:pt x="20335" y="11728"/>
                </a:cubicBezTo>
                <a:cubicBezTo>
                  <a:pt x="20373" y="11689"/>
                  <a:pt x="20422" y="11648"/>
                  <a:pt x="20476" y="11606"/>
                </a:cubicBezTo>
                <a:cubicBezTo>
                  <a:pt x="20410" y="11567"/>
                  <a:pt x="20351" y="11528"/>
                  <a:pt x="20285" y="11494"/>
                </a:cubicBezTo>
                <a:cubicBezTo>
                  <a:pt x="20168" y="11433"/>
                  <a:pt x="20148" y="11332"/>
                  <a:pt x="20124" y="11236"/>
                </a:cubicBezTo>
                <a:cubicBezTo>
                  <a:pt x="20113" y="11194"/>
                  <a:pt x="20141" y="11155"/>
                  <a:pt x="20187" y="11129"/>
                </a:cubicBezTo>
                <a:cubicBezTo>
                  <a:pt x="20212" y="11115"/>
                  <a:pt x="20243" y="11109"/>
                  <a:pt x="20268" y="11096"/>
                </a:cubicBezTo>
                <a:cubicBezTo>
                  <a:pt x="20364" y="11042"/>
                  <a:pt x="20365" y="11016"/>
                  <a:pt x="20303" y="10916"/>
                </a:cubicBezTo>
                <a:cubicBezTo>
                  <a:pt x="20285" y="10887"/>
                  <a:pt x="20260" y="10854"/>
                  <a:pt x="20258" y="10823"/>
                </a:cubicBezTo>
                <a:cubicBezTo>
                  <a:pt x="20250" y="10704"/>
                  <a:pt x="20184" y="10605"/>
                  <a:pt x="20114" y="10501"/>
                </a:cubicBezTo>
                <a:cubicBezTo>
                  <a:pt x="20131" y="10481"/>
                  <a:pt x="20146" y="10463"/>
                  <a:pt x="20162" y="10444"/>
                </a:cubicBezTo>
                <a:cubicBezTo>
                  <a:pt x="20178" y="10425"/>
                  <a:pt x="20195" y="10405"/>
                  <a:pt x="20214" y="10383"/>
                </a:cubicBezTo>
                <a:cubicBezTo>
                  <a:pt x="20201" y="10361"/>
                  <a:pt x="20187" y="10337"/>
                  <a:pt x="20172" y="10313"/>
                </a:cubicBezTo>
                <a:cubicBezTo>
                  <a:pt x="20158" y="10289"/>
                  <a:pt x="20143" y="10265"/>
                  <a:pt x="20128" y="10241"/>
                </a:cubicBezTo>
                <a:cubicBezTo>
                  <a:pt x="20122" y="10203"/>
                  <a:pt x="20147" y="10183"/>
                  <a:pt x="20175" y="10167"/>
                </a:cubicBezTo>
                <a:cubicBezTo>
                  <a:pt x="20202" y="10151"/>
                  <a:pt x="20233" y="10140"/>
                  <a:pt x="20239" y="10121"/>
                </a:cubicBezTo>
                <a:cubicBezTo>
                  <a:pt x="20232" y="10013"/>
                  <a:pt x="20229" y="9920"/>
                  <a:pt x="20216" y="9831"/>
                </a:cubicBezTo>
                <a:cubicBezTo>
                  <a:pt x="20206" y="9770"/>
                  <a:pt x="20210" y="9716"/>
                  <a:pt x="20256" y="9666"/>
                </a:cubicBezTo>
                <a:cubicBezTo>
                  <a:pt x="20284" y="9637"/>
                  <a:pt x="20298" y="9607"/>
                  <a:pt x="20297" y="9575"/>
                </a:cubicBezTo>
                <a:cubicBezTo>
                  <a:pt x="20464" y="9535"/>
                  <a:pt x="20630" y="9507"/>
                  <a:pt x="20808" y="9522"/>
                </a:cubicBezTo>
                <a:cubicBezTo>
                  <a:pt x="20992" y="9538"/>
                  <a:pt x="21133" y="9482"/>
                  <a:pt x="21248" y="9380"/>
                </a:cubicBezTo>
                <a:cubicBezTo>
                  <a:pt x="21313" y="9323"/>
                  <a:pt x="21364" y="9263"/>
                  <a:pt x="21389" y="9196"/>
                </a:cubicBezTo>
                <a:cubicBezTo>
                  <a:pt x="21415" y="9130"/>
                  <a:pt x="21413" y="9056"/>
                  <a:pt x="21369" y="8975"/>
                </a:cubicBezTo>
                <a:cubicBezTo>
                  <a:pt x="21291" y="8831"/>
                  <a:pt x="21263" y="8675"/>
                  <a:pt x="21194" y="8527"/>
                </a:cubicBezTo>
                <a:cubicBezTo>
                  <a:pt x="21114" y="8359"/>
                  <a:pt x="21062" y="8182"/>
                  <a:pt x="21027" y="8001"/>
                </a:cubicBezTo>
                <a:cubicBezTo>
                  <a:pt x="20989" y="7806"/>
                  <a:pt x="20913" y="7615"/>
                  <a:pt x="20855" y="7422"/>
                </a:cubicBezTo>
                <a:cubicBezTo>
                  <a:pt x="20838" y="7366"/>
                  <a:pt x="20807" y="7309"/>
                  <a:pt x="20808" y="7253"/>
                </a:cubicBezTo>
                <a:cubicBezTo>
                  <a:pt x="20810" y="7158"/>
                  <a:pt x="20769" y="7075"/>
                  <a:pt x="20719" y="6994"/>
                </a:cubicBezTo>
                <a:cubicBezTo>
                  <a:pt x="20599" y="6802"/>
                  <a:pt x="20531" y="6594"/>
                  <a:pt x="20411" y="6401"/>
                </a:cubicBezTo>
                <a:cubicBezTo>
                  <a:pt x="20330" y="6270"/>
                  <a:pt x="20272" y="6127"/>
                  <a:pt x="20193" y="5994"/>
                </a:cubicBezTo>
                <a:cubicBezTo>
                  <a:pt x="20058" y="5770"/>
                  <a:pt x="19987" y="5527"/>
                  <a:pt x="19870" y="5297"/>
                </a:cubicBezTo>
                <a:cubicBezTo>
                  <a:pt x="19762" y="5084"/>
                  <a:pt x="19679" y="4862"/>
                  <a:pt x="19587" y="4643"/>
                </a:cubicBezTo>
                <a:cubicBezTo>
                  <a:pt x="19551" y="4557"/>
                  <a:pt x="19518" y="4466"/>
                  <a:pt x="19440" y="4396"/>
                </a:cubicBezTo>
                <a:cubicBezTo>
                  <a:pt x="19400" y="4362"/>
                  <a:pt x="19395" y="4327"/>
                  <a:pt x="19400" y="4285"/>
                </a:cubicBezTo>
                <a:cubicBezTo>
                  <a:pt x="19402" y="4261"/>
                  <a:pt x="19402" y="4236"/>
                  <a:pt x="19392" y="4213"/>
                </a:cubicBezTo>
                <a:cubicBezTo>
                  <a:pt x="19314" y="4034"/>
                  <a:pt x="19239" y="3852"/>
                  <a:pt x="19153" y="3675"/>
                </a:cubicBezTo>
                <a:cubicBezTo>
                  <a:pt x="19075" y="3514"/>
                  <a:pt x="18990" y="3354"/>
                  <a:pt x="18977" y="3165"/>
                </a:cubicBezTo>
                <a:cubicBezTo>
                  <a:pt x="18925" y="3158"/>
                  <a:pt x="18881" y="3152"/>
                  <a:pt x="18838" y="3147"/>
                </a:cubicBezTo>
                <a:cubicBezTo>
                  <a:pt x="18796" y="3142"/>
                  <a:pt x="18757" y="3138"/>
                  <a:pt x="18716" y="3133"/>
                </a:cubicBezTo>
                <a:cubicBezTo>
                  <a:pt x="18722" y="3111"/>
                  <a:pt x="18728" y="3088"/>
                  <a:pt x="18728" y="3065"/>
                </a:cubicBezTo>
                <a:cubicBezTo>
                  <a:pt x="18730" y="3032"/>
                  <a:pt x="18715" y="2992"/>
                  <a:pt x="18690" y="2966"/>
                </a:cubicBezTo>
                <a:cubicBezTo>
                  <a:pt x="18619" y="2894"/>
                  <a:pt x="18566" y="2825"/>
                  <a:pt x="18624" y="2730"/>
                </a:cubicBezTo>
                <a:cubicBezTo>
                  <a:pt x="18638" y="2707"/>
                  <a:pt x="18625" y="2673"/>
                  <a:pt x="18618" y="2645"/>
                </a:cubicBezTo>
                <a:cubicBezTo>
                  <a:pt x="18598" y="2575"/>
                  <a:pt x="18559" y="2509"/>
                  <a:pt x="18528" y="2442"/>
                </a:cubicBezTo>
                <a:cubicBezTo>
                  <a:pt x="18497" y="2377"/>
                  <a:pt x="18506" y="2302"/>
                  <a:pt x="18493" y="2231"/>
                </a:cubicBezTo>
                <a:cubicBezTo>
                  <a:pt x="18488" y="2203"/>
                  <a:pt x="18470" y="2174"/>
                  <a:pt x="18458" y="2147"/>
                </a:cubicBezTo>
                <a:cubicBezTo>
                  <a:pt x="18445" y="2118"/>
                  <a:pt x="18444" y="2089"/>
                  <a:pt x="18467" y="2064"/>
                </a:cubicBezTo>
                <a:cubicBezTo>
                  <a:pt x="18516" y="2009"/>
                  <a:pt x="18499" y="1954"/>
                  <a:pt x="18466" y="1900"/>
                </a:cubicBezTo>
                <a:cubicBezTo>
                  <a:pt x="18426" y="1836"/>
                  <a:pt x="18378" y="1773"/>
                  <a:pt x="18336" y="1709"/>
                </a:cubicBezTo>
                <a:cubicBezTo>
                  <a:pt x="18302" y="1658"/>
                  <a:pt x="18258" y="1611"/>
                  <a:pt x="18246" y="1556"/>
                </a:cubicBezTo>
                <a:cubicBezTo>
                  <a:pt x="18210" y="1392"/>
                  <a:pt x="18074" y="1290"/>
                  <a:pt x="17921" y="1198"/>
                </a:cubicBezTo>
                <a:cubicBezTo>
                  <a:pt x="17703" y="1067"/>
                  <a:pt x="17451" y="992"/>
                  <a:pt x="17200" y="914"/>
                </a:cubicBezTo>
                <a:cubicBezTo>
                  <a:pt x="17167" y="904"/>
                  <a:pt x="17128" y="898"/>
                  <a:pt x="17093" y="896"/>
                </a:cubicBezTo>
                <a:cubicBezTo>
                  <a:pt x="16933" y="885"/>
                  <a:pt x="16777" y="838"/>
                  <a:pt x="16614" y="847"/>
                </a:cubicBezTo>
                <a:cubicBezTo>
                  <a:pt x="16571" y="849"/>
                  <a:pt x="16526" y="835"/>
                  <a:pt x="16484" y="825"/>
                </a:cubicBezTo>
                <a:cubicBezTo>
                  <a:pt x="16202" y="758"/>
                  <a:pt x="15928" y="668"/>
                  <a:pt x="15627" y="669"/>
                </a:cubicBezTo>
                <a:cubicBezTo>
                  <a:pt x="15575" y="669"/>
                  <a:pt x="15523" y="644"/>
                  <a:pt x="15470" y="635"/>
                </a:cubicBezTo>
                <a:cubicBezTo>
                  <a:pt x="15356" y="614"/>
                  <a:pt x="15243" y="594"/>
                  <a:pt x="15129" y="575"/>
                </a:cubicBezTo>
                <a:cubicBezTo>
                  <a:pt x="15016" y="555"/>
                  <a:pt x="14903" y="538"/>
                  <a:pt x="14791" y="512"/>
                </a:cubicBezTo>
                <a:cubicBezTo>
                  <a:pt x="14270" y="396"/>
                  <a:pt x="13734" y="330"/>
                  <a:pt x="13196" y="312"/>
                </a:cubicBezTo>
                <a:cubicBezTo>
                  <a:pt x="13042" y="306"/>
                  <a:pt x="12894" y="292"/>
                  <a:pt x="12744" y="271"/>
                </a:cubicBezTo>
                <a:cubicBezTo>
                  <a:pt x="12585" y="248"/>
                  <a:pt x="12426" y="222"/>
                  <a:pt x="12267" y="224"/>
                </a:cubicBezTo>
                <a:cubicBezTo>
                  <a:pt x="11924" y="226"/>
                  <a:pt x="11584" y="184"/>
                  <a:pt x="11244" y="165"/>
                </a:cubicBezTo>
                <a:cubicBezTo>
                  <a:pt x="10824" y="141"/>
                  <a:pt x="10408" y="88"/>
                  <a:pt x="9986" y="82"/>
                </a:cubicBezTo>
                <a:cubicBezTo>
                  <a:pt x="9762" y="79"/>
                  <a:pt x="9541" y="80"/>
                  <a:pt x="9318" y="51"/>
                </a:cubicBezTo>
                <a:cubicBezTo>
                  <a:pt x="9265" y="44"/>
                  <a:pt x="9210" y="47"/>
                  <a:pt x="9156" y="45"/>
                </a:cubicBezTo>
                <a:cubicBezTo>
                  <a:pt x="8824" y="34"/>
                  <a:pt x="8490" y="26"/>
                  <a:pt x="8159" y="13"/>
                </a:cubicBezTo>
                <a:cubicBezTo>
                  <a:pt x="7639" y="-7"/>
                  <a:pt x="7121" y="-7"/>
                  <a:pt x="6602" y="30"/>
                </a:cubicBezTo>
                <a:cubicBezTo>
                  <a:pt x="6452" y="41"/>
                  <a:pt x="6306" y="71"/>
                  <a:pt x="6150" y="42"/>
                </a:cubicBezTo>
                <a:cubicBezTo>
                  <a:pt x="6067" y="26"/>
                  <a:pt x="5970" y="47"/>
                  <a:pt x="5882" y="58"/>
                </a:cubicBezTo>
                <a:cubicBezTo>
                  <a:pt x="5749" y="74"/>
                  <a:pt x="5617" y="109"/>
                  <a:pt x="5484" y="113"/>
                </a:cubicBezTo>
                <a:cubicBezTo>
                  <a:pt x="5246" y="121"/>
                  <a:pt x="5031" y="189"/>
                  <a:pt x="4810" y="244"/>
                </a:cubicBezTo>
                <a:cubicBezTo>
                  <a:pt x="4776" y="253"/>
                  <a:pt x="4739" y="259"/>
                  <a:pt x="4711" y="275"/>
                </a:cubicBezTo>
                <a:cubicBezTo>
                  <a:pt x="4480" y="399"/>
                  <a:pt x="4238" y="514"/>
                  <a:pt x="4044" y="674"/>
                </a:cubicBezTo>
                <a:cubicBezTo>
                  <a:pt x="3890" y="800"/>
                  <a:pt x="3720" y="898"/>
                  <a:pt x="3525" y="971"/>
                </a:cubicBezTo>
                <a:cubicBezTo>
                  <a:pt x="3063" y="1145"/>
                  <a:pt x="2608" y="1335"/>
                  <a:pt x="2160" y="1531"/>
                </a:cubicBezTo>
                <a:cubicBezTo>
                  <a:pt x="1984" y="1608"/>
                  <a:pt x="1891" y="1720"/>
                  <a:pt x="1915" y="1884"/>
                </a:cubicBezTo>
                <a:cubicBezTo>
                  <a:pt x="1937" y="2036"/>
                  <a:pt x="1943" y="2185"/>
                  <a:pt x="1870" y="2332"/>
                </a:cubicBezTo>
                <a:cubicBezTo>
                  <a:pt x="1844" y="2385"/>
                  <a:pt x="1837" y="2446"/>
                  <a:pt x="1894" y="2495"/>
                </a:cubicBezTo>
                <a:cubicBezTo>
                  <a:pt x="1941" y="2535"/>
                  <a:pt x="1955" y="2582"/>
                  <a:pt x="1954" y="2635"/>
                </a:cubicBezTo>
                <a:cubicBezTo>
                  <a:pt x="1954" y="2714"/>
                  <a:pt x="1962" y="2792"/>
                  <a:pt x="1969" y="2887"/>
                </a:cubicBezTo>
                <a:cubicBezTo>
                  <a:pt x="1977" y="2903"/>
                  <a:pt x="2004" y="2910"/>
                  <a:pt x="2029" y="2921"/>
                </a:cubicBezTo>
                <a:cubicBezTo>
                  <a:pt x="2054" y="2932"/>
                  <a:pt x="2077" y="2948"/>
                  <a:pt x="2076" y="2981"/>
                </a:cubicBezTo>
                <a:cubicBezTo>
                  <a:pt x="2067" y="3003"/>
                  <a:pt x="2058" y="3026"/>
                  <a:pt x="2049" y="3048"/>
                </a:cubicBezTo>
                <a:cubicBezTo>
                  <a:pt x="2040" y="3071"/>
                  <a:pt x="2031" y="3093"/>
                  <a:pt x="2023" y="3113"/>
                </a:cubicBezTo>
                <a:cubicBezTo>
                  <a:pt x="2043" y="3131"/>
                  <a:pt x="2060" y="3147"/>
                  <a:pt x="2077" y="3162"/>
                </a:cubicBezTo>
                <a:cubicBezTo>
                  <a:pt x="2093" y="3178"/>
                  <a:pt x="2110" y="3193"/>
                  <a:pt x="2127" y="3208"/>
                </a:cubicBezTo>
                <a:cubicBezTo>
                  <a:pt x="2078" y="3304"/>
                  <a:pt x="2034" y="3397"/>
                  <a:pt x="2041" y="3501"/>
                </a:cubicBezTo>
                <a:cubicBezTo>
                  <a:pt x="2043" y="3528"/>
                  <a:pt x="2022" y="3556"/>
                  <a:pt x="2009" y="3582"/>
                </a:cubicBezTo>
                <a:cubicBezTo>
                  <a:pt x="1968" y="3674"/>
                  <a:pt x="1978" y="3696"/>
                  <a:pt x="2068" y="3735"/>
                </a:cubicBezTo>
                <a:cubicBezTo>
                  <a:pt x="2092" y="3745"/>
                  <a:pt x="2120" y="3751"/>
                  <a:pt x="2143" y="3761"/>
                </a:cubicBezTo>
                <a:cubicBezTo>
                  <a:pt x="2187" y="3780"/>
                  <a:pt x="2213" y="3811"/>
                  <a:pt x="2209" y="3848"/>
                </a:cubicBezTo>
                <a:cubicBezTo>
                  <a:pt x="2200" y="3933"/>
                  <a:pt x="2194" y="4021"/>
                  <a:pt x="2099" y="4082"/>
                </a:cubicBezTo>
                <a:cubicBezTo>
                  <a:pt x="2046" y="4117"/>
                  <a:pt x="1999" y="4158"/>
                  <a:pt x="1947" y="4197"/>
                </a:cubicBezTo>
                <a:cubicBezTo>
                  <a:pt x="1999" y="4229"/>
                  <a:pt x="2046" y="4261"/>
                  <a:pt x="2084" y="4293"/>
                </a:cubicBezTo>
                <a:cubicBezTo>
                  <a:pt x="2122" y="4324"/>
                  <a:pt x="2150" y="4355"/>
                  <a:pt x="2165" y="4386"/>
                </a:cubicBezTo>
                <a:cubicBezTo>
                  <a:pt x="2171" y="4451"/>
                  <a:pt x="2159" y="4503"/>
                  <a:pt x="2137" y="4548"/>
                </a:cubicBezTo>
                <a:cubicBezTo>
                  <a:pt x="2115" y="4593"/>
                  <a:pt x="2084" y="4631"/>
                  <a:pt x="2050" y="4668"/>
                </a:cubicBezTo>
                <a:cubicBezTo>
                  <a:pt x="2084" y="4687"/>
                  <a:pt x="2115" y="4705"/>
                  <a:pt x="2146" y="4722"/>
                </a:cubicBezTo>
                <a:cubicBezTo>
                  <a:pt x="2176" y="4739"/>
                  <a:pt x="2206" y="4755"/>
                  <a:pt x="2236" y="4772"/>
                </a:cubicBezTo>
                <a:cubicBezTo>
                  <a:pt x="2223" y="4816"/>
                  <a:pt x="2222" y="4853"/>
                  <a:pt x="2201" y="4882"/>
                </a:cubicBezTo>
                <a:cubicBezTo>
                  <a:pt x="2092" y="5032"/>
                  <a:pt x="2072" y="5195"/>
                  <a:pt x="2095" y="5364"/>
                </a:cubicBezTo>
                <a:cubicBezTo>
                  <a:pt x="2100" y="5399"/>
                  <a:pt x="2104" y="5447"/>
                  <a:pt x="2081" y="5470"/>
                </a:cubicBezTo>
                <a:cubicBezTo>
                  <a:pt x="2020" y="5529"/>
                  <a:pt x="2054" y="5567"/>
                  <a:pt x="2094" y="5621"/>
                </a:cubicBezTo>
                <a:cubicBezTo>
                  <a:pt x="2124" y="5662"/>
                  <a:pt x="2151" y="5723"/>
                  <a:pt x="2136" y="5764"/>
                </a:cubicBezTo>
                <a:cubicBezTo>
                  <a:pt x="2091" y="5879"/>
                  <a:pt x="2168" y="6012"/>
                  <a:pt x="2054" y="6116"/>
                </a:cubicBezTo>
                <a:cubicBezTo>
                  <a:pt x="2048" y="6122"/>
                  <a:pt x="2058" y="6150"/>
                  <a:pt x="2068" y="6157"/>
                </a:cubicBezTo>
                <a:cubicBezTo>
                  <a:pt x="2119" y="6190"/>
                  <a:pt x="2119" y="6227"/>
                  <a:pt x="2089" y="6271"/>
                </a:cubicBezTo>
                <a:cubicBezTo>
                  <a:pt x="2072" y="6296"/>
                  <a:pt x="2057" y="6322"/>
                  <a:pt x="2045" y="6349"/>
                </a:cubicBezTo>
                <a:cubicBezTo>
                  <a:pt x="2036" y="6369"/>
                  <a:pt x="2066" y="6379"/>
                  <a:pt x="2081" y="6396"/>
                </a:cubicBezTo>
                <a:cubicBezTo>
                  <a:pt x="1684" y="6662"/>
                  <a:pt x="1268" y="6908"/>
                  <a:pt x="893" y="7197"/>
                </a:cubicBezTo>
                <a:cubicBezTo>
                  <a:pt x="671" y="7367"/>
                  <a:pt x="452" y="7541"/>
                  <a:pt x="222" y="7705"/>
                </a:cubicBezTo>
                <a:cubicBezTo>
                  <a:pt x="168" y="7743"/>
                  <a:pt x="116" y="7781"/>
                  <a:pt x="65" y="7821"/>
                </a:cubicBezTo>
                <a:cubicBezTo>
                  <a:pt x="-3" y="7873"/>
                  <a:pt x="-19" y="7940"/>
                  <a:pt x="25" y="8002"/>
                </a:cubicBezTo>
                <a:cubicBezTo>
                  <a:pt x="107" y="8120"/>
                  <a:pt x="163" y="8242"/>
                  <a:pt x="161" y="8378"/>
                </a:cubicBezTo>
                <a:cubicBezTo>
                  <a:pt x="161" y="8394"/>
                  <a:pt x="168" y="8409"/>
                  <a:pt x="174" y="8425"/>
                </a:cubicBezTo>
                <a:cubicBezTo>
                  <a:pt x="227" y="8567"/>
                  <a:pt x="410" y="8884"/>
                  <a:pt x="530" y="9025"/>
                </a:cubicBezTo>
                <a:cubicBezTo>
                  <a:pt x="619" y="9130"/>
                  <a:pt x="677" y="9240"/>
                  <a:pt x="701" y="9366"/>
                </a:cubicBezTo>
                <a:cubicBezTo>
                  <a:pt x="732" y="9521"/>
                  <a:pt x="778" y="9675"/>
                  <a:pt x="808" y="9830"/>
                </a:cubicBezTo>
                <a:cubicBezTo>
                  <a:pt x="828" y="9935"/>
                  <a:pt x="866" y="10020"/>
                  <a:pt x="1003" y="10059"/>
                </a:cubicBezTo>
                <a:cubicBezTo>
                  <a:pt x="1088" y="10083"/>
                  <a:pt x="1131" y="10142"/>
                  <a:pt x="1145" y="10212"/>
                </a:cubicBezTo>
                <a:cubicBezTo>
                  <a:pt x="1169" y="10322"/>
                  <a:pt x="1248" y="10408"/>
                  <a:pt x="1331" y="10493"/>
                </a:cubicBezTo>
                <a:cubicBezTo>
                  <a:pt x="1350" y="10512"/>
                  <a:pt x="1360" y="10536"/>
                  <a:pt x="1376" y="10557"/>
                </a:cubicBezTo>
                <a:cubicBezTo>
                  <a:pt x="1363" y="10581"/>
                  <a:pt x="1350" y="10605"/>
                  <a:pt x="1339" y="10629"/>
                </a:cubicBezTo>
                <a:cubicBezTo>
                  <a:pt x="1311" y="10693"/>
                  <a:pt x="1301" y="10760"/>
                  <a:pt x="1366" y="10817"/>
                </a:cubicBezTo>
                <a:cubicBezTo>
                  <a:pt x="1396" y="10844"/>
                  <a:pt x="1397" y="10877"/>
                  <a:pt x="1387" y="10911"/>
                </a:cubicBezTo>
                <a:cubicBezTo>
                  <a:pt x="1378" y="10943"/>
                  <a:pt x="1363" y="10973"/>
                  <a:pt x="1362" y="11005"/>
                </a:cubicBezTo>
                <a:cubicBezTo>
                  <a:pt x="1358" y="11087"/>
                  <a:pt x="1381" y="11175"/>
                  <a:pt x="1356" y="11251"/>
                </a:cubicBezTo>
                <a:cubicBezTo>
                  <a:pt x="1331" y="11331"/>
                  <a:pt x="1298" y="11407"/>
                  <a:pt x="1287" y="11489"/>
                </a:cubicBezTo>
                <a:cubicBezTo>
                  <a:pt x="1283" y="11521"/>
                  <a:pt x="1276" y="11562"/>
                  <a:pt x="1295" y="11586"/>
                </a:cubicBezTo>
                <a:cubicBezTo>
                  <a:pt x="1377" y="11689"/>
                  <a:pt x="1326" y="11772"/>
                  <a:pt x="1258" y="11861"/>
                </a:cubicBezTo>
                <a:cubicBezTo>
                  <a:pt x="1234" y="11893"/>
                  <a:pt x="1223" y="11939"/>
                  <a:pt x="1230" y="11976"/>
                </a:cubicBezTo>
                <a:cubicBezTo>
                  <a:pt x="1243" y="12047"/>
                  <a:pt x="1301" y="12113"/>
                  <a:pt x="1272" y="12193"/>
                </a:cubicBezTo>
                <a:cubicBezTo>
                  <a:pt x="1264" y="12216"/>
                  <a:pt x="1297" y="12255"/>
                  <a:pt x="1323" y="12278"/>
                </a:cubicBezTo>
                <a:cubicBezTo>
                  <a:pt x="1389" y="12338"/>
                  <a:pt x="1423" y="12410"/>
                  <a:pt x="1397" y="12482"/>
                </a:cubicBezTo>
                <a:cubicBezTo>
                  <a:pt x="1357" y="12590"/>
                  <a:pt x="1434" y="12699"/>
                  <a:pt x="1386" y="12803"/>
                </a:cubicBezTo>
                <a:cubicBezTo>
                  <a:pt x="1431" y="12900"/>
                  <a:pt x="1414" y="12995"/>
                  <a:pt x="1399" y="13095"/>
                </a:cubicBezTo>
                <a:cubicBezTo>
                  <a:pt x="1392" y="13145"/>
                  <a:pt x="1433" y="13206"/>
                  <a:pt x="1465" y="13256"/>
                </a:cubicBezTo>
                <a:cubicBezTo>
                  <a:pt x="1499" y="13311"/>
                  <a:pt x="1523" y="13357"/>
                  <a:pt x="1484" y="13417"/>
                </a:cubicBezTo>
                <a:cubicBezTo>
                  <a:pt x="1471" y="13437"/>
                  <a:pt x="1459" y="13473"/>
                  <a:pt x="1471" y="13489"/>
                </a:cubicBezTo>
                <a:cubicBezTo>
                  <a:pt x="1542" y="13583"/>
                  <a:pt x="1504" y="13679"/>
                  <a:pt x="1503" y="13776"/>
                </a:cubicBezTo>
                <a:cubicBezTo>
                  <a:pt x="1502" y="13840"/>
                  <a:pt x="1501" y="13922"/>
                  <a:pt x="1545" y="13967"/>
                </a:cubicBezTo>
                <a:cubicBezTo>
                  <a:pt x="1647" y="14071"/>
                  <a:pt x="1616" y="14166"/>
                  <a:pt x="1562" y="14267"/>
                </a:cubicBezTo>
                <a:cubicBezTo>
                  <a:pt x="1551" y="14289"/>
                  <a:pt x="1541" y="14312"/>
                  <a:pt x="1532" y="14332"/>
                </a:cubicBezTo>
                <a:cubicBezTo>
                  <a:pt x="1556" y="14403"/>
                  <a:pt x="1645" y="14463"/>
                  <a:pt x="1562" y="14541"/>
                </a:cubicBezTo>
                <a:cubicBezTo>
                  <a:pt x="1548" y="14554"/>
                  <a:pt x="1554" y="14596"/>
                  <a:pt x="1570" y="14613"/>
                </a:cubicBezTo>
                <a:cubicBezTo>
                  <a:pt x="1640" y="14688"/>
                  <a:pt x="1651" y="14781"/>
                  <a:pt x="1693" y="14864"/>
                </a:cubicBezTo>
                <a:cubicBezTo>
                  <a:pt x="1740" y="14956"/>
                  <a:pt x="1800" y="15042"/>
                  <a:pt x="1863" y="15144"/>
                </a:cubicBezTo>
                <a:cubicBezTo>
                  <a:pt x="1850" y="15185"/>
                  <a:pt x="1818" y="15240"/>
                  <a:pt x="1819" y="15294"/>
                </a:cubicBezTo>
                <a:cubicBezTo>
                  <a:pt x="1820" y="15340"/>
                  <a:pt x="1854" y="15387"/>
                  <a:pt x="1879" y="15432"/>
                </a:cubicBezTo>
                <a:cubicBezTo>
                  <a:pt x="1905" y="15477"/>
                  <a:pt x="1935" y="15520"/>
                  <a:pt x="1969" y="15562"/>
                </a:cubicBezTo>
                <a:cubicBezTo>
                  <a:pt x="2010" y="15612"/>
                  <a:pt x="2042" y="15661"/>
                  <a:pt x="2017" y="15724"/>
                </a:cubicBezTo>
                <a:cubicBezTo>
                  <a:pt x="1993" y="15784"/>
                  <a:pt x="2020" y="15839"/>
                  <a:pt x="2067" y="15886"/>
                </a:cubicBezTo>
                <a:cubicBezTo>
                  <a:pt x="2210" y="16030"/>
                  <a:pt x="2348" y="16177"/>
                  <a:pt x="2512" y="16305"/>
                </a:cubicBezTo>
                <a:lnTo>
                  <a:pt x="2512" y="16308"/>
                </a:lnTo>
                <a:cubicBezTo>
                  <a:pt x="2512" y="16347"/>
                  <a:pt x="2514" y="16386"/>
                  <a:pt x="2517" y="16427"/>
                </a:cubicBezTo>
                <a:cubicBezTo>
                  <a:pt x="2520" y="16468"/>
                  <a:pt x="2524" y="16511"/>
                  <a:pt x="2527" y="16557"/>
                </a:cubicBezTo>
                <a:cubicBezTo>
                  <a:pt x="2535" y="16574"/>
                  <a:pt x="2563" y="16581"/>
                  <a:pt x="2589" y="16592"/>
                </a:cubicBezTo>
                <a:cubicBezTo>
                  <a:pt x="2615" y="16603"/>
                  <a:pt x="2639" y="16618"/>
                  <a:pt x="2639" y="16651"/>
                </a:cubicBezTo>
                <a:cubicBezTo>
                  <a:pt x="2629" y="16674"/>
                  <a:pt x="2619" y="16697"/>
                  <a:pt x="2609" y="16720"/>
                </a:cubicBezTo>
                <a:cubicBezTo>
                  <a:pt x="2599" y="16743"/>
                  <a:pt x="2589" y="16765"/>
                  <a:pt x="2580" y="16785"/>
                </a:cubicBezTo>
                <a:cubicBezTo>
                  <a:pt x="2600" y="16803"/>
                  <a:pt x="2618" y="16819"/>
                  <a:pt x="2634" y="16833"/>
                </a:cubicBezTo>
                <a:cubicBezTo>
                  <a:pt x="2651" y="16848"/>
                  <a:pt x="2667" y="16863"/>
                  <a:pt x="2685" y="16878"/>
                </a:cubicBezTo>
                <a:cubicBezTo>
                  <a:pt x="2636" y="16974"/>
                  <a:pt x="2589" y="17067"/>
                  <a:pt x="2597" y="17171"/>
                </a:cubicBezTo>
                <a:cubicBezTo>
                  <a:pt x="2598" y="17198"/>
                  <a:pt x="2579" y="17226"/>
                  <a:pt x="2567" y="17253"/>
                </a:cubicBezTo>
                <a:cubicBezTo>
                  <a:pt x="2525" y="17344"/>
                  <a:pt x="2533" y="17366"/>
                  <a:pt x="2624" y="17405"/>
                </a:cubicBezTo>
                <a:cubicBezTo>
                  <a:pt x="2647" y="17415"/>
                  <a:pt x="2677" y="17422"/>
                  <a:pt x="2701" y="17432"/>
                </a:cubicBezTo>
                <a:cubicBezTo>
                  <a:pt x="2744" y="17450"/>
                  <a:pt x="2771" y="17483"/>
                  <a:pt x="2767" y="17520"/>
                </a:cubicBezTo>
                <a:cubicBezTo>
                  <a:pt x="2757" y="17605"/>
                  <a:pt x="2751" y="17691"/>
                  <a:pt x="2657" y="17752"/>
                </a:cubicBezTo>
                <a:cubicBezTo>
                  <a:pt x="2604" y="17787"/>
                  <a:pt x="2560" y="17828"/>
                  <a:pt x="2507" y="17867"/>
                </a:cubicBezTo>
                <a:cubicBezTo>
                  <a:pt x="2559" y="17900"/>
                  <a:pt x="2605" y="17932"/>
                  <a:pt x="2643" y="17963"/>
                </a:cubicBezTo>
                <a:cubicBezTo>
                  <a:pt x="2680" y="17995"/>
                  <a:pt x="2708" y="18026"/>
                  <a:pt x="2723" y="18056"/>
                </a:cubicBezTo>
                <a:cubicBezTo>
                  <a:pt x="2728" y="18121"/>
                  <a:pt x="2717" y="18173"/>
                  <a:pt x="2695" y="18218"/>
                </a:cubicBezTo>
                <a:cubicBezTo>
                  <a:pt x="2673" y="18263"/>
                  <a:pt x="2641" y="18301"/>
                  <a:pt x="2607" y="18339"/>
                </a:cubicBezTo>
                <a:cubicBezTo>
                  <a:pt x="2641" y="18357"/>
                  <a:pt x="2673" y="18375"/>
                  <a:pt x="2704" y="18392"/>
                </a:cubicBezTo>
                <a:cubicBezTo>
                  <a:pt x="2733" y="18409"/>
                  <a:pt x="2763" y="18425"/>
                  <a:pt x="2793" y="18442"/>
                </a:cubicBezTo>
                <a:cubicBezTo>
                  <a:pt x="2781" y="18486"/>
                  <a:pt x="2779" y="18525"/>
                  <a:pt x="2758" y="18554"/>
                </a:cubicBezTo>
                <a:cubicBezTo>
                  <a:pt x="2649" y="18704"/>
                  <a:pt x="2630" y="18865"/>
                  <a:pt x="2653" y="19034"/>
                </a:cubicBezTo>
                <a:cubicBezTo>
                  <a:pt x="2658" y="19069"/>
                  <a:pt x="2662" y="19117"/>
                  <a:pt x="2639" y="19140"/>
                </a:cubicBezTo>
                <a:cubicBezTo>
                  <a:pt x="2578" y="19200"/>
                  <a:pt x="2609" y="19239"/>
                  <a:pt x="2649" y="19293"/>
                </a:cubicBezTo>
                <a:cubicBezTo>
                  <a:pt x="2679" y="19334"/>
                  <a:pt x="2706" y="19393"/>
                  <a:pt x="2691" y="19434"/>
                </a:cubicBezTo>
                <a:cubicBezTo>
                  <a:pt x="2647" y="19549"/>
                  <a:pt x="2726" y="19684"/>
                  <a:pt x="2612" y="19788"/>
                </a:cubicBezTo>
                <a:cubicBezTo>
                  <a:pt x="2605" y="19794"/>
                  <a:pt x="2615" y="19820"/>
                  <a:pt x="2626" y="19827"/>
                </a:cubicBezTo>
                <a:cubicBezTo>
                  <a:pt x="2677" y="19861"/>
                  <a:pt x="2677" y="19897"/>
                  <a:pt x="2647" y="19941"/>
                </a:cubicBezTo>
                <a:cubicBezTo>
                  <a:pt x="2630" y="19966"/>
                  <a:pt x="2615" y="19992"/>
                  <a:pt x="2603" y="20020"/>
                </a:cubicBezTo>
                <a:cubicBezTo>
                  <a:pt x="2588" y="20054"/>
                  <a:pt x="2616" y="20093"/>
                  <a:pt x="2661" y="20103"/>
                </a:cubicBezTo>
                <a:cubicBezTo>
                  <a:pt x="2730" y="20119"/>
                  <a:pt x="2803" y="20128"/>
                  <a:pt x="2869" y="20150"/>
                </a:cubicBezTo>
                <a:cubicBezTo>
                  <a:pt x="2941" y="20173"/>
                  <a:pt x="2958" y="20252"/>
                  <a:pt x="2905" y="20296"/>
                </a:cubicBezTo>
                <a:cubicBezTo>
                  <a:pt x="2861" y="20333"/>
                  <a:pt x="2807" y="20363"/>
                  <a:pt x="2767" y="20402"/>
                </a:cubicBezTo>
                <a:cubicBezTo>
                  <a:pt x="2745" y="20422"/>
                  <a:pt x="2732" y="20451"/>
                  <a:pt x="2730" y="20478"/>
                </a:cubicBezTo>
                <a:cubicBezTo>
                  <a:pt x="2723" y="20571"/>
                  <a:pt x="2718" y="20664"/>
                  <a:pt x="2719" y="20758"/>
                </a:cubicBezTo>
                <a:cubicBezTo>
                  <a:pt x="2719" y="20778"/>
                  <a:pt x="2731" y="20809"/>
                  <a:pt x="2748" y="20818"/>
                </a:cubicBezTo>
                <a:cubicBezTo>
                  <a:pt x="2858" y="20875"/>
                  <a:pt x="2940" y="20973"/>
                  <a:pt x="3094" y="20956"/>
                </a:cubicBezTo>
                <a:cubicBezTo>
                  <a:pt x="3120" y="20953"/>
                  <a:pt x="3154" y="20954"/>
                  <a:pt x="3176" y="20962"/>
                </a:cubicBezTo>
                <a:cubicBezTo>
                  <a:pt x="3317" y="21016"/>
                  <a:pt x="3453" y="20983"/>
                  <a:pt x="3593" y="20963"/>
                </a:cubicBezTo>
                <a:cubicBezTo>
                  <a:pt x="3655" y="20954"/>
                  <a:pt x="3718" y="20945"/>
                  <a:pt x="3779" y="20947"/>
                </a:cubicBezTo>
                <a:cubicBezTo>
                  <a:pt x="3994" y="20956"/>
                  <a:pt x="4209" y="20971"/>
                  <a:pt x="4424" y="20979"/>
                </a:cubicBezTo>
                <a:cubicBezTo>
                  <a:pt x="4586" y="20985"/>
                  <a:pt x="4746" y="20986"/>
                  <a:pt x="4882" y="21075"/>
                </a:cubicBezTo>
                <a:cubicBezTo>
                  <a:pt x="4902" y="21088"/>
                  <a:pt x="4932" y="21092"/>
                  <a:pt x="4958" y="21099"/>
                </a:cubicBezTo>
                <a:cubicBezTo>
                  <a:pt x="5205" y="21165"/>
                  <a:pt x="5430" y="21273"/>
                  <a:pt x="5660" y="21369"/>
                </a:cubicBezTo>
                <a:cubicBezTo>
                  <a:pt x="5773" y="21417"/>
                  <a:pt x="5886" y="21460"/>
                  <a:pt x="6011" y="21476"/>
                </a:cubicBezTo>
                <a:cubicBezTo>
                  <a:pt x="6170" y="21497"/>
                  <a:pt x="6330" y="21516"/>
                  <a:pt x="6490" y="21527"/>
                </a:cubicBezTo>
                <a:cubicBezTo>
                  <a:pt x="6910" y="21557"/>
                  <a:pt x="7330" y="21572"/>
                  <a:pt x="7752" y="21581"/>
                </a:cubicBezTo>
                <a:cubicBezTo>
                  <a:pt x="7877" y="21584"/>
                  <a:pt x="8004" y="21593"/>
                  <a:pt x="8129" y="21591"/>
                </a:cubicBezTo>
                <a:cubicBezTo>
                  <a:pt x="8379" y="21588"/>
                  <a:pt x="8628" y="21585"/>
                  <a:pt x="8877" y="21570"/>
                </a:cubicBezTo>
                <a:cubicBezTo>
                  <a:pt x="9153" y="21554"/>
                  <a:pt x="9428" y="21538"/>
                  <a:pt x="9705" y="21540"/>
                </a:cubicBezTo>
                <a:cubicBezTo>
                  <a:pt x="9767" y="21540"/>
                  <a:pt x="9830" y="21532"/>
                  <a:pt x="9893" y="21526"/>
                </a:cubicBezTo>
                <a:cubicBezTo>
                  <a:pt x="9946" y="21521"/>
                  <a:pt x="9997" y="21511"/>
                  <a:pt x="10049" y="21512"/>
                </a:cubicBezTo>
                <a:cubicBezTo>
                  <a:pt x="10255" y="21516"/>
                  <a:pt x="10461" y="21526"/>
                  <a:pt x="10667" y="21528"/>
                </a:cubicBezTo>
                <a:cubicBezTo>
                  <a:pt x="10909" y="21530"/>
                  <a:pt x="11151" y="21522"/>
                  <a:pt x="11393" y="21522"/>
                </a:cubicBezTo>
                <a:cubicBezTo>
                  <a:pt x="11455" y="21521"/>
                  <a:pt x="11518" y="21522"/>
                  <a:pt x="11580" y="21524"/>
                </a:cubicBezTo>
                <a:cubicBezTo>
                  <a:pt x="11661" y="21527"/>
                  <a:pt x="11743" y="21535"/>
                  <a:pt x="11822" y="21532"/>
                </a:cubicBezTo>
                <a:cubicBezTo>
                  <a:pt x="12063" y="21522"/>
                  <a:pt x="12302" y="21537"/>
                  <a:pt x="12542" y="21517"/>
                </a:cubicBezTo>
                <a:cubicBezTo>
                  <a:pt x="12576" y="21514"/>
                  <a:pt x="12611" y="21526"/>
                  <a:pt x="12647" y="21528"/>
                </a:cubicBezTo>
                <a:cubicBezTo>
                  <a:pt x="12736" y="21534"/>
                  <a:pt x="12825" y="21541"/>
                  <a:pt x="12915" y="21543"/>
                </a:cubicBezTo>
                <a:cubicBezTo>
                  <a:pt x="13059" y="21547"/>
                  <a:pt x="13204" y="21545"/>
                  <a:pt x="13347" y="21547"/>
                </a:cubicBezTo>
                <a:cubicBezTo>
                  <a:pt x="13696" y="21553"/>
                  <a:pt x="14043" y="21559"/>
                  <a:pt x="14392" y="21566"/>
                </a:cubicBezTo>
                <a:cubicBezTo>
                  <a:pt x="14517" y="21569"/>
                  <a:pt x="14643" y="21578"/>
                  <a:pt x="14769" y="21579"/>
                </a:cubicBezTo>
                <a:cubicBezTo>
                  <a:pt x="14868" y="21579"/>
                  <a:pt x="14967" y="21579"/>
                  <a:pt x="15065" y="21571"/>
                </a:cubicBezTo>
                <a:cubicBezTo>
                  <a:pt x="15234" y="21557"/>
                  <a:pt x="15404" y="21540"/>
                  <a:pt x="15571" y="21515"/>
                </a:cubicBezTo>
                <a:cubicBezTo>
                  <a:pt x="15729" y="21493"/>
                  <a:pt x="15886" y="21465"/>
                  <a:pt x="16039" y="21428"/>
                </a:cubicBezTo>
                <a:cubicBezTo>
                  <a:pt x="16099" y="21413"/>
                  <a:pt x="16149" y="21390"/>
                  <a:pt x="16215" y="21403"/>
                </a:cubicBezTo>
                <a:cubicBezTo>
                  <a:pt x="16294" y="21419"/>
                  <a:pt x="16346" y="21359"/>
                  <a:pt x="16415" y="21348"/>
                </a:cubicBezTo>
                <a:cubicBezTo>
                  <a:pt x="16486" y="21338"/>
                  <a:pt x="16556" y="21385"/>
                  <a:pt x="16627" y="21353"/>
                </a:cubicBezTo>
                <a:cubicBezTo>
                  <a:pt x="16635" y="21350"/>
                  <a:pt x="16643" y="21349"/>
                  <a:pt x="16651" y="21347"/>
                </a:cubicBezTo>
                <a:cubicBezTo>
                  <a:pt x="16889" y="21283"/>
                  <a:pt x="17125" y="21220"/>
                  <a:pt x="17363" y="21158"/>
                </a:cubicBezTo>
                <a:cubicBezTo>
                  <a:pt x="17498" y="21122"/>
                  <a:pt x="17630" y="21078"/>
                  <a:pt x="17775" y="21064"/>
                </a:cubicBezTo>
                <a:cubicBezTo>
                  <a:pt x="17909" y="21050"/>
                  <a:pt x="18029" y="21002"/>
                  <a:pt x="18145" y="20946"/>
                </a:cubicBezTo>
                <a:cubicBezTo>
                  <a:pt x="18214" y="20913"/>
                  <a:pt x="18282" y="20873"/>
                  <a:pt x="18355" y="20846"/>
                </a:cubicBezTo>
                <a:cubicBezTo>
                  <a:pt x="18472" y="20803"/>
                  <a:pt x="18559" y="20732"/>
                  <a:pt x="18647" y="20660"/>
                </a:cubicBezTo>
                <a:cubicBezTo>
                  <a:pt x="18748" y="20578"/>
                  <a:pt x="18827" y="20483"/>
                  <a:pt x="18901" y="20386"/>
                </a:cubicBezTo>
                <a:cubicBezTo>
                  <a:pt x="18911" y="20459"/>
                  <a:pt x="18915" y="20532"/>
                  <a:pt x="18930" y="20604"/>
                </a:cubicBezTo>
                <a:cubicBezTo>
                  <a:pt x="18979" y="20842"/>
                  <a:pt x="19035" y="21081"/>
                  <a:pt x="19095" y="21318"/>
                </a:cubicBezTo>
                <a:cubicBezTo>
                  <a:pt x="19112" y="21383"/>
                  <a:pt x="19113" y="21459"/>
                  <a:pt x="19211" y="21494"/>
                </a:cubicBezTo>
                <a:cubicBezTo>
                  <a:pt x="19307" y="21437"/>
                  <a:pt x="19251" y="21366"/>
                  <a:pt x="19239" y="21303"/>
                </a:cubicBezTo>
                <a:cubicBezTo>
                  <a:pt x="19171" y="20942"/>
                  <a:pt x="19095" y="20581"/>
                  <a:pt x="19025" y="20219"/>
                </a:cubicBezTo>
                <a:cubicBezTo>
                  <a:pt x="19031" y="20212"/>
                  <a:pt x="19038" y="20205"/>
                  <a:pt x="19043" y="20198"/>
                </a:cubicBezTo>
                <a:cubicBezTo>
                  <a:pt x="19077" y="20152"/>
                  <a:pt x="19097" y="20103"/>
                  <a:pt x="19069" y="20053"/>
                </a:cubicBezTo>
                <a:cubicBezTo>
                  <a:pt x="19039" y="20000"/>
                  <a:pt x="19057" y="19957"/>
                  <a:pt x="19087" y="19910"/>
                </a:cubicBezTo>
                <a:cubicBezTo>
                  <a:pt x="19111" y="19872"/>
                  <a:pt x="19129" y="19830"/>
                  <a:pt x="19146" y="19789"/>
                </a:cubicBezTo>
                <a:cubicBezTo>
                  <a:pt x="19158" y="19761"/>
                  <a:pt x="19167" y="19731"/>
                  <a:pt x="19173" y="19703"/>
                </a:cubicBezTo>
                <a:cubicBezTo>
                  <a:pt x="19197" y="19779"/>
                  <a:pt x="19247" y="19847"/>
                  <a:pt x="19293" y="19917"/>
                </a:cubicBezTo>
                <a:cubicBezTo>
                  <a:pt x="19302" y="19931"/>
                  <a:pt x="19330" y="19937"/>
                  <a:pt x="19350" y="19948"/>
                </a:cubicBezTo>
                <a:cubicBezTo>
                  <a:pt x="19403" y="19891"/>
                  <a:pt x="19384" y="19834"/>
                  <a:pt x="19375" y="19780"/>
                </a:cubicBezTo>
                <a:cubicBezTo>
                  <a:pt x="19344" y="19595"/>
                  <a:pt x="19309" y="19411"/>
                  <a:pt x="19278" y="19225"/>
                </a:cubicBezTo>
                <a:cubicBezTo>
                  <a:pt x="19274" y="19197"/>
                  <a:pt x="19277" y="19168"/>
                  <a:pt x="19280" y="19140"/>
                </a:cubicBezTo>
                <a:cubicBezTo>
                  <a:pt x="19283" y="19132"/>
                  <a:pt x="19286" y="19124"/>
                  <a:pt x="19289" y="19116"/>
                </a:cubicBezTo>
                <a:cubicBezTo>
                  <a:pt x="19292" y="19109"/>
                  <a:pt x="19296" y="19101"/>
                  <a:pt x="19300" y="19093"/>
                </a:cubicBezTo>
                <a:cubicBezTo>
                  <a:pt x="19330" y="19070"/>
                  <a:pt x="19386" y="19080"/>
                  <a:pt x="19421" y="19058"/>
                </a:cubicBezTo>
                <a:cubicBezTo>
                  <a:pt x="19427" y="19054"/>
                  <a:pt x="19435" y="19050"/>
                  <a:pt x="19451" y="19039"/>
                </a:cubicBezTo>
                <a:cubicBezTo>
                  <a:pt x="19451" y="18983"/>
                  <a:pt x="19456" y="18921"/>
                  <a:pt x="19449" y="18859"/>
                </a:cubicBezTo>
                <a:cubicBezTo>
                  <a:pt x="19435" y="18722"/>
                  <a:pt x="19413" y="18583"/>
                  <a:pt x="19395" y="18446"/>
                </a:cubicBezTo>
                <a:cubicBezTo>
                  <a:pt x="19388" y="18390"/>
                  <a:pt x="19380" y="18336"/>
                  <a:pt x="19374" y="18281"/>
                </a:cubicBezTo>
                <a:cubicBezTo>
                  <a:pt x="19371" y="18254"/>
                  <a:pt x="19401" y="18230"/>
                  <a:pt x="19443" y="18238"/>
                </a:cubicBezTo>
                <a:cubicBezTo>
                  <a:pt x="19482" y="18245"/>
                  <a:pt x="19515" y="18249"/>
                  <a:pt x="19533" y="18219"/>
                </a:cubicBezTo>
                <a:cubicBezTo>
                  <a:pt x="19586" y="18130"/>
                  <a:pt x="19628" y="18038"/>
                  <a:pt x="19627" y="17940"/>
                </a:cubicBezTo>
                <a:cubicBezTo>
                  <a:pt x="19627" y="17836"/>
                  <a:pt x="19619" y="17732"/>
                  <a:pt x="19609" y="17629"/>
                </a:cubicBezTo>
                <a:cubicBezTo>
                  <a:pt x="19603" y="17573"/>
                  <a:pt x="19630" y="17534"/>
                  <a:pt x="19687" y="17505"/>
                </a:cubicBezTo>
                <a:cubicBezTo>
                  <a:pt x="19739" y="17477"/>
                  <a:pt x="19791" y="17452"/>
                  <a:pt x="19831" y="17411"/>
                </a:cubicBezTo>
                <a:cubicBezTo>
                  <a:pt x="19862" y="17378"/>
                  <a:pt x="19910" y="17354"/>
                  <a:pt x="19956" y="17332"/>
                </a:cubicBezTo>
                <a:cubicBezTo>
                  <a:pt x="20036" y="17293"/>
                  <a:pt x="20116" y="17308"/>
                  <a:pt x="20164" y="17372"/>
                </a:cubicBezTo>
                <a:cubicBezTo>
                  <a:pt x="20192" y="17407"/>
                  <a:pt x="20209" y="17447"/>
                  <a:pt x="20233" y="17483"/>
                </a:cubicBezTo>
                <a:cubicBezTo>
                  <a:pt x="20254" y="17516"/>
                  <a:pt x="20298" y="17525"/>
                  <a:pt x="20349" y="17511"/>
                </a:cubicBezTo>
                <a:cubicBezTo>
                  <a:pt x="20396" y="17498"/>
                  <a:pt x="20433" y="17476"/>
                  <a:pt x="20432" y="17437"/>
                </a:cubicBezTo>
                <a:cubicBezTo>
                  <a:pt x="20431" y="17375"/>
                  <a:pt x="20421" y="17314"/>
                  <a:pt x="20416" y="17252"/>
                </a:cubicBezTo>
                <a:cubicBezTo>
                  <a:pt x="20412" y="17211"/>
                  <a:pt x="20409" y="17169"/>
                  <a:pt x="20411" y="17128"/>
                </a:cubicBezTo>
                <a:cubicBezTo>
                  <a:pt x="20411" y="17117"/>
                  <a:pt x="20427" y="17100"/>
                  <a:pt x="20440" y="17097"/>
                </a:cubicBezTo>
                <a:cubicBezTo>
                  <a:pt x="20463" y="17092"/>
                  <a:pt x="20492" y="17089"/>
                  <a:pt x="20512" y="17096"/>
                </a:cubicBezTo>
                <a:cubicBezTo>
                  <a:pt x="20594" y="17123"/>
                  <a:pt x="20623" y="17186"/>
                  <a:pt x="20655" y="17242"/>
                </a:cubicBezTo>
                <a:cubicBezTo>
                  <a:pt x="20698" y="17317"/>
                  <a:pt x="20770" y="17367"/>
                  <a:pt x="20867" y="17389"/>
                </a:cubicBezTo>
                <a:cubicBezTo>
                  <a:pt x="21016" y="17423"/>
                  <a:pt x="21118" y="17486"/>
                  <a:pt x="21153" y="17604"/>
                </a:cubicBezTo>
                <a:cubicBezTo>
                  <a:pt x="21155" y="17611"/>
                  <a:pt x="21159" y="17617"/>
                  <a:pt x="21175" y="17639"/>
                </a:cubicBezTo>
                <a:cubicBezTo>
                  <a:pt x="21235" y="17649"/>
                  <a:pt x="21288" y="17659"/>
                  <a:pt x="21341" y="17666"/>
                </a:cubicBezTo>
                <a:cubicBezTo>
                  <a:pt x="21408" y="17675"/>
                  <a:pt x="21441" y="17662"/>
                  <a:pt x="21475" y="17617"/>
                </a:cubicBezTo>
                <a:cubicBezTo>
                  <a:pt x="21494" y="17593"/>
                  <a:pt x="21519" y="17569"/>
                  <a:pt x="21525" y="17543"/>
                </a:cubicBezTo>
                <a:cubicBezTo>
                  <a:pt x="21541" y="17468"/>
                  <a:pt x="21562" y="17395"/>
                  <a:pt x="21572" y="17321"/>
                </a:cubicBezTo>
                <a:close/>
                <a:moveTo>
                  <a:pt x="20483" y="14218"/>
                </a:moveTo>
                <a:cubicBezTo>
                  <a:pt x="20477" y="14231"/>
                  <a:pt x="20461" y="14238"/>
                  <a:pt x="20459" y="14252"/>
                </a:cubicBezTo>
                <a:cubicBezTo>
                  <a:pt x="20457" y="14267"/>
                  <a:pt x="20433" y="14273"/>
                  <a:pt x="20405" y="14273"/>
                </a:cubicBezTo>
                <a:cubicBezTo>
                  <a:pt x="20415" y="14260"/>
                  <a:pt x="20416" y="14242"/>
                  <a:pt x="20435" y="14234"/>
                </a:cubicBezTo>
                <a:cubicBezTo>
                  <a:pt x="20450" y="14227"/>
                  <a:pt x="20468" y="14224"/>
                  <a:pt x="20483" y="14218"/>
                </a:cubicBezTo>
                <a:close/>
                <a:moveTo>
                  <a:pt x="14891" y="722"/>
                </a:moveTo>
                <a:cubicBezTo>
                  <a:pt x="14890" y="724"/>
                  <a:pt x="14886" y="726"/>
                  <a:pt x="14883" y="728"/>
                </a:cubicBezTo>
                <a:cubicBezTo>
                  <a:pt x="14879" y="729"/>
                  <a:pt x="14875" y="731"/>
                  <a:pt x="14872" y="732"/>
                </a:cubicBezTo>
                <a:cubicBezTo>
                  <a:pt x="14869" y="730"/>
                  <a:pt x="14867" y="728"/>
                  <a:pt x="14864" y="727"/>
                </a:cubicBezTo>
                <a:cubicBezTo>
                  <a:pt x="14862" y="725"/>
                  <a:pt x="14859" y="724"/>
                  <a:pt x="14857" y="722"/>
                </a:cubicBezTo>
                <a:cubicBezTo>
                  <a:pt x="14862" y="720"/>
                  <a:pt x="14866" y="718"/>
                  <a:pt x="14871" y="716"/>
                </a:cubicBezTo>
                <a:cubicBezTo>
                  <a:pt x="14875" y="714"/>
                  <a:pt x="14880" y="712"/>
                  <a:pt x="14884" y="709"/>
                </a:cubicBezTo>
                <a:cubicBezTo>
                  <a:pt x="14886" y="712"/>
                  <a:pt x="14888" y="714"/>
                  <a:pt x="14889" y="716"/>
                </a:cubicBezTo>
                <a:cubicBezTo>
                  <a:pt x="14890" y="718"/>
                  <a:pt x="14892" y="720"/>
                  <a:pt x="14891" y="722"/>
                </a:cubicBezTo>
                <a:close/>
                <a:moveTo>
                  <a:pt x="12962" y="533"/>
                </a:moveTo>
                <a:cubicBezTo>
                  <a:pt x="12956" y="537"/>
                  <a:pt x="12950" y="542"/>
                  <a:pt x="12943" y="546"/>
                </a:cubicBezTo>
                <a:cubicBezTo>
                  <a:pt x="12936" y="551"/>
                  <a:pt x="12929" y="556"/>
                  <a:pt x="12920" y="562"/>
                </a:cubicBezTo>
                <a:cubicBezTo>
                  <a:pt x="12912" y="556"/>
                  <a:pt x="12904" y="550"/>
                  <a:pt x="12897" y="544"/>
                </a:cubicBezTo>
                <a:cubicBezTo>
                  <a:pt x="12888" y="538"/>
                  <a:pt x="12880" y="533"/>
                  <a:pt x="12872" y="527"/>
                </a:cubicBezTo>
                <a:cubicBezTo>
                  <a:pt x="12888" y="516"/>
                  <a:pt x="12909" y="496"/>
                  <a:pt x="12919" y="499"/>
                </a:cubicBezTo>
                <a:cubicBezTo>
                  <a:pt x="12937" y="503"/>
                  <a:pt x="12948" y="520"/>
                  <a:pt x="12962" y="533"/>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519" name="Shape 519"/>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577" h="21592" extrusionOk="0">
                <a:moveTo>
                  <a:pt x="5" y="4271"/>
                </a:moveTo>
                <a:cubicBezTo>
                  <a:pt x="-4" y="4346"/>
                  <a:pt x="-3" y="4422"/>
                  <a:pt x="20" y="4500"/>
                </a:cubicBezTo>
                <a:cubicBezTo>
                  <a:pt x="129" y="4870"/>
                  <a:pt x="197" y="5248"/>
                  <a:pt x="313" y="5617"/>
                </a:cubicBezTo>
                <a:cubicBezTo>
                  <a:pt x="413" y="5933"/>
                  <a:pt x="486" y="6254"/>
                  <a:pt x="591" y="6568"/>
                </a:cubicBezTo>
                <a:cubicBezTo>
                  <a:pt x="656" y="6762"/>
                  <a:pt x="718" y="6955"/>
                  <a:pt x="759" y="7153"/>
                </a:cubicBezTo>
                <a:cubicBezTo>
                  <a:pt x="789" y="7296"/>
                  <a:pt x="826" y="7438"/>
                  <a:pt x="862" y="7581"/>
                </a:cubicBezTo>
                <a:cubicBezTo>
                  <a:pt x="864" y="7591"/>
                  <a:pt x="883" y="7605"/>
                  <a:pt x="895" y="7606"/>
                </a:cubicBezTo>
                <a:cubicBezTo>
                  <a:pt x="901" y="7606"/>
                  <a:pt x="906" y="7602"/>
                  <a:pt x="914" y="7599"/>
                </a:cubicBezTo>
                <a:cubicBezTo>
                  <a:pt x="919" y="7605"/>
                  <a:pt x="921" y="7611"/>
                  <a:pt x="925" y="7617"/>
                </a:cubicBezTo>
                <a:cubicBezTo>
                  <a:pt x="966" y="7663"/>
                  <a:pt x="972" y="7706"/>
                  <a:pt x="919" y="7750"/>
                </a:cubicBezTo>
                <a:cubicBezTo>
                  <a:pt x="908" y="7759"/>
                  <a:pt x="904" y="7787"/>
                  <a:pt x="912" y="7793"/>
                </a:cubicBezTo>
                <a:cubicBezTo>
                  <a:pt x="1058" y="7900"/>
                  <a:pt x="990" y="8060"/>
                  <a:pt x="1059" y="8187"/>
                </a:cubicBezTo>
                <a:cubicBezTo>
                  <a:pt x="1084" y="8232"/>
                  <a:pt x="1067" y="8303"/>
                  <a:pt x="1039" y="8352"/>
                </a:cubicBezTo>
                <a:cubicBezTo>
                  <a:pt x="1002" y="8418"/>
                  <a:pt x="967" y="8464"/>
                  <a:pt x="1046" y="8527"/>
                </a:cubicBezTo>
                <a:cubicBezTo>
                  <a:pt x="1076" y="8550"/>
                  <a:pt x="1080" y="8604"/>
                  <a:pt x="1081" y="8644"/>
                </a:cubicBezTo>
                <a:cubicBezTo>
                  <a:pt x="1082" y="8838"/>
                  <a:pt x="1132" y="9020"/>
                  <a:pt x="1280" y="9179"/>
                </a:cubicBezTo>
                <a:cubicBezTo>
                  <a:pt x="1309" y="9210"/>
                  <a:pt x="1313" y="9255"/>
                  <a:pt x="1334" y="9304"/>
                </a:cubicBezTo>
                <a:cubicBezTo>
                  <a:pt x="1303" y="9326"/>
                  <a:pt x="1271" y="9348"/>
                  <a:pt x="1240" y="9369"/>
                </a:cubicBezTo>
                <a:cubicBezTo>
                  <a:pt x="1208" y="9391"/>
                  <a:pt x="1174" y="9414"/>
                  <a:pt x="1139" y="9439"/>
                </a:cubicBezTo>
                <a:cubicBezTo>
                  <a:pt x="1184" y="9478"/>
                  <a:pt x="1227" y="9519"/>
                  <a:pt x="1260" y="9569"/>
                </a:cubicBezTo>
                <a:cubicBezTo>
                  <a:pt x="1293" y="9618"/>
                  <a:pt x="1317" y="9677"/>
                  <a:pt x="1321" y="9751"/>
                </a:cubicBezTo>
                <a:cubicBezTo>
                  <a:pt x="1309" y="9787"/>
                  <a:pt x="1281" y="9825"/>
                  <a:pt x="1242" y="9864"/>
                </a:cubicBezTo>
                <a:cubicBezTo>
                  <a:pt x="1204" y="9903"/>
                  <a:pt x="1155" y="9944"/>
                  <a:pt x="1101" y="9986"/>
                </a:cubicBezTo>
                <a:cubicBezTo>
                  <a:pt x="1167" y="10025"/>
                  <a:pt x="1226" y="10064"/>
                  <a:pt x="1292" y="10098"/>
                </a:cubicBezTo>
                <a:cubicBezTo>
                  <a:pt x="1409" y="10159"/>
                  <a:pt x="1429" y="10260"/>
                  <a:pt x="1453" y="10356"/>
                </a:cubicBezTo>
                <a:cubicBezTo>
                  <a:pt x="1464" y="10398"/>
                  <a:pt x="1436" y="10437"/>
                  <a:pt x="1390" y="10463"/>
                </a:cubicBezTo>
                <a:cubicBezTo>
                  <a:pt x="1365" y="10477"/>
                  <a:pt x="1334" y="10483"/>
                  <a:pt x="1309" y="10496"/>
                </a:cubicBezTo>
                <a:cubicBezTo>
                  <a:pt x="1213" y="10550"/>
                  <a:pt x="1212" y="10576"/>
                  <a:pt x="1274" y="10676"/>
                </a:cubicBezTo>
                <a:cubicBezTo>
                  <a:pt x="1292" y="10705"/>
                  <a:pt x="1317" y="10738"/>
                  <a:pt x="1319" y="10769"/>
                </a:cubicBezTo>
                <a:cubicBezTo>
                  <a:pt x="1327" y="10888"/>
                  <a:pt x="1393" y="10987"/>
                  <a:pt x="1463" y="11091"/>
                </a:cubicBezTo>
                <a:cubicBezTo>
                  <a:pt x="1446" y="11111"/>
                  <a:pt x="1431" y="11129"/>
                  <a:pt x="1415" y="11148"/>
                </a:cubicBezTo>
                <a:cubicBezTo>
                  <a:pt x="1399" y="11167"/>
                  <a:pt x="1382" y="11187"/>
                  <a:pt x="1363" y="11209"/>
                </a:cubicBezTo>
                <a:cubicBezTo>
                  <a:pt x="1376" y="11231"/>
                  <a:pt x="1390" y="11255"/>
                  <a:pt x="1405" y="11279"/>
                </a:cubicBezTo>
                <a:cubicBezTo>
                  <a:pt x="1419" y="11303"/>
                  <a:pt x="1434" y="11327"/>
                  <a:pt x="1449" y="11351"/>
                </a:cubicBezTo>
                <a:cubicBezTo>
                  <a:pt x="1455" y="11389"/>
                  <a:pt x="1430" y="11409"/>
                  <a:pt x="1402" y="11425"/>
                </a:cubicBezTo>
                <a:cubicBezTo>
                  <a:pt x="1375" y="11441"/>
                  <a:pt x="1344" y="11452"/>
                  <a:pt x="1338" y="11471"/>
                </a:cubicBezTo>
                <a:cubicBezTo>
                  <a:pt x="1345" y="11579"/>
                  <a:pt x="1348" y="11672"/>
                  <a:pt x="1361" y="11761"/>
                </a:cubicBezTo>
                <a:cubicBezTo>
                  <a:pt x="1371" y="11822"/>
                  <a:pt x="1367" y="11876"/>
                  <a:pt x="1321" y="11926"/>
                </a:cubicBezTo>
                <a:cubicBezTo>
                  <a:pt x="1293" y="11955"/>
                  <a:pt x="1279" y="11985"/>
                  <a:pt x="1280" y="12017"/>
                </a:cubicBezTo>
                <a:cubicBezTo>
                  <a:pt x="1113" y="12056"/>
                  <a:pt x="947" y="12085"/>
                  <a:pt x="769" y="12070"/>
                </a:cubicBezTo>
                <a:cubicBezTo>
                  <a:pt x="585" y="12054"/>
                  <a:pt x="444" y="12110"/>
                  <a:pt x="329" y="12212"/>
                </a:cubicBezTo>
                <a:cubicBezTo>
                  <a:pt x="264" y="12269"/>
                  <a:pt x="213" y="12329"/>
                  <a:pt x="188" y="12396"/>
                </a:cubicBezTo>
                <a:cubicBezTo>
                  <a:pt x="162" y="12462"/>
                  <a:pt x="164" y="12536"/>
                  <a:pt x="208" y="12617"/>
                </a:cubicBezTo>
                <a:cubicBezTo>
                  <a:pt x="286" y="12761"/>
                  <a:pt x="314" y="12917"/>
                  <a:pt x="383" y="13065"/>
                </a:cubicBezTo>
                <a:cubicBezTo>
                  <a:pt x="463" y="13233"/>
                  <a:pt x="515" y="13410"/>
                  <a:pt x="550" y="13591"/>
                </a:cubicBezTo>
                <a:cubicBezTo>
                  <a:pt x="588" y="13786"/>
                  <a:pt x="664" y="13977"/>
                  <a:pt x="722" y="14170"/>
                </a:cubicBezTo>
                <a:cubicBezTo>
                  <a:pt x="739" y="14226"/>
                  <a:pt x="770" y="14283"/>
                  <a:pt x="769" y="14339"/>
                </a:cubicBezTo>
                <a:cubicBezTo>
                  <a:pt x="767" y="14434"/>
                  <a:pt x="808" y="14517"/>
                  <a:pt x="858" y="14598"/>
                </a:cubicBezTo>
                <a:cubicBezTo>
                  <a:pt x="978" y="14790"/>
                  <a:pt x="1046" y="14998"/>
                  <a:pt x="1166" y="15191"/>
                </a:cubicBezTo>
                <a:cubicBezTo>
                  <a:pt x="1247" y="15322"/>
                  <a:pt x="1305" y="15465"/>
                  <a:pt x="1384" y="15598"/>
                </a:cubicBezTo>
                <a:cubicBezTo>
                  <a:pt x="1519" y="15822"/>
                  <a:pt x="1590" y="16065"/>
                  <a:pt x="1707" y="16295"/>
                </a:cubicBezTo>
                <a:cubicBezTo>
                  <a:pt x="1815" y="16508"/>
                  <a:pt x="1898" y="16730"/>
                  <a:pt x="1990" y="16949"/>
                </a:cubicBezTo>
                <a:cubicBezTo>
                  <a:pt x="2026" y="17035"/>
                  <a:pt x="2059" y="17126"/>
                  <a:pt x="2137" y="17196"/>
                </a:cubicBezTo>
                <a:cubicBezTo>
                  <a:pt x="2177" y="17230"/>
                  <a:pt x="2182" y="17265"/>
                  <a:pt x="2177" y="17307"/>
                </a:cubicBezTo>
                <a:cubicBezTo>
                  <a:pt x="2175" y="17331"/>
                  <a:pt x="2175" y="17356"/>
                  <a:pt x="2185" y="17379"/>
                </a:cubicBezTo>
                <a:cubicBezTo>
                  <a:pt x="2263" y="17558"/>
                  <a:pt x="2338" y="17740"/>
                  <a:pt x="2424" y="17917"/>
                </a:cubicBezTo>
                <a:cubicBezTo>
                  <a:pt x="2502" y="18078"/>
                  <a:pt x="2587" y="18238"/>
                  <a:pt x="2600" y="18427"/>
                </a:cubicBezTo>
                <a:cubicBezTo>
                  <a:pt x="2652" y="18434"/>
                  <a:pt x="2696" y="18440"/>
                  <a:pt x="2739" y="18445"/>
                </a:cubicBezTo>
                <a:cubicBezTo>
                  <a:pt x="2781" y="18450"/>
                  <a:pt x="2820" y="18454"/>
                  <a:pt x="2861" y="18459"/>
                </a:cubicBezTo>
                <a:cubicBezTo>
                  <a:pt x="2855" y="18481"/>
                  <a:pt x="2849" y="18504"/>
                  <a:pt x="2849" y="18527"/>
                </a:cubicBezTo>
                <a:cubicBezTo>
                  <a:pt x="2847" y="18560"/>
                  <a:pt x="2862" y="18600"/>
                  <a:pt x="2887" y="18626"/>
                </a:cubicBezTo>
                <a:cubicBezTo>
                  <a:pt x="2958" y="18698"/>
                  <a:pt x="3011" y="18767"/>
                  <a:pt x="2953" y="18862"/>
                </a:cubicBezTo>
                <a:cubicBezTo>
                  <a:pt x="2939" y="18885"/>
                  <a:pt x="2952" y="18919"/>
                  <a:pt x="2959" y="18947"/>
                </a:cubicBezTo>
                <a:cubicBezTo>
                  <a:pt x="2979" y="19017"/>
                  <a:pt x="3018" y="19083"/>
                  <a:pt x="3049" y="19150"/>
                </a:cubicBezTo>
                <a:cubicBezTo>
                  <a:pt x="3080" y="19215"/>
                  <a:pt x="3071" y="19290"/>
                  <a:pt x="3084" y="19361"/>
                </a:cubicBezTo>
                <a:cubicBezTo>
                  <a:pt x="3089" y="19389"/>
                  <a:pt x="3107" y="19418"/>
                  <a:pt x="3119" y="19445"/>
                </a:cubicBezTo>
                <a:cubicBezTo>
                  <a:pt x="3132" y="19474"/>
                  <a:pt x="3133" y="19503"/>
                  <a:pt x="3110" y="19528"/>
                </a:cubicBezTo>
                <a:cubicBezTo>
                  <a:pt x="3061" y="19583"/>
                  <a:pt x="3078" y="19638"/>
                  <a:pt x="3111" y="19692"/>
                </a:cubicBezTo>
                <a:cubicBezTo>
                  <a:pt x="3151" y="19756"/>
                  <a:pt x="3199" y="19819"/>
                  <a:pt x="3241" y="19883"/>
                </a:cubicBezTo>
                <a:cubicBezTo>
                  <a:pt x="3275" y="19934"/>
                  <a:pt x="3319" y="19981"/>
                  <a:pt x="3331" y="20036"/>
                </a:cubicBezTo>
                <a:cubicBezTo>
                  <a:pt x="3367" y="20200"/>
                  <a:pt x="3503" y="20302"/>
                  <a:pt x="3656" y="20394"/>
                </a:cubicBezTo>
                <a:cubicBezTo>
                  <a:pt x="3874" y="20525"/>
                  <a:pt x="4126" y="20600"/>
                  <a:pt x="4377" y="20678"/>
                </a:cubicBezTo>
                <a:cubicBezTo>
                  <a:pt x="4410" y="20688"/>
                  <a:pt x="4449" y="20694"/>
                  <a:pt x="4484" y="20696"/>
                </a:cubicBezTo>
                <a:cubicBezTo>
                  <a:pt x="4644" y="20707"/>
                  <a:pt x="4800" y="20754"/>
                  <a:pt x="4963" y="20745"/>
                </a:cubicBezTo>
                <a:cubicBezTo>
                  <a:pt x="5006" y="20743"/>
                  <a:pt x="5051" y="20757"/>
                  <a:pt x="5093" y="20767"/>
                </a:cubicBezTo>
                <a:cubicBezTo>
                  <a:pt x="5375" y="20834"/>
                  <a:pt x="5649" y="20924"/>
                  <a:pt x="5950" y="20923"/>
                </a:cubicBezTo>
                <a:cubicBezTo>
                  <a:pt x="6002" y="20923"/>
                  <a:pt x="6054" y="20948"/>
                  <a:pt x="6107" y="20957"/>
                </a:cubicBezTo>
                <a:cubicBezTo>
                  <a:pt x="6221" y="20978"/>
                  <a:pt x="6334" y="20998"/>
                  <a:pt x="6448" y="21018"/>
                </a:cubicBezTo>
                <a:cubicBezTo>
                  <a:pt x="6561" y="21037"/>
                  <a:pt x="6674" y="21054"/>
                  <a:pt x="6786" y="21080"/>
                </a:cubicBezTo>
                <a:cubicBezTo>
                  <a:pt x="7307" y="21196"/>
                  <a:pt x="7843" y="21262"/>
                  <a:pt x="8381" y="21280"/>
                </a:cubicBezTo>
                <a:cubicBezTo>
                  <a:pt x="8535" y="21286"/>
                  <a:pt x="8683" y="21300"/>
                  <a:pt x="8833" y="21321"/>
                </a:cubicBezTo>
                <a:cubicBezTo>
                  <a:pt x="8992" y="21344"/>
                  <a:pt x="9151" y="21370"/>
                  <a:pt x="9310" y="21368"/>
                </a:cubicBezTo>
                <a:cubicBezTo>
                  <a:pt x="9653" y="21366"/>
                  <a:pt x="9993" y="21408"/>
                  <a:pt x="10333" y="21427"/>
                </a:cubicBezTo>
                <a:cubicBezTo>
                  <a:pt x="10753" y="21451"/>
                  <a:pt x="11169" y="21504"/>
                  <a:pt x="11591" y="21510"/>
                </a:cubicBezTo>
                <a:cubicBezTo>
                  <a:pt x="11815" y="21513"/>
                  <a:pt x="12036" y="21512"/>
                  <a:pt x="12259" y="21541"/>
                </a:cubicBezTo>
                <a:cubicBezTo>
                  <a:pt x="12312" y="21548"/>
                  <a:pt x="12367" y="21545"/>
                  <a:pt x="12421" y="21547"/>
                </a:cubicBezTo>
                <a:cubicBezTo>
                  <a:pt x="12753" y="21558"/>
                  <a:pt x="13087" y="21566"/>
                  <a:pt x="13418" y="21579"/>
                </a:cubicBezTo>
                <a:cubicBezTo>
                  <a:pt x="13938" y="21599"/>
                  <a:pt x="14456" y="21599"/>
                  <a:pt x="14975" y="21562"/>
                </a:cubicBezTo>
                <a:cubicBezTo>
                  <a:pt x="15125" y="21551"/>
                  <a:pt x="15271" y="21521"/>
                  <a:pt x="15427" y="21550"/>
                </a:cubicBezTo>
                <a:cubicBezTo>
                  <a:pt x="15510" y="21566"/>
                  <a:pt x="15607" y="21545"/>
                  <a:pt x="15695" y="21534"/>
                </a:cubicBezTo>
                <a:cubicBezTo>
                  <a:pt x="15828" y="21518"/>
                  <a:pt x="15960" y="21483"/>
                  <a:pt x="16093" y="21479"/>
                </a:cubicBezTo>
                <a:cubicBezTo>
                  <a:pt x="16331" y="21471"/>
                  <a:pt x="16546" y="21403"/>
                  <a:pt x="16767" y="21348"/>
                </a:cubicBezTo>
                <a:cubicBezTo>
                  <a:pt x="16801" y="21339"/>
                  <a:pt x="16838" y="21333"/>
                  <a:pt x="16866" y="21317"/>
                </a:cubicBezTo>
                <a:cubicBezTo>
                  <a:pt x="17097" y="21193"/>
                  <a:pt x="17339" y="21078"/>
                  <a:pt x="17533" y="20918"/>
                </a:cubicBezTo>
                <a:cubicBezTo>
                  <a:pt x="17687" y="20792"/>
                  <a:pt x="17857" y="20694"/>
                  <a:pt x="18052" y="20621"/>
                </a:cubicBezTo>
                <a:cubicBezTo>
                  <a:pt x="18514" y="20447"/>
                  <a:pt x="18969" y="20257"/>
                  <a:pt x="19417" y="20061"/>
                </a:cubicBezTo>
                <a:cubicBezTo>
                  <a:pt x="19593" y="19984"/>
                  <a:pt x="19686" y="19872"/>
                  <a:pt x="19662" y="19708"/>
                </a:cubicBezTo>
                <a:cubicBezTo>
                  <a:pt x="19640" y="19556"/>
                  <a:pt x="19634" y="19407"/>
                  <a:pt x="19707" y="19260"/>
                </a:cubicBezTo>
                <a:cubicBezTo>
                  <a:pt x="19733" y="19207"/>
                  <a:pt x="19740" y="19146"/>
                  <a:pt x="19683" y="19097"/>
                </a:cubicBezTo>
                <a:cubicBezTo>
                  <a:pt x="19636" y="19057"/>
                  <a:pt x="19622" y="19010"/>
                  <a:pt x="19623" y="18957"/>
                </a:cubicBezTo>
                <a:cubicBezTo>
                  <a:pt x="19623" y="18878"/>
                  <a:pt x="19615" y="18800"/>
                  <a:pt x="19608" y="18705"/>
                </a:cubicBezTo>
                <a:cubicBezTo>
                  <a:pt x="19600" y="18689"/>
                  <a:pt x="19573" y="18682"/>
                  <a:pt x="19548" y="18671"/>
                </a:cubicBezTo>
                <a:cubicBezTo>
                  <a:pt x="19523" y="18660"/>
                  <a:pt x="19500" y="18644"/>
                  <a:pt x="19501" y="18611"/>
                </a:cubicBezTo>
                <a:cubicBezTo>
                  <a:pt x="19510" y="18589"/>
                  <a:pt x="19519" y="18566"/>
                  <a:pt x="19528" y="18544"/>
                </a:cubicBezTo>
                <a:cubicBezTo>
                  <a:pt x="19537" y="18521"/>
                  <a:pt x="19546" y="18499"/>
                  <a:pt x="19554" y="18479"/>
                </a:cubicBezTo>
                <a:cubicBezTo>
                  <a:pt x="19534" y="18461"/>
                  <a:pt x="19517" y="18445"/>
                  <a:pt x="19500" y="18430"/>
                </a:cubicBezTo>
                <a:cubicBezTo>
                  <a:pt x="19484" y="18414"/>
                  <a:pt x="19467" y="18399"/>
                  <a:pt x="19450" y="18384"/>
                </a:cubicBezTo>
                <a:cubicBezTo>
                  <a:pt x="19499" y="18288"/>
                  <a:pt x="19543" y="18195"/>
                  <a:pt x="19536" y="18091"/>
                </a:cubicBezTo>
                <a:cubicBezTo>
                  <a:pt x="19534" y="18064"/>
                  <a:pt x="19555" y="18036"/>
                  <a:pt x="19568" y="18010"/>
                </a:cubicBezTo>
                <a:cubicBezTo>
                  <a:pt x="19609" y="17918"/>
                  <a:pt x="19599" y="17896"/>
                  <a:pt x="19509" y="17857"/>
                </a:cubicBezTo>
                <a:cubicBezTo>
                  <a:pt x="19485" y="17847"/>
                  <a:pt x="19457" y="17841"/>
                  <a:pt x="19434" y="17831"/>
                </a:cubicBezTo>
                <a:cubicBezTo>
                  <a:pt x="19390" y="17812"/>
                  <a:pt x="19364" y="17781"/>
                  <a:pt x="19368" y="17744"/>
                </a:cubicBezTo>
                <a:cubicBezTo>
                  <a:pt x="19377" y="17659"/>
                  <a:pt x="19383" y="17571"/>
                  <a:pt x="19478" y="17510"/>
                </a:cubicBezTo>
                <a:cubicBezTo>
                  <a:pt x="19531" y="17475"/>
                  <a:pt x="19578" y="17434"/>
                  <a:pt x="19630" y="17395"/>
                </a:cubicBezTo>
                <a:cubicBezTo>
                  <a:pt x="19578" y="17363"/>
                  <a:pt x="19531" y="17331"/>
                  <a:pt x="19493" y="17299"/>
                </a:cubicBezTo>
                <a:cubicBezTo>
                  <a:pt x="19455" y="17268"/>
                  <a:pt x="19427" y="17237"/>
                  <a:pt x="19412" y="17206"/>
                </a:cubicBezTo>
                <a:cubicBezTo>
                  <a:pt x="19406" y="17141"/>
                  <a:pt x="19418" y="17089"/>
                  <a:pt x="19440" y="17044"/>
                </a:cubicBezTo>
                <a:cubicBezTo>
                  <a:pt x="19462" y="16999"/>
                  <a:pt x="19493" y="16961"/>
                  <a:pt x="19527" y="16924"/>
                </a:cubicBezTo>
                <a:cubicBezTo>
                  <a:pt x="19493" y="16905"/>
                  <a:pt x="19462" y="16887"/>
                  <a:pt x="19431" y="16870"/>
                </a:cubicBezTo>
                <a:cubicBezTo>
                  <a:pt x="19401" y="16853"/>
                  <a:pt x="19371" y="16837"/>
                  <a:pt x="19341" y="16820"/>
                </a:cubicBezTo>
                <a:cubicBezTo>
                  <a:pt x="19354" y="16776"/>
                  <a:pt x="19355" y="16739"/>
                  <a:pt x="19376" y="16710"/>
                </a:cubicBezTo>
                <a:cubicBezTo>
                  <a:pt x="19485" y="16560"/>
                  <a:pt x="19505" y="16397"/>
                  <a:pt x="19482" y="16228"/>
                </a:cubicBezTo>
                <a:cubicBezTo>
                  <a:pt x="19477" y="16193"/>
                  <a:pt x="19473" y="16145"/>
                  <a:pt x="19496" y="16122"/>
                </a:cubicBezTo>
                <a:cubicBezTo>
                  <a:pt x="19557" y="16063"/>
                  <a:pt x="19523" y="16025"/>
                  <a:pt x="19483" y="15971"/>
                </a:cubicBezTo>
                <a:cubicBezTo>
                  <a:pt x="19453" y="15930"/>
                  <a:pt x="19426" y="15869"/>
                  <a:pt x="19441" y="15828"/>
                </a:cubicBezTo>
                <a:cubicBezTo>
                  <a:pt x="19486" y="15713"/>
                  <a:pt x="19409" y="15580"/>
                  <a:pt x="19523" y="15476"/>
                </a:cubicBezTo>
                <a:cubicBezTo>
                  <a:pt x="19529" y="15470"/>
                  <a:pt x="19519" y="15442"/>
                  <a:pt x="19509" y="15435"/>
                </a:cubicBezTo>
                <a:cubicBezTo>
                  <a:pt x="19458" y="15402"/>
                  <a:pt x="19458" y="15365"/>
                  <a:pt x="19488" y="15321"/>
                </a:cubicBezTo>
                <a:cubicBezTo>
                  <a:pt x="19505" y="15296"/>
                  <a:pt x="19520" y="15270"/>
                  <a:pt x="19532" y="15243"/>
                </a:cubicBezTo>
                <a:cubicBezTo>
                  <a:pt x="19541" y="15223"/>
                  <a:pt x="19511" y="15213"/>
                  <a:pt x="19496" y="15196"/>
                </a:cubicBezTo>
                <a:cubicBezTo>
                  <a:pt x="19893" y="14930"/>
                  <a:pt x="20309" y="14684"/>
                  <a:pt x="20684" y="14395"/>
                </a:cubicBezTo>
                <a:cubicBezTo>
                  <a:pt x="20906" y="14225"/>
                  <a:pt x="21125" y="14051"/>
                  <a:pt x="21355" y="13887"/>
                </a:cubicBezTo>
                <a:cubicBezTo>
                  <a:pt x="21409" y="13849"/>
                  <a:pt x="21461" y="13811"/>
                  <a:pt x="21512" y="13771"/>
                </a:cubicBezTo>
                <a:cubicBezTo>
                  <a:pt x="21580" y="13719"/>
                  <a:pt x="21596" y="13652"/>
                  <a:pt x="21552" y="13590"/>
                </a:cubicBezTo>
                <a:cubicBezTo>
                  <a:pt x="21470" y="13472"/>
                  <a:pt x="21414" y="13350"/>
                  <a:pt x="21416" y="13214"/>
                </a:cubicBezTo>
                <a:cubicBezTo>
                  <a:pt x="21416" y="13198"/>
                  <a:pt x="21409" y="13183"/>
                  <a:pt x="21403" y="13167"/>
                </a:cubicBezTo>
                <a:cubicBezTo>
                  <a:pt x="21350" y="13025"/>
                  <a:pt x="21167" y="12708"/>
                  <a:pt x="21047" y="12567"/>
                </a:cubicBezTo>
                <a:cubicBezTo>
                  <a:pt x="20958" y="12462"/>
                  <a:pt x="20900" y="12352"/>
                  <a:pt x="20876" y="12226"/>
                </a:cubicBezTo>
                <a:cubicBezTo>
                  <a:pt x="20845" y="12071"/>
                  <a:pt x="20799" y="11917"/>
                  <a:pt x="20769" y="11762"/>
                </a:cubicBezTo>
                <a:cubicBezTo>
                  <a:pt x="20749" y="11657"/>
                  <a:pt x="20711" y="11572"/>
                  <a:pt x="20574" y="11533"/>
                </a:cubicBezTo>
                <a:cubicBezTo>
                  <a:pt x="20489" y="11509"/>
                  <a:pt x="20446" y="11450"/>
                  <a:pt x="20432" y="11380"/>
                </a:cubicBezTo>
                <a:cubicBezTo>
                  <a:pt x="20408" y="11270"/>
                  <a:pt x="20329" y="11184"/>
                  <a:pt x="20246" y="11099"/>
                </a:cubicBezTo>
                <a:cubicBezTo>
                  <a:pt x="20227" y="11080"/>
                  <a:pt x="20217" y="11056"/>
                  <a:pt x="20201" y="11035"/>
                </a:cubicBezTo>
                <a:cubicBezTo>
                  <a:pt x="20214" y="11011"/>
                  <a:pt x="20227" y="10987"/>
                  <a:pt x="20238" y="10963"/>
                </a:cubicBezTo>
                <a:cubicBezTo>
                  <a:pt x="20266" y="10899"/>
                  <a:pt x="20276" y="10832"/>
                  <a:pt x="20211" y="10775"/>
                </a:cubicBezTo>
                <a:cubicBezTo>
                  <a:pt x="20181" y="10748"/>
                  <a:pt x="20180" y="10715"/>
                  <a:pt x="20190" y="10681"/>
                </a:cubicBezTo>
                <a:cubicBezTo>
                  <a:pt x="20199" y="10649"/>
                  <a:pt x="20214" y="10619"/>
                  <a:pt x="20215" y="10587"/>
                </a:cubicBezTo>
                <a:cubicBezTo>
                  <a:pt x="20219" y="10505"/>
                  <a:pt x="20196" y="10417"/>
                  <a:pt x="20221" y="10341"/>
                </a:cubicBezTo>
                <a:cubicBezTo>
                  <a:pt x="20246" y="10261"/>
                  <a:pt x="20279" y="10185"/>
                  <a:pt x="20290" y="10103"/>
                </a:cubicBezTo>
                <a:cubicBezTo>
                  <a:pt x="20294" y="10071"/>
                  <a:pt x="20301" y="10030"/>
                  <a:pt x="20282" y="10006"/>
                </a:cubicBezTo>
                <a:cubicBezTo>
                  <a:pt x="20200" y="9903"/>
                  <a:pt x="20251" y="9820"/>
                  <a:pt x="20319" y="9731"/>
                </a:cubicBezTo>
                <a:cubicBezTo>
                  <a:pt x="20343" y="9699"/>
                  <a:pt x="20354" y="9653"/>
                  <a:pt x="20347" y="9616"/>
                </a:cubicBezTo>
                <a:cubicBezTo>
                  <a:pt x="20334" y="9545"/>
                  <a:pt x="20276" y="9479"/>
                  <a:pt x="20305" y="9399"/>
                </a:cubicBezTo>
                <a:cubicBezTo>
                  <a:pt x="20313" y="9376"/>
                  <a:pt x="20280" y="9337"/>
                  <a:pt x="20254" y="9314"/>
                </a:cubicBezTo>
                <a:cubicBezTo>
                  <a:pt x="20188" y="9254"/>
                  <a:pt x="20154" y="9182"/>
                  <a:pt x="20180" y="9110"/>
                </a:cubicBezTo>
                <a:cubicBezTo>
                  <a:pt x="20220" y="9002"/>
                  <a:pt x="20143" y="8893"/>
                  <a:pt x="20191" y="8789"/>
                </a:cubicBezTo>
                <a:cubicBezTo>
                  <a:pt x="20146" y="8692"/>
                  <a:pt x="20163" y="8597"/>
                  <a:pt x="20178" y="8497"/>
                </a:cubicBezTo>
                <a:cubicBezTo>
                  <a:pt x="20185" y="8447"/>
                  <a:pt x="20144" y="8386"/>
                  <a:pt x="20112" y="8336"/>
                </a:cubicBezTo>
                <a:cubicBezTo>
                  <a:pt x="20078" y="8281"/>
                  <a:pt x="20054" y="8235"/>
                  <a:pt x="20093" y="8175"/>
                </a:cubicBezTo>
                <a:cubicBezTo>
                  <a:pt x="20106" y="8155"/>
                  <a:pt x="20118" y="8119"/>
                  <a:pt x="20106" y="8103"/>
                </a:cubicBezTo>
                <a:cubicBezTo>
                  <a:pt x="20035" y="8009"/>
                  <a:pt x="20073" y="7913"/>
                  <a:pt x="20074" y="7816"/>
                </a:cubicBezTo>
                <a:cubicBezTo>
                  <a:pt x="20075" y="7752"/>
                  <a:pt x="20076" y="7670"/>
                  <a:pt x="20032" y="7625"/>
                </a:cubicBezTo>
                <a:cubicBezTo>
                  <a:pt x="19930" y="7521"/>
                  <a:pt x="19961" y="7426"/>
                  <a:pt x="20015" y="7325"/>
                </a:cubicBezTo>
                <a:cubicBezTo>
                  <a:pt x="20026" y="7303"/>
                  <a:pt x="20036" y="7280"/>
                  <a:pt x="20045" y="7260"/>
                </a:cubicBezTo>
                <a:cubicBezTo>
                  <a:pt x="20021" y="7189"/>
                  <a:pt x="19932" y="7129"/>
                  <a:pt x="20015" y="7051"/>
                </a:cubicBezTo>
                <a:cubicBezTo>
                  <a:pt x="20029" y="7038"/>
                  <a:pt x="20023" y="6996"/>
                  <a:pt x="20007" y="6979"/>
                </a:cubicBezTo>
                <a:cubicBezTo>
                  <a:pt x="19937" y="6904"/>
                  <a:pt x="19926" y="6811"/>
                  <a:pt x="19884" y="6728"/>
                </a:cubicBezTo>
                <a:cubicBezTo>
                  <a:pt x="19837" y="6636"/>
                  <a:pt x="19777" y="6550"/>
                  <a:pt x="19714" y="6448"/>
                </a:cubicBezTo>
                <a:cubicBezTo>
                  <a:pt x="19727" y="6407"/>
                  <a:pt x="19759" y="6352"/>
                  <a:pt x="19758" y="6298"/>
                </a:cubicBezTo>
                <a:cubicBezTo>
                  <a:pt x="19757" y="6252"/>
                  <a:pt x="19723" y="6205"/>
                  <a:pt x="19698" y="6160"/>
                </a:cubicBezTo>
                <a:cubicBezTo>
                  <a:pt x="19672" y="6115"/>
                  <a:pt x="19642" y="6072"/>
                  <a:pt x="19608" y="6030"/>
                </a:cubicBezTo>
                <a:cubicBezTo>
                  <a:pt x="19567" y="5980"/>
                  <a:pt x="19535" y="5931"/>
                  <a:pt x="19560" y="5868"/>
                </a:cubicBezTo>
                <a:cubicBezTo>
                  <a:pt x="19584" y="5808"/>
                  <a:pt x="19557" y="5753"/>
                  <a:pt x="19510" y="5706"/>
                </a:cubicBezTo>
                <a:cubicBezTo>
                  <a:pt x="19367" y="5562"/>
                  <a:pt x="19229" y="5415"/>
                  <a:pt x="19065" y="5287"/>
                </a:cubicBezTo>
                <a:lnTo>
                  <a:pt x="19065" y="5284"/>
                </a:lnTo>
                <a:cubicBezTo>
                  <a:pt x="19065" y="5245"/>
                  <a:pt x="19063" y="5206"/>
                  <a:pt x="19060" y="5165"/>
                </a:cubicBezTo>
                <a:cubicBezTo>
                  <a:pt x="19057" y="5124"/>
                  <a:pt x="19053" y="5081"/>
                  <a:pt x="19050" y="5035"/>
                </a:cubicBezTo>
                <a:cubicBezTo>
                  <a:pt x="19042" y="5018"/>
                  <a:pt x="19014" y="5011"/>
                  <a:pt x="18988" y="5000"/>
                </a:cubicBezTo>
                <a:cubicBezTo>
                  <a:pt x="18962" y="4989"/>
                  <a:pt x="18938" y="4974"/>
                  <a:pt x="18938" y="4941"/>
                </a:cubicBezTo>
                <a:cubicBezTo>
                  <a:pt x="18948" y="4918"/>
                  <a:pt x="18958" y="4895"/>
                  <a:pt x="18968" y="4872"/>
                </a:cubicBezTo>
                <a:cubicBezTo>
                  <a:pt x="18978" y="4849"/>
                  <a:pt x="18988" y="4827"/>
                  <a:pt x="18997" y="4807"/>
                </a:cubicBezTo>
                <a:cubicBezTo>
                  <a:pt x="18977" y="4789"/>
                  <a:pt x="18959" y="4773"/>
                  <a:pt x="18943" y="4759"/>
                </a:cubicBezTo>
                <a:cubicBezTo>
                  <a:pt x="18926" y="4744"/>
                  <a:pt x="18910" y="4729"/>
                  <a:pt x="18892" y="4714"/>
                </a:cubicBezTo>
                <a:cubicBezTo>
                  <a:pt x="18941" y="4618"/>
                  <a:pt x="18988" y="4525"/>
                  <a:pt x="18980" y="4421"/>
                </a:cubicBezTo>
                <a:cubicBezTo>
                  <a:pt x="18979" y="4394"/>
                  <a:pt x="18998" y="4366"/>
                  <a:pt x="19010" y="4339"/>
                </a:cubicBezTo>
                <a:cubicBezTo>
                  <a:pt x="19052" y="4248"/>
                  <a:pt x="19044" y="4226"/>
                  <a:pt x="18953" y="4187"/>
                </a:cubicBezTo>
                <a:cubicBezTo>
                  <a:pt x="18930" y="4177"/>
                  <a:pt x="18900" y="4170"/>
                  <a:pt x="18876" y="4160"/>
                </a:cubicBezTo>
                <a:cubicBezTo>
                  <a:pt x="18833" y="4142"/>
                  <a:pt x="18806" y="4109"/>
                  <a:pt x="18810" y="4072"/>
                </a:cubicBezTo>
                <a:cubicBezTo>
                  <a:pt x="18820" y="3987"/>
                  <a:pt x="18826" y="3901"/>
                  <a:pt x="18920" y="3840"/>
                </a:cubicBezTo>
                <a:cubicBezTo>
                  <a:pt x="18973" y="3805"/>
                  <a:pt x="19017" y="3764"/>
                  <a:pt x="19070" y="3725"/>
                </a:cubicBezTo>
                <a:cubicBezTo>
                  <a:pt x="19018" y="3692"/>
                  <a:pt x="18972" y="3660"/>
                  <a:pt x="18934" y="3629"/>
                </a:cubicBezTo>
                <a:cubicBezTo>
                  <a:pt x="18897" y="3597"/>
                  <a:pt x="18869" y="3566"/>
                  <a:pt x="18854" y="3536"/>
                </a:cubicBezTo>
                <a:cubicBezTo>
                  <a:pt x="18849" y="3471"/>
                  <a:pt x="18860" y="3419"/>
                  <a:pt x="18882" y="3374"/>
                </a:cubicBezTo>
                <a:cubicBezTo>
                  <a:pt x="18904" y="3329"/>
                  <a:pt x="18936" y="3291"/>
                  <a:pt x="18970" y="3253"/>
                </a:cubicBezTo>
                <a:cubicBezTo>
                  <a:pt x="18936" y="3235"/>
                  <a:pt x="18904" y="3217"/>
                  <a:pt x="18873" y="3200"/>
                </a:cubicBezTo>
                <a:cubicBezTo>
                  <a:pt x="18844" y="3183"/>
                  <a:pt x="18814" y="3167"/>
                  <a:pt x="18784" y="3150"/>
                </a:cubicBezTo>
                <a:cubicBezTo>
                  <a:pt x="18796" y="3106"/>
                  <a:pt x="18798" y="3067"/>
                  <a:pt x="18819" y="3038"/>
                </a:cubicBezTo>
                <a:cubicBezTo>
                  <a:pt x="18928" y="2888"/>
                  <a:pt x="18947" y="2727"/>
                  <a:pt x="18924" y="2558"/>
                </a:cubicBezTo>
                <a:cubicBezTo>
                  <a:pt x="18919" y="2523"/>
                  <a:pt x="18915" y="2475"/>
                  <a:pt x="18938" y="2452"/>
                </a:cubicBezTo>
                <a:cubicBezTo>
                  <a:pt x="18999" y="2392"/>
                  <a:pt x="18968" y="2353"/>
                  <a:pt x="18928" y="2299"/>
                </a:cubicBezTo>
                <a:cubicBezTo>
                  <a:pt x="18898" y="2258"/>
                  <a:pt x="18871" y="2199"/>
                  <a:pt x="18886" y="2158"/>
                </a:cubicBezTo>
                <a:cubicBezTo>
                  <a:pt x="18930" y="2043"/>
                  <a:pt x="18851" y="1908"/>
                  <a:pt x="18965" y="1804"/>
                </a:cubicBezTo>
                <a:cubicBezTo>
                  <a:pt x="18972" y="1798"/>
                  <a:pt x="18962" y="1772"/>
                  <a:pt x="18951" y="1765"/>
                </a:cubicBezTo>
                <a:cubicBezTo>
                  <a:pt x="18900" y="1731"/>
                  <a:pt x="18900" y="1695"/>
                  <a:pt x="18930" y="1651"/>
                </a:cubicBezTo>
                <a:cubicBezTo>
                  <a:pt x="18947" y="1626"/>
                  <a:pt x="18962" y="1600"/>
                  <a:pt x="18974" y="1572"/>
                </a:cubicBezTo>
                <a:cubicBezTo>
                  <a:pt x="18989" y="1538"/>
                  <a:pt x="18961" y="1499"/>
                  <a:pt x="18916" y="1489"/>
                </a:cubicBezTo>
                <a:cubicBezTo>
                  <a:pt x="18847" y="1473"/>
                  <a:pt x="18774" y="1464"/>
                  <a:pt x="18708" y="1442"/>
                </a:cubicBezTo>
                <a:cubicBezTo>
                  <a:pt x="18636" y="1419"/>
                  <a:pt x="18619" y="1340"/>
                  <a:pt x="18672" y="1296"/>
                </a:cubicBezTo>
                <a:cubicBezTo>
                  <a:pt x="18716" y="1259"/>
                  <a:pt x="18770" y="1229"/>
                  <a:pt x="18810" y="1190"/>
                </a:cubicBezTo>
                <a:cubicBezTo>
                  <a:pt x="18832" y="1170"/>
                  <a:pt x="18845" y="1141"/>
                  <a:pt x="18847" y="1114"/>
                </a:cubicBezTo>
                <a:cubicBezTo>
                  <a:pt x="18854" y="1021"/>
                  <a:pt x="18859" y="928"/>
                  <a:pt x="18858" y="834"/>
                </a:cubicBezTo>
                <a:cubicBezTo>
                  <a:pt x="18858" y="814"/>
                  <a:pt x="18846" y="783"/>
                  <a:pt x="18829" y="774"/>
                </a:cubicBezTo>
                <a:cubicBezTo>
                  <a:pt x="18719" y="717"/>
                  <a:pt x="18637" y="619"/>
                  <a:pt x="18483" y="636"/>
                </a:cubicBezTo>
                <a:cubicBezTo>
                  <a:pt x="18457" y="639"/>
                  <a:pt x="18423" y="638"/>
                  <a:pt x="18401" y="630"/>
                </a:cubicBezTo>
                <a:cubicBezTo>
                  <a:pt x="18260" y="576"/>
                  <a:pt x="18124" y="609"/>
                  <a:pt x="17984" y="629"/>
                </a:cubicBezTo>
                <a:cubicBezTo>
                  <a:pt x="17922" y="638"/>
                  <a:pt x="17859" y="647"/>
                  <a:pt x="17798" y="645"/>
                </a:cubicBezTo>
                <a:cubicBezTo>
                  <a:pt x="17583" y="636"/>
                  <a:pt x="17368" y="621"/>
                  <a:pt x="17153" y="613"/>
                </a:cubicBezTo>
                <a:cubicBezTo>
                  <a:pt x="16991" y="607"/>
                  <a:pt x="16831" y="606"/>
                  <a:pt x="16695" y="517"/>
                </a:cubicBezTo>
                <a:cubicBezTo>
                  <a:pt x="16675" y="504"/>
                  <a:pt x="16645" y="500"/>
                  <a:pt x="16619" y="493"/>
                </a:cubicBezTo>
                <a:cubicBezTo>
                  <a:pt x="16372" y="427"/>
                  <a:pt x="16147" y="319"/>
                  <a:pt x="15917" y="223"/>
                </a:cubicBezTo>
                <a:cubicBezTo>
                  <a:pt x="15804" y="175"/>
                  <a:pt x="15691" y="132"/>
                  <a:pt x="15566" y="116"/>
                </a:cubicBezTo>
                <a:cubicBezTo>
                  <a:pt x="15407" y="95"/>
                  <a:pt x="15247" y="76"/>
                  <a:pt x="15087" y="65"/>
                </a:cubicBezTo>
                <a:cubicBezTo>
                  <a:pt x="14667" y="35"/>
                  <a:pt x="14247" y="20"/>
                  <a:pt x="13825" y="11"/>
                </a:cubicBezTo>
                <a:cubicBezTo>
                  <a:pt x="13700" y="8"/>
                  <a:pt x="13573" y="-1"/>
                  <a:pt x="13448" y="1"/>
                </a:cubicBezTo>
                <a:cubicBezTo>
                  <a:pt x="13198" y="4"/>
                  <a:pt x="12949" y="7"/>
                  <a:pt x="12700" y="22"/>
                </a:cubicBezTo>
                <a:cubicBezTo>
                  <a:pt x="12424" y="38"/>
                  <a:pt x="12149" y="54"/>
                  <a:pt x="11872" y="52"/>
                </a:cubicBezTo>
                <a:cubicBezTo>
                  <a:pt x="11810" y="52"/>
                  <a:pt x="11747" y="60"/>
                  <a:pt x="11684" y="66"/>
                </a:cubicBezTo>
                <a:cubicBezTo>
                  <a:pt x="11631" y="71"/>
                  <a:pt x="11580" y="81"/>
                  <a:pt x="11528" y="80"/>
                </a:cubicBezTo>
                <a:cubicBezTo>
                  <a:pt x="11322" y="76"/>
                  <a:pt x="11116" y="66"/>
                  <a:pt x="10910" y="64"/>
                </a:cubicBezTo>
                <a:cubicBezTo>
                  <a:pt x="10668" y="62"/>
                  <a:pt x="10426" y="70"/>
                  <a:pt x="10184" y="70"/>
                </a:cubicBezTo>
                <a:cubicBezTo>
                  <a:pt x="10122" y="71"/>
                  <a:pt x="10059" y="70"/>
                  <a:pt x="9997" y="68"/>
                </a:cubicBezTo>
                <a:cubicBezTo>
                  <a:pt x="9916" y="65"/>
                  <a:pt x="9834" y="57"/>
                  <a:pt x="9755" y="60"/>
                </a:cubicBezTo>
                <a:cubicBezTo>
                  <a:pt x="9514" y="70"/>
                  <a:pt x="9275" y="55"/>
                  <a:pt x="9035" y="75"/>
                </a:cubicBezTo>
                <a:cubicBezTo>
                  <a:pt x="9001" y="78"/>
                  <a:pt x="8966" y="66"/>
                  <a:pt x="8930" y="64"/>
                </a:cubicBezTo>
                <a:cubicBezTo>
                  <a:pt x="8841" y="58"/>
                  <a:pt x="8752" y="51"/>
                  <a:pt x="8662" y="49"/>
                </a:cubicBezTo>
                <a:cubicBezTo>
                  <a:pt x="8518" y="45"/>
                  <a:pt x="8373" y="47"/>
                  <a:pt x="8230" y="45"/>
                </a:cubicBezTo>
                <a:cubicBezTo>
                  <a:pt x="7881" y="39"/>
                  <a:pt x="7534" y="33"/>
                  <a:pt x="7185" y="26"/>
                </a:cubicBezTo>
                <a:cubicBezTo>
                  <a:pt x="7060" y="23"/>
                  <a:pt x="6934" y="14"/>
                  <a:pt x="6808" y="13"/>
                </a:cubicBezTo>
                <a:cubicBezTo>
                  <a:pt x="6709" y="13"/>
                  <a:pt x="6610" y="13"/>
                  <a:pt x="6512" y="21"/>
                </a:cubicBezTo>
                <a:cubicBezTo>
                  <a:pt x="6343" y="35"/>
                  <a:pt x="6173" y="52"/>
                  <a:pt x="6006" y="77"/>
                </a:cubicBezTo>
                <a:cubicBezTo>
                  <a:pt x="5848" y="99"/>
                  <a:pt x="5691" y="127"/>
                  <a:pt x="5538" y="164"/>
                </a:cubicBezTo>
                <a:cubicBezTo>
                  <a:pt x="5478" y="179"/>
                  <a:pt x="5428" y="202"/>
                  <a:pt x="5362" y="189"/>
                </a:cubicBezTo>
                <a:cubicBezTo>
                  <a:pt x="5283" y="173"/>
                  <a:pt x="5231" y="233"/>
                  <a:pt x="5162" y="244"/>
                </a:cubicBezTo>
                <a:cubicBezTo>
                  <a:pt x="5091" y="254"/>
                  <a:pt x="5021" y="207"/>
                  <a:pt x="4950" y="239"/>
                </a:cubicBezTo>
                <a:cubicBezTo>
                  <a:pt x="4942" y="242"/>
                  <a:pt x="4934" y="243"/>
                  <a:pt x="4926" y="245"/>
                </a:cubicBezTo>
                <a:cubicBezTo>
                  <a:pt x="4688" y="309"/>
                  <a:pt x="4452" y="372"/>
                  <a:pt x="4214" y="434"/>
                </a:cubicBezTo>
                <a:cubicBezTo>
                  <a:pt x="4079" y="470"/>
                  <a:pt x="3947" y="514"/>
                  <a:pt x="3802" y="528"/>
                </a:cubicBezTo>
                <a:cubicBezTo>
                  <a:pt x="3668" y="542"/>
                  <a:pt x="3548" y="590"/>
                  <a:pt x="3432" y="646"/>
                </a:cubicBezTo>
                <a:cubicBezTo>
                  <a:pt x="3363" y="679"/>
                  <a:pt x="3295" y="719"/>
                  <a:pt x="3222" y="746"/>
                </a:cubicBezTo>
                <a:cubicBezTo>
                  <a:pt x="3105" y="789"/>
                  <a:pt x="3018" y="860"/>
                  <a:pt x="2930" y="932"/>
                </a:cubicBezTo>
                <a:cubicBezTo>
                  <a:pt x="2829" y="1014"/>
                  <a:pt x="2750" y="1109"/>
                  <a:pt x="2676" y="1206"/>
                </a:cubicBezTo>
                <a:cubicBezTo>
                  <a:pt x="2666" y="1133"/>
                  <a:pt x="2662" y="1060"/>
                  <a:pt x="2647" y="988"/>
                </a:cubicBezTo>
                <a:cubicBezTo>
                  <a:pt x="2598" y="750"/>
                  <a:pt x="2542" y="511"/>
                  <a:pt x="2482" y="274"/>
                </a:cubicBezTo>
                <a:cubicBezTo>
                  <a:pt x="2465" y="209"/>
                  <a:pt x="2464" y="133"/>
                  <a:pt x="2366" y="98"/>
                </a:cubicBezTo>
                <a:cubicBezTo>
                  <a:pt x="2270" y="155"/>
                  <a:pt x="2326" y="226"/>
                  <a:pt x="2338" y="289"/>
                </a:cubicBezTo>
                <a:cubicBezTo>
                  <a:pt x="2406" y="650"/>
                  <a:pt x="2482" y="1011"/>
                  <a:pt x="2552" y="1373"/>
                </a:cubicBezTo>
                <a:cubicBezTo>
                  <a:pt x="2546" y="1380"/>
                  <a:pt x="2539" y="1387"/>
                  <a:pt x="2534" y="1394"/>
                </a:cubicBezTo>
                <a:cubicBezTo>
                  <a:pt x="2500" y="1440"/>
                  <a:pt x="2480" y="1489"/>
                  <a:pt x="2508" y="1539"/>
                </a:cubicBezTo>
                <a:cubicBezTo>
                  <a:pt x="2538" y="1592"/>
                  <a:pt x="2520" y="1635"/>
                  <a:pt x="2490" y="1682"/>
                </a:cubicBezTo>
                <a:cubicBezTo>
                  <a:pt x="2466" y="1720"/>
                  <a:pt x="2448" y="1762"/>
                  <a:pt x="2431" y="1803"/>
                </a:cubicBezTo>
                <a:cubicBezTo>
                  <a:pt x="2419" y="1831"/>
                  <a:pt x="2410" y="1861"/>
                  <a:pt x="2404" y="1889"/>
                </a:cubicBezTo>
                <a:cubicBezTo>
                  <a:pt x="2380" y="1813"/>
                  <a:pt x="2330" y="1745"/>
                  <a:pt x="2284" y="1675"/>
                </a:cubicBezTo>
                <a:cubicBezTo>
                  <a:pt x="2275" y="1661"/>
                  <a:pt x="2247" y="1655"/>
                  <a:pt x="2227" y="1644"/>
                </a:cubicBezTo>
                <a:cubicBezTo>
                  <a:pt x="2174" y="1701"/>
                  <a:pt x="2193" y="1758"/>
                  <a:pt x="2202" y="1812"/>
                </a:cubicBezTo>
                <a:cubicBezTo>
                  <a:pt x="2233" y="1997"/>
                  <a:pt x="2268" y="2181"/>
                  <a:pt x="2299" y="2367"/>
                </a:cubicBezTo>
                <a:cubicBezTo>
                  <a:pt x="2303" y="2395"/>
                  <a:pt x="2300" y="2424"/>
                  <a:pt x="2297" y="2452"/>
                </a:cubicBezTo>
                <a:cubicBezTo>
                  <a:pt x="2294" y="2460"/>
                  <a:pt x="2291" y="2468"/>
                  <a:pt x="2288" y="2476"/>
                </a:cubicBezTo>
                <a:cubicBezTo>
                  <a:pt x="2285" y="2483"/>
                  <a:pt x="2281" y="2491"/>
                  <a:pt x="2277" y="2499"/>
                </a:cubicBezTo>
                <a:cubicBezTo>
                  <a:pt x="2247" y="2522"/>
                  <a:pt x="2191" y="2512"/>
                  <a:pt x="2156" y="2534"/>
                </a:cubicBezTo>
                <a:cubicBezTo>
                  <a:pt x="2150" y="2538"/>
                  <a:pt x="2142" y="2542"/>
                  <a:pt x="2126" y="2553"/>
                </a:cubicBezTo>
                <a:cubicBezTo>
                  <a:pt x="2126" y="2609"/>
                  <a:pt x="2121" y="2671"/>
                  <a:pt x="2128" y="2733"/>
                </a:cubicBezTo>
                <a:cubicBezTo>
                  <a:pt x="2142" y="2870"/>
                  <a:pt x="2164" y="3009"/>
                  <a:pt x="2182" y="3146"/>
                </a:cubicBezTo>
                <a:cubicBezTo>
                  <a:pt x="2189" y="3202"/>
                  <a:pt x="2197" y="3256"/>
                  <a:pt x="2203" y="3311"/>
                </a:cubicBezTo>
                <a:cubicBezTo>
                  <a:pt x="2206" y="3338"/>
                  <a:pt x="2176" y="3362"/>
                  <a:pt x="2134" y="3354"/>
                </a:cubicBezTo>
                <a:cubicBezTo>
                  <a:pt x="2095" y="3347"/>
                  <a:pt x="2062" y="3343"/>
                  <a:pt x="2044" y="3373"/>
                </a:cubicBezTo>
                <a:cubicBezTo>
                  <a:pt x="1991" y="3462"/>
                  <a:pt x="1949" y="3554"/>
                  <a:pt x="1950" y="3652"/>
                </a:cubicBezTo>
                <a:cubicBezTo>
                  <a:pt x="1950" y="3756"/>
                  <a:pt x="1958" y="3860"/>
                  <a:pt x="1968" y="3963"/>
                </a:cubicBezTo>
                <a:cubicBezTo>
                  <a:pt x="1974" y="4019"/>
                  <a:pt x="1947" y="4058"/>
                  <a:pt x="1890" y="4087"/>
                </a:cubicBezTo>
                <a:cubicBezTo>
                  <a:pt x="1838" y="4115"/>
                  <a:pt x="1786" y="4140"/>
                  <a:pt x="1746" y="4181"/>
                </a:cubicBezTo>
                <a:cubicBezTo>
                  <a:pt x="1715" y="4214"/>
                  <a:pt x="1667" y="4238"/>
                  <a:pt x="1621" y="4260"/>
                </a:cubicBezTo>
                <a:cubicBezTo>
                  <a:pt x="1541" y="4299"/>
                  <a:pt x="1461" y="4284"/>
                  <a:pt x="1413" y="4220"/>
                </a:cubicBezTo>
                <a:cubicBezTo>
                  <a:pt x="1386" y="4185"/>
                  <a:pt x="1368" y="4145"/>
                  <a:pt x="1344" y="4109"/>
                </a:cubicBezTo>
                <a:cubicBezTo>
                  <a:pt x="1323" y="4076"/>
                  <a:pt x="1279" y="4067"/>
                  <a:pt x="1228" y="4081"/>
                </a:cubicBezTo>
                <a:cubicBezTo>
                  <a:pt x="1181" y="4094"/>
                  <a:pt x="1144" y="4116"/>
                  <a:pt x="1145" y="4155"/>
                </a:cubicBezTo>
                <a:cubicBezTo>
                  <a:pt x="1146" y="4217"/>
                  <a:pt x="1156" y="4278"/>
                  <a:pt x="1161" y="4340"/>
                </a:cubicBezTo>
                <a:cubicBezTo>
                  <a:pt x="1165" y="4381"/>
                  <a:pt x="1168" y="4423"/>
                  <a:pt x="1166" y="4464"/>
                </a:cubicBezTo>
                <a:cubicBezTo>
                  <a:pt x="1166" y="4475"/>
                  <a:pt x="1150" y="4492"/>
                  <a:pt x="1137" y="4495"/>
                </a:cubicBezTo>
                <a:cubicBezTo>
                  <a:pt x="1114" y="4500"/>
                  <a:pt x="1085" y="4503"/>
                  <a:pt x="1065" y="4496"/>
                </a:cubicBezTo>
                <a:cubicBezTo>
                  <a:pt x="983" y="4469"/>
                  <a:pt x="954" y="4406"/>
                  <a:pt x="922" y="4350"/>
                </a:cubicBezTo>
                <a:cubicBezTo>
                  <a:pt x="879" y="4275"/>
                  <a:pt x="807" y="4225"/>
                  <a:pt x="710" y="4203"/>
                </a:cubicBezTo>
                <a:cubicBezTo>
                  <a:pt x="561" y="4169"/>
                  <a:pt x="459" y="4106"/>
                  <a:pt x="424" y="3988"/>
                </a:cubicBezTo>
                <a:cubicBezTo>
                  <a:pt x="422" y="3981"/>
                  <a:pt x="418" y="3975"/>
                  <a:pt x="402" y="3953"/>
                </a:cubicBezTo>
                <a:cubicBezTo>
                  <a:pt x="342" y="3943"/>
                  <a:pt x="289" y="3933"/>
                  <a:pt x="236" y="3926"/>
                </a:cubicBezTo>
                <a:cubicBezTo>
                  <a:pt x="169" y="3917"/>
                  <a:pt x="136" y="3930"/>
                  <a:pt x="102" y="3975"/>
                </a:cubicBezTo>
                <a:cubicBezTo>
                  <a:pt x="83" y="3999"/>
                  <a:pt x="58" y="4023"/>
                  <a:pt x="52" y="4049"/>
                </a:cubicBezTo>
                <a:cubicBezTo>
                  <a:pt x="36" y="4124"/>
                  <a:pt x="15" y="4197"/>
                  <a:pt x="5" y="4271"/>
                </a:cubicBezTo>
                <a:close/>
                <a:moveTo>
                  <a:pt x="1094" y="7374"/>
                </a:moveTo>
                <a:cubicBezTo>
                  <a:pt x="1100" y="7361"/>
                  <a:pt x="1116" y="7354"/>
                  <a:pt x="1118" y="7340"/>
                </a:cubicBezTo>
                <a:cubicBezTo>
                  <a:pt x="1120" y="7325"/>
                  <a:pt x="1144" y="7319"/>
                  <a:pt x="1172" y="7319"/>
                </a:cubicBezTo>
                <a:cubicBezTo>
                  <a:pt x="1162" y="7332"/>
                  <a:pt x="1161" y="7350"/>
                  <a:pt x="1142" y="7358"/>
                </a:cubicBezTo>
                <a:cubicBezTo>
                  <a:pt x="1127" y="7365"/>
                  <a:pt x="1109" y="7368"/>
                  <a:pt x="1094" y="7374"/>
                </a:cubicBezTo>
                <a:close/>
                <a:moveTo>
                  <a:pt x="6686" y="20870"/>
                </a:moveTo>
                <a:cubicBezTo>
                  <a:pt x="6687" y="20868"/>
                  <a:pt x="6691" y="20866"/>
                  <a:pt x="6694" y="20864"/>
                </a:cubicBezTo>
                <a:cubicBezTo>
                  <a:pt x="6698" y="20863"/>
                  <a:pt x="6702" y="20861"/>
                  <a:pt x="6705" y="20860"/>
                </a:cubicBezTo>
                <a:cubicBezTo>
                  <a:pt x="6708" y="20862"/>
                  <a:pt x="6710" y="20864"/>
                  <a:pt x="6713" y="20865"/>
                </a:cubicBezTo>
                <a:cubicBezTo>
                  <a:pt x="6715" y="20867"/>
                  <a:pt x="6718" y="20868"/>
                  <a:pt x="6720" y="20870"/>
                </a:cubicBezTo>
                <a:cubicBezTo>
                  <a:pt x="6715" y="20872"/>
                  <a:pt x="6711" y="20874"/>
                  <a:pt x="6706" y="20876"/>
                </a:cubicBezTo>
                <a:cubicBezTo>
                  <a:pt x="6702" y="20878"/>
                  <a:pt x="6697" y="20880"/>
                  <a:pt x="6693" y="20883"/>
                </a:cubicBezTo>
                <a:cubicBezTo>
                  <a:pt x="6691" y="20880"/>
                  <a:pt x="6689" y="20878"/>
                  <a:pt x="6688" y="20876"/>
                </a:cubicBezTo>
                <a:cubicBezTo>
                  <a:pt x="6687" y="20874"/>
                  <a:pt x="6685" y="20872"/>
                  <a:pt x="6686" y="20870"/>
                </a:cubicBezTo>
                <a:close/>
                <a:moveTo>
                  <a:pt x="8615" y="21059"/>
                </a:moveTo>
                <a:cubicBezTo>
                  <a:pt x="8621" y="21055"/>
                  <a:pt x="8627" y="21050"/>
                  <a:pt x="8634" y="21046"/>
                </a:cubicBezTo>
                <a:cubicBezTo>
                  <a:pt x="8641" y="21041"/>
                  <a:pt x="8648" y="21036"/>
                  <a:pt x="8657" y="21030"/>
                </a:cubicBezTo>
                <a:cubicBezTo>
                  <a:pt x="8665" y="21036"/>
                  <a:pt x="8673" y="21042"/>
                  <a:pt x="8680" y="21048"/>
                </a:cubicBezTo>
                <a:cubicBezTo>
                  <a:pt x="8689" y="21054"/>
                  <a:pt x="8697" y="21059"/>
                  <a:pt x="8705" y="21065"/>
                </a:cubicBezTo>
                <a:cubicBezTo>
                  <a:pt x="8689" y="21076"/>
                  <a:pt x="8668" y="21096"/>
                  <a:pt x="8658" y="21093"/>
                </a:cubicBezTo>
                <a:cubicBezTo>
                  <a:pt x="8640" y="21089"/>
                  <a:pt x="8629" y="21072"/>
                  <a:pt x="8615" y="21059"/>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520" name="Shape 520"/>
          <p:cNvSpPr>
            <a:spLocks noGrp="1"/>
          </p:cNvSpPr>
          <p:nvPr>
            <p:ph type="body" idx="18"/>
          </p:nvPr>
        </p:nvSpPr>
        <p:spPr>
          <a:prstGeom prst="rect">
            <a:avLst/>
          </a:prstGeom>
        </p:spPr>
        <p:txBody>
          <a:bodyPr/>
          <a:lstStyle/>
          <a:p>
            <a:r>
              <a:t>Nulla vitae elit libero, a pharetra augue. Nullam id dolor id nibh ultricies vehicula ut id elit. Pellentesque quam venenatis vestibulum.</a:t>
            </a:r>
          </a:p>
        </p:txBody>
      </p:sp>
      <p:sp>
        <p:nvSpPr>
          <p:cNvPr id="521" name="Shape 521"/>
          <p:cNvSpPr>
            <a:spLocks noGrp="1"/>
          </p:cNvSpPr>
          <p:nvPr>
            <p:ph type="body" idx="19"/>
          </p:nvPr>
        </p:nvSpPr>
        <p:spPr>
          <a:prstGeom prst="rect">
            <a:avLst/>
          </a:prstGeom>
        </p:spPr>
        <p:txBody>
          <a:bodyPr/>
          <a:lstStyle/>
          <a:p>
            <a:r>
              <a:t>Plan B</a:t>
            </a:r>
          </a:p>
        </p:txBody>
      </p:sp>
      <p:sp>
        <p:nvSpPr>
          <p:cNvPr id="522" name="Shape 522"/>
          <p:cNvSpPr>
            <a:spLocks noGrp="1"/>
          </p:cNvSpPr>
          <p:nvPr>
            <p:ph type="body" idx="20"/>
          </p:nvPr>
        </p:nvSpPr>
        <p:spPr>
          <a:prstGeom prst="rect">
            <a:avLst/>
          </a:prstGeom>
        </p:spPr>
        <p:txBody>
          <a:bodyPr/>
          <a:lstStyle/>
          <a:p>
            <a:r>
              <a:t>Praesent commodo cursus magna, vel sit amet scelerisque nisl elit consectetur et. Vestibulum id ligula porta felis euismod lorem semper.</a:t>
            </a:r>
          </a:p>
        </p:txBody>
      </p:sp>
      <p:sp>
        <p:nvSpPr>
          <p:cNvPr id="523" name="Shape 523"/>
          <p:cNvSpPr>
            <a:spLocks noGrp="1"/>
          </p:cNvSpPr>
          <p:nvPr>
            <p:ph type="body" idx="21"/>
          </p:nvPr>
        </p:nvSpPr>
        <p:spPr>
          <a:prstGeom prst="rect">
            <a:avLst/>
          </a:prstGeom>
        </p:spPr>
        <p:txBody>
          <a:bodyPr/>
          <a:lstStyle/>
          <a:p>
            <a:r>
              <a:t>Plan C</a:t>
            </a:r>
          </a:p>
        </p:txBody>
      </p:sp>
    </p:spTree>
  </p:cSld>
  <p:clrMapOvr>
    <a:masterClrMapping/>
  </p:clrMapOvr>
  <p:transition xmlns:p14="http://schemas.microsoft.com/office/powerpoint/2010/mai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Shape 525"/>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16</a:t>
            </a:fld>
            <a:endParaRPr/>
          </a:p>
        </p:txBody>
      </p:sp>
      <p:sp>
        <p:nvSpPr>
          <p:cNvPr id="526" name="Shape 526"/>
          <p:cNvSpPr>
            <a:spLocks noGrp="1"/>
          </p:cNvSpPr>
          <p:nvPr>
            <p:ph type="title"/>
          </p:nvPr>
        </p:nvSpPr>
        <p:spPr>
          <a:prstGeom prst="rect">
            <a:avLst/>
          </a:prstGeom>
        </p:spPr>
        <p:txBody>
          <a:bodyPr/>
          <a:lstStyle/>
          <a:p>
            <a:r>
              <a:t>FINANCES</a:t>
            </a:r>
          </a:p>
        </p:txBody>
      </p:sp>
      <p:sp>
        <p:nvSpPr>
          <p:cNvPr id="527" name="Shape 527"/>
          <p:cNvSpPr>
            <a:spLocks noGrp="1"/>
          </p:cNvSpPr>
          <p:nvPr>
            <p:ph type="body" sz="quarter" idx="1"/>
          </p:nvPr>
        </p:nvSpPr>
        <p:spPr>
          <a:prstGeom prst="rect">
            <a:avLst/>
          </a:prstGeom>
        </p:spPr>
        <p:txBody>
          <a:bodyPr/>
          <a:lstStyle/>
          <a:p>
            <a:r>
              <a:t>Aenean lacinia bibendum nulla sed consectetur. Etiam porta sem malesuada magna mollis euismod. </a:t>
            </a:r>
          </a:p>
          <a:p>
            <a:r>
              <a:t>Vivamus sagittis lacus vel augue laoreet rutrum faucibus dolor auctor. Cras justo odio, dapibus ac facilisis in, egestas eget quam. Vestibulum id ligula porta felis euismod semper. Nullam id dolor id nibh ultricies vehicula ut id elit. Morbi leo risus, porta ac consectetur ac, vestibulum at eros. Donec ullamcorper nulla non metus auctor fringilla. Maecenas sed diam eget risus varius blandit sit amet non magna. Duis mollis, est non commodo luctus, nisi erat porttitor ligula, eget lacinia odio sem nec elit. Morbi leo risus, porta ac consectetur ac, vestibulum at eros.</a:t>
            </a:r>
          </a:p>
        </p:txBody>
      </p:sp>
      <p:sp>
        <p:nvSpPr>
          <p:cNvPr id="528" name="Shape 528"/>
          <p:cNvSpPr>
            <a:spLocks noGrp="1"/>
          </p:cNvSpPr>
          <p:nvPr>
            <p:ph type="body" idx="13"/>
          </p:nvPr>
        </p:nvSpPr>
        <p:spPr>
          <a:prstGeom prst="rect">
            <a:avLst/>
          </a:prstGeom>
        </p:spPr>
        <p:txBody>
          <a:bodyPr/>
          <a:lstStyle/>
          <a:p>
            <a:r>
              <a:t>Sed posuere consectetur lobortis.</a:t>
            </a:r>
          </a:p>
        </p:txBody>
      </p:sp>
      <p:sp>
        <p:nvSpPr>
          <p:cNvPr id="529" name="Shape 529"/>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593" h="21590" extrusionOk="0">
                <a:moveTo>
                  <a:pt x="12324" y="11"/>
                </a:moveTo>
                <a:cubicBezTo>
                  <a:pt x="11969" y="-2"/>
                  <a:pt x="11615" y="-5"/>
                  <a:pt x="11260" y="14"/>
                </a:cubicBezTo>
                <a:cubicBezTo>
                  <a:pt x="11217" y="17"/>
                  <a:pt x="11176" y="23"/>
                  <a:pt x="11131" y="16"/>
                </a:cubicBezTo>
                <a:cubicBezTo>
                  <a:pt x="11107" y="13"/>
                  <a:pt x="11080" y="18"/>
                  <a:pt x="11054" y="20"/>
                </a:cubicBezTo>
                <a:cubicBezTo>
                  <a:pt x="11016" y="23"/>
                  <a:pt x="10978" y="33"/>
                  <a:pt x="10940" y="33"/>
                </a:cubicBezTo>
                <a:cubicBezTo>
                  <a:pt x="10872" y="35"/>
                  <a:pt x="10809" y="49"/>
                  <a:pt x="10746" y="64"/>
                </a:cubicBezTo>
                <a:cubicBezTo>
                  <a:pt x="10736" y="66"/>
                  <a:pt x="10725" y="66"/>
                  <a:pt x="10717" y="70"/>
                </a:cubicBezTo>
                <a:cubicBezTo>
                  <a:pt x="10575" y="121"/>
                  <a:pt x="10407" y="100"/>
                  <a:pt x="10279" y="163"/>
                </a:cubicBezTo>
                <a:cubicBezTo>
                  <a:pt x="10231" y="186"/>
                  <a:pt x="10185" y="212"/>
                  <a:pt x="10131" y="231"/>
                </a:cubicBezTo>
                <a:cubicBezTo>
                  <a:pt x="10021" y="269"/>
                  <a:pt x="9912" y="301"/>
                  <a:pt x="9803" y="337"/>
                </a:cubicBezTo>
                <a:cubicBezTo>
                  <a:pt x="9711" y="337"/>
                  <a:pt x="9618" y="337"/>
                  <a:pt x="9526" y="337"/>
                </a:cubicBezTo>
                <a:cubicBezTo>
                  <a:pt x="9581" y="500"/>
                  <a:pt x="9643" y="658"/>
                  <a:pt x="9701" y="819"/>
                </a:cubicBezTo>
                <a:cubicBezTo>
                  <a:pt x="9699" y="823"/>
                  <a:pt x="9697" y="827"/>
                  <a:pt x="9695" y="831"/>
                </a:cubicBezTo>
                <a:cubicBezTo>
                  <a:pt x="9683" y="851"/>
                  <a:pt x="9687" y="856"/>
                  <a:pt x="9713" y="865"/>
                </a:cubicBezTo>
                <a:cubicBezTo>
                  <a:pt x="9714" y="865"/>
                  <a:pt x="9716" y="866"/>
                  <a:pt x="9718" y="867"/>
                </a:cubicBezTo>
                <a:cubicBezTo>
                  <a:pt x="9725" y="884"/>
                  <a:pt x="9731" y="901"/>
                  <a:pt x="9738" y="918"/>
                </a:cubicBezTo>
                <a:cubicBezTo>
                  <a:pt x="9733" y="927"/>
                  <a:pt x="9736" y="937"/>
                  <a:pt x="9722" y="944"/>
                </a:cubicBezTo>
                <a:cubicBezTo>
                  <a:pt x="9707" y="952"/>
                  <a:pt x="9693" y="962"/>
                  <a:pt x="9678" y="971"/>
                </a:cubicBezTo>
                <a:cubicBezTo>
                  <a:pt x="9693" y="978"/>
                  <a:pt x="9706" y="986"/>
                  <a:pt x="9716" y="994"/>
                </a:cubicBezTo>
                <a:cubicBezTo>
                  <a:pt x="9727" y="1001"/>
                  <a:pt x="9737" y="1008"/>
                  <a:pt x="9741" y="1015"/>
                </a:cubicBezTo>
                <a:cubicBezTo>
                  <a:pt x="9743" y="1029"/>
                  <a:pt x="9738" y="1042"/>
                  <a:pt x="9732" y="1053"/>
                </a:cubicBezTo>
                <a:cubicBezTo>
                  <a:pt x="9726" y="1063"/>
                  <a:pt x="9717" y="1071"/>
                  <a:pt x="9707" y="1079"/>
                </a:cubicBezTo>
                <a:cubicBezTo>
                  <a:pt x="9716" y="1083"/>
                  <a:pt x="9726" y="1088"/>
                  <a:pt x="9736" y="1092"/>
                </a:cubicBezTo>
                <a:cubicBezTo>
                  <a:pt x="9744" y="1096"/>
                  <a:pt x="9752" y="1100"/>
                  <a:pt x="9761" y="1104"/>
                </a:cubicBezTo>
                <a:cubicBezTo>
                  <a:pt x="9754" y="1112"/>
                  <a:pt x="9753" y="1119"/>
                  <a:pt x="9751" y="1128"/>
                </a:cubicBezTo>
                <a:cubicBezTo>
                  <a:pt x="9740" y="1184"/>
                  <a:pt x="9784" y="1187"/>
                  <a:pt x="9836" y="1187"/>
                </a:cubicBezTo>
                <a:cubicBezTo>
                  <a:pt x="9872" y="1287"/>
                  <a:pt x="9909" y="1386"/>
                  <a:pt x="9946" y="1485"/>
                </a:cubicBezTo>
                <a:cubicBezTo>
                  <a:pt x="9837" y="1543"/>
                  <a:pt x="9724" y="1597"/>
                  <a:pt x="9622" y="1660"/>
                </a:cubicBezTo>
                <a:cubicBezTo>
                  <a:pt x="9559" y="1699"/>
                  <a:pt x="9495" y="1740"/>
                  <a:pt x="9429" y="1778"/>
                </a:cubicBezTo>
                <a:cubicBezTo>
                  <a:pt x="9414" y="1786"/>
                  <a:pt x="9400" y="1795"/>
                  <a:pt x="9385" y="1804"/>
                </a:cubicBezTo>
                <a:cubicBezTo>
                  <a:pt x="9366" y="1816"/>
                  <a:pt x="9361" y="1832"/>
                  <a:pt x="9373" y="1846"/>
                </a:cubicBezTo>
                <a:cubicBezTo>
                  <a:pt x="9397" y="1873"/>
                  <a:pt x="9412" y="1900"/>
                  <a:pt x="9412" y="1931"/>
                </a:cubicBezTo>
                <a:cubicBezTo>
                  <a:pt x="9412" y="1935"/>
                  <a:pt x="9414" y="1939"/>
                  <a:pt x="9416" y="1943"/>
                </a:cubicBezTo>
                <a:cubicBezTo>
                  <a:pt x="9428" y="1977"/>
                  <a:pt x="9483" y="2048"/>
                  <a:pt x="9518" y="2081"/>
                </a:cubicBezTo>
                <a:cubicBezTo>
                  <a:pt x="9543" y="2105"/>
                  <a:pt x="9560" y="2130"/>
                  <a:pt x="9568" y="2159"/>
                </a:cubicBezTo>
                <a:cubicBezTo>
                  <a:pt x="9577" y="2194"/>
                  <a:pt x="9588" y="2230"/>
                  <a:pt x="9599" y="2265"/>
                </a:cubicBezTo>
                <a:cubicBezTo>
                  <a:pt x="9606" y="2289"/>
                  <a:pt x="9625" y="2306"/>
                  <a:pt x="9655" y="2318"/>
                </a:cubicBezTo>
                <a:cubicBezTo>
                  <a:pt x="9845" y="2395"/>
                  <a:pt x="10081" y="2226"/>
                  <a:pt x="10243" y="2299"/>
                </a:cubicBezTo>
                <a:cubicBezTo>
                  <a:pt x="10276" y="2389"/>
                  <a:pt x="10308" y="2481"/>
                  <a:pt x="10341" y="2571"/>
                </a:cubicBezTo>
                <a:cubicBezTo>
                  <a:pt x="10347" y="2588"/>
                  <a:pt x="10354" y="2606"/>
                  <a:pt x="10360" y="2624"/>
                </a:cubicBezTo>
                <a:cubicBezTo>
                  <a:pt x="10357" y="2631"/>
                  <a:pt x="10354" y="2639"/>
                  <a:pt x="10352" y="2647"/>
                </a:cubicBezTo>
                <a:cubicBezTo>
                  <a:pt x="10351" y="2654"/>
                  <a:pt x="10349" y="2664"/>
                  <a:pt x="10354" y="2669"/>
                </a:cubicBezTo>
                <a:cubicBezTo>
                  <a:pt x="10378" y="2693"/>
                  <a:pt x="10364" y="2712"/>
                  <a:pt x="10345" y="2732"/>
                </a:cubicBezTo>
                <a:cubicBezTo>
                  <a:pt x="10338" y="2739"/>
                  <a:pt x="10333" y="2750"/>
                  <a:pt x="10335" y="2759"/>
                </a:cubicBezTo>
                <a:cubicBezTo>
                  <a:pt x="10339" y="2775"/>
                  <a:pt x="10357" y="2790"/>
                  <a:pt x="10349" y="2808"/>
                </a:cubicBezTo>
                <a:cubicBezTo>
                  <a:pt x="10346" y="2813"/>
                  <a:pt x="10355" y="2822"/>
                  <a:pt x="10362" y="2827"/>
                </a:cubicBezTo>
                <a:cubicBezTo>
                  <a:pt x="10381" y="2841"/>
                  <a:pt x="10391" y="2858"/>
                  <a:pt x="10383" y="2874"/>
                </a:cubicBezTo>
                <a:cubicBezTo>
                  <a:pt x="10372" y="2899"/>
                  <a:pt x="10395" y="2924"/>
                  <a:pt x="10381" y="2948"/>
                </a:cubicBezTo>
                <a:cubicBezTo>
                  <a:pt x="10394" y="2971"/>
                  <a:pt x="10389" y="2992"/>
                  <a:pt x="10385" y="3015"/>
                </a:cubicBezTo>
                <a:cubicBezTo>
                  <a:pt x="10383" y="3026"/>
                  <a:pt x="10393" y="3041"/>
                  <a:pt x="10403" y="3053"/>
                </a:cubicBezTo>
                <a:cubicBezTo>
                  <a:pt x="10412" y="3065"/>
                  <a:pt x="10419" y="3075"/>
                  <a:pt x="10408" y="3089"/>
                </a:cubicBezTo>
                <a:cubicBezTo>
                  <a:pt x="10405" y="3093"/>
                  <a:pt x="10401" y="3102"/>
                  <a:pt x="10404" y="3106"/>
                </a:cubicBezTo>
                <a:cubicBezTo>
                  <a:pt x="10425" y="3128"/>
                  <a:pt x="10414" y="3150"/>
                  <a:pt x="10414" y="3172"/>
                </a:cubicBezTo>
                <a:cubicBezTo>
                  <a:pt x="10414" y="3187"/>
                  <a:pt x="10413" y="3206"/>
                  <a:pt x="10426" y="3216"/>
                </a:cubicBezTo>
                <a:cubicBezTo>
                  <a:pt x="10455" y="3240"/>
                  <a:pt x="10447" y="3261"/>
                  <a:pt x="10431" y="3284"/>
                </a:cubicBezTo>
                <a:cubicBezTo>
                  <a:pt x="10428" y="3289"/>
                  <a:pt x="10424" y="3295"/>
                  <a:pt x="10422" y="3300"/>
                </a:cubicBezTo>
                <a:cubicBezTo>
                  <a:pt x="10429" y="3316"/>
                  <a:pt x="10455" y="3329"/>
                  <a:pt x="10431" y="3347"/>
                </a:cubicBezTo>
                <a:cubicBezTo>
                  <a:pt x="10428" y="3350"/>
                  <a:pt x="10429" y="3360"/>
                  <a:pt x="10433" y="3364"/>
                </a:cubicBezTo>
                <a:cubicBezTo>
                  <a:pt x="10454" y="3381"/>
                  <a:pt x="10456" y="3402"/>
                  <a:pt x="10468" y="3421"/>
                </a:cubicBezTo>
                <a:cubicBezTo>
                  <a:pt x="10481" y="3442"/>
                  <a:pt x="10500" y="3462"/>
                  <a:pt x="10518" y="3486"/>
                </a:cubicBezTo>
                <a:cubicBezTo>
                  <a:pt x="10514" y="3495"/>
                  <a:pt x="10504" y="3507"/>
                  <a:pt x="10505" y="3520"/>
                </a:cubicBezTo>
                <a:cubicBezTo>
                  <a:pt x="10505" y="3530"/>
                  <a:pt x="10515" y="3542"/>
                  <a:pt x="10522" y="3552"/>
                </a:cubicBezTo>
                <a:cubicBezTo>
                  <a:pt x="10529" y="3562"/>
                  <a:pt x="10537" y="3573"/>
                  <a:pt x="10547" y="3582"/>
                </a:cubicBezTo>
                <a:cubicBezTo>
                  <a:pt x="10559" y="3594"/>
                  <a:pt x="10570" y="3604"/>
                  <a:pt x="10563" y="3618"/>
                </a:cubicBezTo>
                <a:cubicBezTo>
                  <a:pt x="10556" y="3632"/>
                  <a:pt x="10563" y="3645"/>
                  <a:pt x="10576" y="3656"/>
                </a:cubicBezTo>
                <a:cubicBezTo>
                  <a:pt x="10617" y="3689"/>
                  <a:pt x="10656" y="3724"/>
                  <a:pt x="10703" y="3753"/>
                </a:cubicBezTo>
                <a:cubicBezTo>
                  <a:pt x="10703" y="3763"/>
                  <a:pt x="10704" y="3772"/>
                  <a:pt x="10705" y="3782"/>
                </a:cubicBezTo>
                <a:cubicBezTo>
                  <a:pt x="10706" y="3791"/>
                  <a:pt x="10706" y="3799"/>
                  <a:pt x="10707" y="3810"/>
                </a:cubicBezTo>
                <a:cubicBezTo>
                  <a:pt x="10709" y="3814"/>
                  <a:pt x="10719" y="3817"/>
                  <a:pt x="10726" y="3820"/>
                </a:cubicBezTo>
                <a:cubicBezTo>
                  <a:pt x="10734" y="3822"/>
                  <a:pt x="10740" y="3825"/>
                  <a:pt x="10740" y="3833"/>
                </a:cubicBezTo>
                <a:cubicBezTo>
                  <a:pt x="10737" y="3838"/>
                  <a:pt x="10735" y="3843"/>
                  <a:pt x="10732" y="3848"/>
                </a:cubicBezTo>
                <a:cubicBezTo>
                  <a:pt x="10729" y="3853"/>
                  <a:pt x="10725" y="3858"/>
                  <a:pt x="10723" y="3863"/>
                </a:cubicBezTo>
                <a:cubicBezTo>
                  <a:pt x="10728" y="3867"/>
                  <a:pt x="10733" y="3871"/>
                  <a:pt x="10738" y="3875"/>
                </a:cubicBezTo>
                <a:cubicBezTo>
                  <a:pt x="10743" y="3878"/>
                  <a:pt x="10749" y="3881"/>
                  <a:pt x="10753" y="3884"/>
                </a:cubicBezTo>
                <a:cubicBezTo>
                  <a:pt x="10739" y="3906"/>
                  <a:pt x="10726" y="3929"/>
                  <a:pt x="10728" y="3952"/>
                </a:cubicBezTo>
                <a:cubicBezTo>
                  <a:pt x="10729" y="3959"/>
                  <a:pt x="10722" y="3965"/>
                  <a:pt x="10719" y="3971"/>
                </a:cubicBezTo>
                <a:cubicBezTo>
                  <a:pt x="10707" y="3992"/>
                  <a:pt x="10710" y="3996"/>
                  <a:pt x="10736" y="4005"/>
                </a:cubicBezTo>
                <a:cubicBezTo>
                  <a:pt x="10743" y="4008"/>
                  <a:pt x="10750" y="4008"/>
                  <a:pt x="10757" y="4011"/>
                </a:cubicBezTo>
                <a:cubicBezTo>
                  <a:pt x="10769" y="4016"/>
                  <a:pt x="10778" y="4024"/>
                  <a:pt x="10776" y="4032"/>
                </a:cubicBezTo>
                <a:cubicBezTo>
                  <a:pt x="10774" y="4052"/>
                  <a:pt x="10773" y="4071"/>
                  <a:pt x="10746" y="4085"/>
                </a:cubicBezTo>
                <a:cubicBezTo>
                  <a:pt x="10731" y="4093"/>
                  <a:pt x="10716" y="4103"/>
                  <a:pt x="10701" y="4112"/>
                </a:cubicBezTo>
                <a:cubicBezTo>
                  <a:pt x="10716" y="4119"/>
                  <a:pt x="10731" y="4127"/>
                  <a:pt x="10742" y="4135"/>
                </a:cubicBezTo>
                <a:cubicBezTo>
                  <a:pt x="10752" y="4142"/>
                  <a:pt x="10761" y="4148"/>
                  <a:pt x="10765" y="4155"/>
                </a:cubicBezTo>
                <a:cubicBezTo>
                  <a:pt x="10767" y="4170"/>
                  <a:pt x="10762" y="4181"/>
                  <a:pt x="10755" y="4191"/>
                </a:cubicBezTo>
                <a:cubicBezTo>
                  <a:pt x="10749" y="4202"/>
                  <a:pt x="10740" y="4211"/>
                  <a:pt x="10730" y="4220"/>
                </a:cubicBezTo>
                <a:cubicBezTo>
                  <a:pt x="10739" y="4224"/>
                  <a:pt x="10750" y="4227"/>
                  <a:pt x="10759" y="4231"/>
                </a:cubicBezTo>
                <a:cubicBezTo>
                  <a:pt x="10768" y="4235"/>
                  <a:pt x="10776" y="4241"/>
                  <a:pt x="10784" y="4245"/>
                </a:cubicBezTo>
                <a:cubicBezTo>
                  <a:pt x="10781" y="4255"/>
                  <a:pt x="10781" y="4263"/>
                  <a:pt x="10775" y="4269"/>
                </a:cubicBezTo>
                <a:cubicBezTo>
                  <a:pt x="10743" y="4304"/>
                  <a:pt x="10737" y="4341"/>
                  <a:pt x="10744" y="4379"/>
                </a:cubicBezTo>
                <a:cubicBezTo>
                  <a:pt x="10745" y="4387"/>
                  <a:pt x="10746" y="4399"/>
                  <a:pt x="10740" y="4404"/>
                </a:cubicBezTo>
                <a:cubicBezTo>
                  <a:pt x="10722" y="4418"/>
                  <a:pt x="10732" y="4428"/>
                  <a:pt x="10744" y="4440"/>
                </a:cubicBezTo>
                <a:cubicBezTo>
                  <a:pt x="10752" y="4449"/>
                  <a:pt x="10760" y="4463"/>
                  <a:pt x="10755" y="4472"/>
                </a:cubicBezTo>
                <a:cubicBezTo>
                  <a:pt x="10743" y="4499"/>
                  <a:pt x="10765" y="4528"/>
                  <a:pt x="10732" y="4552"/>
                </a:cubicBezTo>
                <a:cubicBezTo>
                  <a:pt x="10730" y="4553"/>
                  <a:pt x="10733" y="4560"/>
                  <a:pt x="10736" y="4562"/>
                </a:cubicBezTo>
                <a:cubicBezTo>
                  <a:pt x="10751" y="4569"/>
                  <a:pt x="10750" y="4578"/>
                  <a:pt x="10742" y="4588"/>
                </a:cubicBezTo>
                <a:cubicBezTo>
                  <a:pt x="10737" y="4594"/>
                  <a:pt x="10734" y="4601"/>
                  <a:pt x="10730" y="4607"/>
                </a:cubicBezTo>
                <a:cubicBezTo>
                  <a:pt x="10726" y="4615"/>
                  <a:pt x="10733" y="4624"/>
                  <a:pt x="10746" y="4626"/>
                </a:cubicBezTo>
                <a:cubicBezTo>
                  <a:pt x="10765" y="4630"/>
                  <a:pt x="10787" y="4631"/>
                  <a:pt x="10805" y="4636"/>
                </a:cubicBezTo>
                <a:cubicBezTo>
                  <a:pt x="10826" y="4641"/>
                  <a:pt x="10832" y="4660"/>
                  <a:pt x="10817" y="4670"/>
                </a:cubicBezTo>
                <a:cubicBezTo>
                  <a:pt x="10804" y="4678"/>
                  <a:pt x="10788" y="4686"/>
                  <a:pt x="10776" y="4694"/>
                </a:cubicBezTo>
                <a:cubicBezTo>
                  <a:pt x="10770" y="4699"/>
                  <a:pt x="10767" y="4705"/>
                  <a:pt x="10767" y="4711"/>
                </a:cubicBezTo>
                <a:cubicBezTo>
                  <a:pt x="10765" y="4733"/>
                  <a:pt x="10763" y="4755"/>
                  <a:pt x="10763" y="4776"/>
                </a:cubicBezTo>
                <a:cubicBezTo>
                  <a:pt x="10763" y="4781"/>
                  <a:pt x="10766" y="4787"/>
                  <a:pt x="10771" y="4789"/>
                </a:cubicBezTo>
                <a:cubicBezTo>
                  <a:pt x="10802" y="4802"/>
                  <a:pt x="10827" y="4825"/>
                  <a:pt x="10871" y="4822"/>
                </a:cubicBezTo>
                <a:cubicBezTo>
                  <a:pt x="10878" y="4821"/>
                  <a:pt x="10888" y="4821"/>
                  <a:pt x="10894" y="4823"/>
                </a:cubicBezTo>
                <a:cubicBezTo>
                  <a:pt x="10934" y="4836"/>
                  <a:pt x="10973" y="4828"/>
                  <a:pt x="11014" y="4823"/>
                </a:cubicBezTo>
                <a:cubicBezTo>
                  <a:pt x="11031" y="4821"/>
                  <a:pt x="11050" y="4819"/>
                  <a:pt x="11068" y="4820"/>
                </a:cubicBezTo>
                <a:cubicBezTo>
                  <a:pt x="11129" y="4822"/>
                  <a:pt x="11191" y="4825"/>
                  <a:pt x="11253" y="4827"/>
                </a:cubicBezTo>
                <a:cubicBezTo>
                  <a:pt x="11299" y="4829"/>
                  <a:pt x="11345" y="4828"/>
                  <a:pt x="11384" y="4848"/>
                </a:cubicBezTo>
                <a:cubicBezTo>
                  <a:pt x="11389" y="4851"/>
                  <a:pt x="11398" y="4852"/>
                  <a:pt x="11405" y="4854"/>
                </a:cubicBezTo>
                <a:cubicBezTo>
                  <a:pt x="11475" y="4873"/>
                  <a:pt x="11541" y="4894"/>
                  <a:pt x="11607" y="4916"/>
                </a:cubicBezTo>
                <a:cubicBezTo>
                  <a:pt x="11640" y="4927"/>
                  <a:pt x="11672" y="4937"/>
                  <a:pt x="11707" y="4941"/>
                </a:cubicBezTo>
                <a:cubicBezTo>
                  <a:pt x="11753" y="4946"/>
                  <a:pt x="11798" y="4950"/>
                  <a:pt x="11844" y="4952"/>
                </a:cubicBezTo>
                <a:cubicBezTo>
                  <a:pt x="11965" y="4959"/>
                  <a:pt x="12086" y="4962"/>
                  <a:pt x="12207" y="4966"/>
                </a:cubicBezTo>
                <a:cubicBezTo>
                  <a:pt x="12243" y="4967"/>
                  <a:pt x="12278" y="4967"/>
                  <a:pt x="12315" y="4968"/>
                </a:cubicBezTo>
                <a:cubicBezTo>
                  <a:pt x="12386" y="4968"/>
                  <a:pt x="12457" y="4965"/>
                  <a:pt x="12528" y="4962"/>
                </a:cubicBezTo>
                <a:cubicBezTo>
                  <a:pt x="12607" y="4958"/>
                  <a:pt x="12688" y="4956"/>
                  <a:pt x="12767" y="4956"/>
                </a:cubicBezTo>
                <a:cubicBezTo>
                  <a:pt x="12785" y="4956"/>
                  <a:pt x="12803" y="4954"/>
                  <a:pt x="12821" y="4952"/>
                </a:cubicBezTo>
                <a:cubicBezTo>
                  <a:pt x="12836" y="4951"/>
                  <a:pt x="12851" y="4948"/>
                  <a:pt x="12866" y="4949"/>
                </a:cubicBezTo>
                <a:cubicBezTo>
                  <a:pt x="12925" y="4950"/>
                  <a:pt x="12984" y="4952"/>
                  <a:pt x="13043" y="4952"/>
                </a:cubicBezTo>
                <a:cubicBezTo>
                  <a:pt x="13112" y="4953"/>
                  <a:pt x="13182" y="4951"/>
                  <a:pt x="13251" y="4951"/>
                </a:cubicBezTo>
                <a:cubicBezTo>
                  <a:pt x="13269" y="4951"/>
                  <a:pt x="13287" y="4952"/>
                  <a:pt x="13305" y="4952"/>
                </a:cubicBezTo>
                <a:cubicBezTo>
                  <a:pt x="13328" y="4953"/>
                  <a:pt x="13352" y="4955"/>
                  <a:pt x="13375" y="4954"/>
                </a:cubicBezTo>
                <a:cubicBezTo>
                  <a:pt x="13443" y="4952"/>
                  <a:pt x="13512" y="4955"/>
                  <a:pt x="13581" y="4951"/>
                </a:cubicBezTo>
                <a:cubicBezTo>
                  <a:pt x="13591" y="4950"/>
                  <a:pt x="13600" y="4952"/>
                  <a:pt x="13610" y="4952"/>
                </a:cubicBezTo>
                <a:cubicBezTo>
                  <a:pt x="13635" y="4955"/>
                  <a:pt x="13661" y="4956"/>
                  <a:pt x="13687" y="4956"/>
                </a:cubicBezTo>
                <a:cubicBezTo>
                  <a:pt x="13728" y="4957"/>
                  <a:pt x="13771" y="4956"/>
                  <a:pt x="13812" y="4956"/>
                </a:cubicBezTo>
                <a:cubicBezTo>
                  <a:pt x="13912" y="4957"/>
                  <a:pt x="14011" y="4959"/>
                  <a:pt x="14111" y="4962"/>
                </a:cubicBezTo>
                <a:cubicBezTo>
                  <a:pt x="14147" y="4963"/>
                  <a:pt x="14183" y="4964"/>
                  <a:pt x="14219" y="4964"/>
                </a:cubicBezTo>
                <a:cubicBezTo>
                  <a:pt x="14247" y="4964"/>
                  <a:pt x="14276" y="4964"/>
                  <a:pt x="14304" y="4962"/>
                </a:cubicBezTo>
                <a:cubicBezTo>
                  <a:pt x="14352" y="4959"/>
                  <a:pt x="14402" y="4956"/>
                  <a:pt x="14450" y="4951"/>
                </a:cubicBezTo>
                <a:cubicBezTo>
                  <a:pt x="14495" y="4945"/>
                  <a:pt x="14539" y="4938"/>
                  <a:pt x="14583" y="4930"/>
                </a:cubicBezTo>
                <a:cubicBezTo>
                  <a:pt x="14600" y="4926"/>
                  <a:pt x="14614" y="4921"/>
                  <a:pt x="14633" y="4924"/>
                </a:cubicBezTo>
                <a:cubicBezTo>
                  <a:pt x="14656" y="4928"/>
                  <a:pt x="14671" y="4913"/>
                  <a:pt x="14691" y="4911"/>
                </a:cubicBezTo>
                <a:cubicBezTo>
                  <a:pt x="14711" y="4908"/>
                  <a:pt x="14731" y="4917"/>
                  <a:pt x="14753" y="4913"/>
                </a:cubicBezTo>
                <a:cubicBezTo>
                  <a:pt x="14755" y="4912"/>
                  <a:pt x="14756" y="4911"/>
                  <a:pt x="14758" y="4911"/>
                </a:cubicBezTo>
                <a:cubicBezTo>
                  <a:pt x="14826" y="4895"/>
                  <a:pt x="14894" y="4881"/>
                  <a:pt x="14963" y="4867"/>
                </a:cubicBezTo>
                <a:cubicBezTo>
                  <a:pt x="15001" y="4859"/>
                  <a:pt x="15041" y="4850"/>
                  <a:pt x="15082" y="4846"/>
                </a:cubicBezTo>
                <a:cubicBezTo>
                  <a:pt x="15121" y="4843"/>
                  <a:pt x="15155" y="4832"/>
                  <a:pt x="15188" y="4820"/>
                </a:cubicBezTo>
                <a:cubicBezTo>
                  <a:pt x="15208" y="4812"/>
                  <a:pt x="15227" y="4803"/>
                  <a:pt x="15248" y="4797"/>
                </a:cubicBezTo>
                <a:cubicBezTo>
                  <a:pt x="15282" y="4787"/>
                  <a:pt x="15306" y="4770"/>
                  <a:pt x="15331" y="4753"/>
                </a:cubicBezTo>
                <a:cubicBezTo>
                  <a:pt x="15360" y="4734"/>
                  <a:pt x="15383" y="4713"/>
                  <a:pt x="15404" y="4691"/>
                </a:cubicBezTo>
                <a:cubicBezTo>
                  <a:pt x="15407" y="4707"/>
                  <a:pt x="15410" y="4723"/>
                  <a:pt x="15414" y="4740"/>
                </a:cubicBezTo>
                <a:cubicBezTo>
                  <a:pt x="15428" y="4795"/>
                  <a:pt x="15443" y="4851"/>
                  <a:pt x="15460" y="4905"/>
                </a:cubicBezTo>
                <a:cubicBezTo>
                  <a:pt x="15465" y="4920"/>
                  <a:pt x="15464" y="4937"/>
                  <a:pt x="15493" y="4945"/>
                </a:cubicBezTo>
                <a:cubicBezTo>
                  <a:pt x="15520" y="4932"/>
                  <a:pt x="15506" y="4916"/>
                  <a:pt x="15502" y="4901"/>
                </a:cubicBezTo>
                <a:cubicBezTo>
                  <a:pt x="15483" y="4818"/>
                  <a:pt x="15461" y="4736"/>
                  <a:pt x="15441" y="4653"/>
                </a:cubicBezTo>
                <a:cubicBezTo>
                  <a:pt x="15443" y="4651"/>
                  <a:pt x="15443" y="4649"/>
                  <a:pt x="15445" y="4647"/>
                </a:cubicBezTo>
                <a:cubicBezTo>
                  <a:pt x="15453" y="4636"/>
                  <a:pt x="15460" y="4626"/>
                  <a:pt x="15452" y="4615"/>
                </a:cubicBezTo>
                <a:cubicBezTo>
                  <a:pt x="15444" y="4602"/>
                  <a:pt x="15450" y="4591"/>
                  <a:pt x="15458" y="4581"/>
                </a:cubicBezTo>
                <a:cubicBezTo>
                  <a:pt x="15465" y="4572"/>
                  <a:pt x="15470" y="4563"/>
                  <a:pt x="15475" y="4554"/>
                </a:cubicBezTo>
                <a:cubicBezTo>
                  <a:pt x="15479" y="4548"/>
                  <a:pt x="15482" y="4540"/>
                  <a:pt x="15483" y="4533"/>
                </a:cubicBezTo>
                <a:cubicBezTo>
                  <a:pt x="15490" y="4550"/>
                  <a:pt x="15505" y="4567"/>
                  <a:pt x="15518" y="4582"/>
                </a:cubicBezTo>
                <a:cubicBezTo>
                  <a:pt x="15520" y="4586"/>
                  <a:pt x="15528" y="4588"/>
                  <a:pt x="15533" y="4590"/>
                </a:cubicBezTo>
                <a:cubicBezTo>
                  <a:pt x="15548" y="4577"/>
                  <a:pt x="15544" y="4564"/>
                  <a:pt x="15541" y="4552"/>
                </a:cubicBezTo>
                <a:cubicBezTo>
                  <a:pt x="15532" y="4510"/>
                  <a:pt x="15521" y="4466"/>
                  <a:pt x="15512" y="4423"/>
                </a:cubicBezTo>
                <a:cubicBezTo>
                  <a:pt x="15511" y="4417"/>
                  <a:pt x="15513" y="4411"/>
                  <a:pt x="15514" y="4404"/>
                </a:cubicBezTo>
                <a:cubicBezTo>
                  <a:pt x="15515" y="4402"/>
                  <a:pt x="15515" y="4400"/>
                  <a:pt x="15516" y="4398"/>
                </a:cubicBezTo>
                <a:cubicBezTo>
                  <a:pt x="15517" y="4397"/>
                  <a:pt x="15519" y="4394"/>
                  <a:pt x="15520" y="4393"/>
                </a:cubicBezTo>
                <a:cubicBezTo>
                  <a:pt x="15528" y="4387"/>
                  <a:pt x="15545" y="4390"/>
                  <a:pt x="15554" y="4385"/>
                </a:cubicBezTo>
                <a:cubicBezTo>
                  <a:pt x="15556" y="4384"/>
                  <a:pt x="15558" y="4384"/>
                  <a:pt x="15562" y="4381"/>
                </a:cubicBezTo>
                <a:cubicBezTo>
                  <a:pt x="15562" y="4368"/>
                  <a:pt x="15564" y="4354"/>
                  <a:pt x="15562" y="4340"/>
                </a:cubicBezTo>
                <a:cubicBezTo>
                  <a:pt x="15558" y="4308"/>
                  <a:pt x="15552" y="4276"/>
                  <a:pt x="15547" y="4245"/>
                </a:cubicBezTo>
                <a:cubicBezTo>
                  <a:pt x="15545" y="4232"/>
                  <a:pt x="15541" y="4219"/>
                  <a:pt x="15539" y="4207"/>
                </a:cubicBezTo>
                <a:cubicBezTo>
                  <a:pt x="15538" y="4200"/>
                  <a:pt x="15548" y="4195"/>
                  <a:pt x="15560" y="4197"/>
                </a:cubicBezTo>
                <a:cubicBezTo>
                  <a:pt x="15572" y="4199"/>
                  <a:pt x="15580" y="4200"/>
                  <a:pt x="15585" y="4193"/>
                </a:cubicBezTo>
                <a:cubicBezTo>
                  <a:pt x="15601" y="4173"/>
                  <a:pt x="15612" y="4151"/>
                  <a:pt x="15612" y="4129"/>
                </a:cubicBezTo>
                <a:cubicBezTo>
                  <a:pt x="15612" y="4105"/>
                  <a:pt x="15609" y="4080"/>
                  <a:pt x="15607" y="4057"/>
                </a:cubicBezTo>
                <a:cubicBezTo>
                  <a:pt x="15605" y="4044"/>
                  <a:pt x="15613" y="4035"/>
                  <a:pt x="15630" y="4028"/>
                </a:cubicBezTo>
                <a:cubicBezTo>
                  <a:pt x="15645" y="4022"/>
                  <a:pt x="15661" y="4017"/>
                  <a:pt x="15672" y="4007"/>
                </a:cubicBezTo>
                <a:cubicBezTo>
                  <a:pt x="15681" y="4000"/>
                  <a:pt x="15694" y="3993"/>
                  <a:pt x="15707" y="3988"/>
                </a:cubicBezTo>
                <a:cubicBezTo>
                  <a:pt x="15730" y="3980"/>
                  <a:pt x="15753" y="3983"/>
                  <a:pt x="15766" y="3998"/>
                </a:cubicBezTo>
                <a:cubicBezTo>
                  <a:pt x="15774" y="4006"/>
                  <a:pt x="15779" y="4014"/>
                  <a:pt x="15786" y="4023"/>
                </a:cubicBezTo>
                <a:cubicBezTo>
                  <a:pt x="15792" y="4030"/>
                  <a:pt x="15806" y="4033"/>
                  <a:pt x="15820" y="4030"/>
                </a:cubicBezTo>
                <a:cubicBezTo>
                  <a:pt x="15834" y="4027"/>
                  <a:pt x="15844" y="4022"/>
                  <a:pt x="15844" y="4013"/>
                </a:cubicBezTo>
                <a:cubicBezTo>
                  <a:pt x="15843" y="3999"/>
                  <a:pt x="15841" y="3984"/>
                  <a:pt x="15840" y="3969"/>
                </a:cubicBezTo>
                <a:cubicBezTo>
                  <a:pt x="15839" y="3960"/>
                  <a:pt x="15837" y="3950"/>
                  <a:pt x="15838" y="3941"/>
                </a:cubicBezTo>
                <a:cubicBezTo>
                  <a:pt x="15838" y="3938"/>
                  <a:pt x="15842" y="3936"/>
                  <a:pt x="15846" y="3935"/>
                </a:cubicBezTo>
                <a:cubicBezTo>
                  <a:pt x="15852" y="3934"/>
                  <a:pt x="15861" y="3934"/>
                  <a:pt x="15867" y="3935"/>
                </a:cubicBezTo>
                <a:cubicBezTo>
                  <a:pt x="15890" y="3942"/>
                  <a:pt x="15898" y="3955"/>
                  <a:pt x="15907" y="3968"/>
                </a:cubicBezTo>
                <a:cubicBezTo>
                  <a:pt x="15919" y="3985"/>
                  <a:pt x="15941" y="3997"/>
                  <a:pt x="15969" y="4002"/>
                </a:cubicBezTo>
                <a:cubicBezTo>
                  <a:pt x="16012" y="4009"/>
                  <a:pt x="16040" y="4024"/>
                  <a:pt x="16050" y="4051"/>
                </a:cubicBezTo>
                <a:cubicBezTo>
                  <a:pt x="16050" y="4053"/>
                  <a:pt x="16053" y="4053"/>
                  <a:pt x="16058" y="4059"/>
                </a:cubicBezTo>
                <a:cubicBezTo>
                  <a:pt x="16075" y="4061"/>
                  <a:pt x="16089" y="4065"/>
                  <a:pt x="16104" y="4066"/>
                </a:cubicBezTo>
                <a:cubicBezTo>
                  <a:pt x="16123" y="4068"/>
                  <a:pt x="16132" y="4065"/>
                  <a:pt x="16142" y="4055"/>
                </a:cubicBezTo>
                <a:cubicBezTo>
                  <a:pt x="16148" y="4049"/>
                  <a:pt x="16156" y="4044"/>
                  <a:pt x="16158" y="4038"/>
                </a:cubicBezTo>
                <a:cubicBezTo>
                  <a:pt x="16163" y="4021"/>
                  <a:pt x="16169" y="4004"/>
                  <a:pt x="16171" y="3987"/>
                </a:cubicBezTo>
                <a:cubicBezTo>
                  <a:pt x="16174" y="3969"/>
                  <a:pt x="16172" y="3951"/>
                  <a:pt x="16165" y="3933"/>
                </a:cubicBezTo>
                <a:cubicBezTo>
                  <a:pt x="16134" y="3848"/>
                  <a:pt x="16116" y="3762"/>
                  <a:pt x="16083" y="3677"/>
                </a:cubicBezTo>
                <a:cubicBezTo>
                  <a:pt x="16054" y="3605"/>
                  <a:pt x="16032" y="3531"/>
                  <a:pt x="16002" y="3459"/>
                </a:cubicBezTo>
                <a:cubicBezTo>
                  <a:pt x="15983" y="3415"/>
                  <a:pt x="15965" y="3370"/>
                  <a:pt x="15953" y="3324"/>
                </a:cubicBezTo>
                <a:cubicBezTo>
                  <a:pt x="15945" y="3291"/>
                  <a:pt x="15935" y="3258"/>
                  <a:pt x="15925" y="3226"/>
                </a:cubicBezTo>
                <a:cubicBezTo>
                  <a:pt x="15924" y="3223"/>
                  <a:pt x="15919" y="3220"/>
                  <a:pt x="15915" y="3220"/>
                </a:cubicBezTo>
                <a:cubicBezTo>
                  <a:pt x="15913" y="3220"/>
                  <a:pt x="15911" y="3221"/>
                  <a:pt x="15909" y="3222"/>
                </a:cubicBezTo>
                <a:cubicBezTo>
                  <a:pt x="15908" y="3221"/>
                  <a:pt x="15908" y="3219"/>
                  <a:pt x="15907" y="3218"/>
                </a:cubicBezTo>
                <a:cubicBezTo>
                  <a:pt x="15899" y="3204"/>
                  <a:pt x="15894" y="3198"/>
                  <a:pt x="15909" y="3188"/>
                </a:cubicBezTo>
                <a:cubicBezTo>
                  <a:pt x="15912" y="3186"/>
                  <a:pt x="15913" y="3178"/>
                  <a:pt x="15911" y="3176"/>
                </a:cubicBezTo>
                <a:cubicBezTo>
                  <a:pt x="15869" y="3152"/>
                  <a:pt x="15888" y="3116"/>
                  <a:pt x="15869" y="3087"/>
                </a:cubicBezTo>
                <a:cubicBezTo>
                  <a:pt x="15862" y="3077"/>
                  <a:pt x="15866" y="3060"/>
                  <a:pt x="15874" y="3049"/>
                </a:cubicBezTo>
                <a:cubicBezTo>
                  <a:pt x="15885" y="3034"/>
                  <a:pt x="15895" y="3023"/>
                  <a:pt x="15872" y="3009"/>
                </a:cubicBezTo>
                <a:cubicBezTo>
                  <a:pt x="15864" y="3004"/>
                  <a:pt x="15863" y="2990"/>
                  <a:pt x="15863" y="2981"/>
                </a:cubicBezTo>
                <a:cubicBezTo>
                  <a:pt x="15863" y="2936"/>
                  <a:pt x="15847" y="2896"/>
                  <a:pt x="15805" y="2859"/>
                </a:cubicBezTo>
                <a:cubicBezTo>
                  <a:pt x="15797" y="2852"/>
                  <a:pt x="15796" y="2842"/>
                  <a:pt x="15790" y="2831"/>
                </a:cubicBezTo>
                <a:cubicBezTo>
                  <a:pt x="15799" y="2826"/>
                  <a:pt x="15808" y="2821"/>
                  <a:pt x="15817" y="2816"/>
                </a:cubicBezTo>
                <a:cubicBezTo>
                  <a:pt x="15826" y="2810"/>
                  <a:pt x="15836" y="2804"/>
                  <a:pt x="15846" y="2799"/>
                </a:cubicBezTo>
                <a:cubicBezTo>
                  <a:pt x="15833" y="2789"/>
                  <a:pt x="15820" y="2780"/>
                  <a:pt x="15811" y="2768"/>
                </a:cubicBezTo>
                <a:cubicBezTo>
                  <a:pt x="15801" y="2757"/>
                  <a:pt x="15795" y="2743"/>
                  <a:pt x="15793" y="2726"/>
                </a:cubicBezTo>
                <a:cubicBezTo>
                  <a:pt x="15797" y="2718"/>
                  <a:pt x="15806" y="2711"/>
                  <a:pt x="15817" y="2702"/>
                </a:cubicBezTo>
                <a:cubicBezTo>
                  <a:pt x="15828" y="2693"/>
                  <a:pt x="15842" y="2683"/>
                  <a:pt x="15857" y="2673"/>
                </a:cubicBezTo>
                <a:cubicBezTo>
                  <a:pt x="15838" y="2664"/>
                  <a:pt x="15820" y="2654"/>
                  <a:pt x="15801" y="2647"/>
                </a:cubicBezTo>
                <a:cubicBezTo>
                  <a:pt x="15790" y="2642"/>
                  <a:pt x="15792" y="2634"/>
                  <a:pt x="15786" y="2628"/>
                </a:cubicBezTo>
                <a:cubicBezTo>
                  <a:pt x="15791" y="2612"/>
                  <a:pt x="15797" y="2597"/>
                  <a:pt x="15803" y="2582"/>
                </a:cubicBezTo>
                <a:cubicBezTo>
                  <a:pt x="15808" y="2568"/>
                  <a:pt x="15813" y="2553"/>
                  <a:pt x="15819" y="2539"/>
                </a:cubicBezTo>
                <a:cubicBezTo>
                  <a:pt x="15856" y="2438"/>
                  <a:pt x="15891" y="2337"/>
                  <a:pt x="15928" y="2237"/>
                </a:cubicBezTo>
                <a:cubicBezTo>
                  <a:pt x="16069" y="2185"/>
                  <a:pt x="16234" y="2212"/>
                  <a:pt x="16343" y="2332"/>
                </a:cubicBezTo>
                <a:cubicBezTo>
                  <a:pt x="16341" y="2307"/>
                  <a:pt x="16341" y="2286"/>
                  <a:pt x="16337" y="2265"/>
                </a:cubicBezTo>
                <a:cubicBezTo>
                  <a:pt x="16334" y="2251"/>
                  <a:pt x="16335" y="2239"/>
                  <a:pt x="16349" y="2227"/>
                </a:cubicBezTo>
                <a:cubicBezTo>
                  <a:pt x="16356" y="2220"/>
                  <a:pt x="16360" y="2214"/>
                  <a:pt x="16360" y="2206"/>
                </a:cubicBezTo>
                <a:cubicBezTo>
                  <a:pt x="16408" y="2197"/>
                  <a:pt x="16456" y="2192"/>
                  <a:pt x="16507" y="2195"/>
                </a:cubicBezTo>
                <a:cubicBezTo>
                  <a:pt x="16559" y="2199"/>
                  <a:pt x="16599" y="2186"/>
                  <a:pt x="16632" y="2163"/>
                </a:cubicBezTo>
                <a:cubicBezTo>
                  <a:pt x="16650" y="2150"/>
                  <a:pt x="16667" y="2134"/>
                  <a:pt x="16674" y="2119"/>
                </a:cubicBezTo>
                <a:cubicBezTo>
                  <a:pt x="16682" y="2104"/>
                  <a:pt x="16679" y="2087"/>
                  <a:pt x="16667" y="2068"/>
                </a:cubicBezTo>
                <a:cubicBezTo>
                  <a:pt x="16644" y="2035"/>
                  <a:pt x="16636" y="1999"/>
                  <a:pt x="16616" y="1965"/>
                </a:cubicBezTo>
                <a:cubicBezTo>
                  <a:pt x="16594" y="1927"/>
                  <a:pt x="16578" y="1887"/>
                  <a:pt x="16568" y="1846"/>
                </a:cubicBezTo>
                <a:cubicBezTo>
                  <a:pt x="16557" y="1801"/>
                  <a:pt x="16535" y="1756"/>
                  <a:pt x="16520" y="1711"/>
                </a:cubicBezTo>
                <a:cubicBezTo>
                  <a:pt x="16516" y="1698"/>
                  <a:pt x="16506" y="1686"/>
                  <a:pt x="16507" y="1673"/>
                </a:cubicBezTo>
                <a:cubicBezTo>
                  <a:pt x="16507" y="1651"/>
                  <a:pt x="16495" y="1633"/>
                  <a:pt x="16482" y="1614"/>
                </a:cubicBezTo>
                <a:cubicBezTo>
                  <a:pt x="16449" y="1569"/>
                  <a:pt x="16432" y="1518"/>
                  <a:pt x="16393" y="1478"/>
                </a:cubicBezTo>
                <a:cubicBezTo>
                  <a:pt x="16366" y="1450"/>
                  <a:pt x="16336" y="1423"/>
                  <a:pt x="16329" y="1385"/>
                </a:cubicBezTo>
                <a:cubicBezTo>
                  <a:pt x="16263" y="989"/>
                  <a:pt x="16856" y="1423"/>
                  <a:pt x="16915" y="1223"/>
                </a:cubicBezTo>
                <a:cubicBezTo>
                  <a:pt x="16933" y="1163"/>
                  <a:pt x="16894" y="1104"/>
                  <a:pt x="16834" y="1073"/>
                </a:cubicBezTo>
                <a:cubicBezTo>
                  <a:pt x="16807" y="1059"/>
                  <a:pt x="16779" y="1039"/>
                  <a:pt x="16792" y="1017"/>
                </a:cubicBezTo>
                <a:cubicBezTo>
                  <a:pt x="16812" y="980"/>
                  <a:pt x="16893" y="1048"/>
                  <a:pt x="16904" y="992"/>
                </a:cubicBezTo>
                <a:cubicBezTo>
                  <a:pt x="16905" y="986"/>
                  <a:pt x="16905" y="980"/>
                  <a:pt x="16902" y="975"/>
                </a:cubicBezTo>
                <a:cubicBezTo>
                  <a:pt x="16878" y="936"/>
                  <a:pt x="16857" y="893"/>
                  <a:pt x="16834" y="851"/>
                </a:cubicBezTo>
                <a:cubicBezTo>
                  <a:pt x="16814" y="813"/>
                  <a:pt x="16789" y="776"/>
                  <a:pt x="16782" y="734"/>
                </a:cubicBezTo>
                <a:cubicBezTo>
                  <a:pt x="16767" y="732"/>
                  <a:pt x="16756" y="731"/>
                  <a:pt x="16744" y="730"/>
                </a:cubicBezTo>
                <a:cubicBezTo>
                  <a:pt x="16732" y="729"/>
                  <a:pt x="16721" y="727"/>
                  <a:pt x="16709" y="726"/>
                </a:cubicBezTo>
                <a:cubicBezTo>
                  <a:pt x="16711" y="721"/>
                  <a:pt x="16711" y="716"/>
                  <a:pt x="16711" y="711"/>
                </a:cubicBezTo>
                <a:cubicBezTo>
                  <a:pt x="16711" y="703"/>
                  <a:pt x="16708" y="694"/>
                  <a:pt x="16701" y="688"/>
                </a:cubicBezTo>
                <a:cubicBezTo>
                  <a:pt x="16683" y="671"/>
                  <a:pt x="16673" y="657"/>
                  <a:pt x="16682" y="633"/>
                </a:cubicBezTo>
                <a:cubicBezTo>
                  <a:pt x="16684" y="628"/>
                  <a:pt x="16679" y="621"/>
                  <a:pt x="16680" y="614"/>
                </a:cubicBezTo>
                <a:cubicBezTo>
                  <a:pt x="16689" y="570"/>
                  <a:pt x="16761" y="602"/>
                  <a:pt x="16778" y="569"/>
                </a:cubicBezTo>
                <a:cubicBezTo>
                  <a:pt x="16787" y="553"/>
                  <a:pt x="16776" y="535"/>
                  <a:pt x="16767" y="519"/>
                </a:cubicBezTo>
                <a:cubicBezTo>
                  <a:pt x="16764" y="513"/>
                  <a:pt x="16760" y="507"/>
                  <a:pt x="16757" y="500"/>
                </a:cubicBezTo>
                <a:cubicBezTo>
                  <a:pt x="16754" y="494"/>
                  <a:pt x="16755" y="487"/>
                  <a:pt x="16761" y="481"/>
                </a:cubicBezTo>
                <a:cubicBezTo>
                  <a:pt x="16775" y="469"/>
                  <a:pt x="16768" y="456"/>
                  <a:pt x="16759" y="443"/>
                </a:cubicBezTo>
                <a:cubicBezTo>
                  <a:pt x="16748" y="428"/>
                  <a:pt x="16735" y="414"/>
                  <a:pt x="16722" y="400"/>
                </a:cubicBezTo>
                <a:cubicBezTo>
                  <a:pt x="16713" y="388"/>
                  <a:pt x="16701" y="376"/>
                  <a:pt x="16697" y="364"/>
                </a:cubicBezTo>
                <a:cubicBezTo>
                  <a:pt x="16687" y="326"/>
                  <a:pt x="16647" y="303"/>
                  <a:pt x="16603" y="282"/>
                </a:cubicBezTo>
                <a:cubicBezTo>
                  <a:pt x="16540" y="252"/>
                  <a:pt x="16469" y="235"/>
                  <a:pt x="16397" y="218"/>
                </a:cubicBezTo>
                <a:cubicBezTo>
                  <a:pt x="16387" y="215"/>
                  <a:pt x="16376" y="213"/>
                  <a:pt x="16366" y="212"/>
                </a:cubicBezTo>
                <a:cubicBezTo>
                  <a:pt x="16012" y="176"/>
                  <a:pt x="15665" y="202"/>
                  <a:pt x="15304" y="200"/>
                </a:cubicBezTo>
                <a:cubicBezTo>
                  <a:pt x="15292" y="200"/>
                  <a:pt x="15278" y="198"/>
                  <a:pt x="15265" y="197"/>
                </a:cubicBezTo>
                <a:cubicBezTo>
                  <a:pt x="15183" y="185"/>
                  <a:pt x="15107" y="160"/>
                  <a:pt x="15021" y="161"/>
                </a:cubicBezTo>
                <a:cubicBezTo>
                  <a:pt x="15006" y="161"/>
                  <a:pt x="14991" y="155"/>
                  <a:pt x="14976" y="153"/>
                </a:cubicBezTo>
                <a:cubicBezTo>
                  <a:pt x="14944" y="148"/>
                  <a:pt x="14911" y="144"/>
                  <a:pt x="14878" y="140"/>
                </a:cubicBezTo>
                <a:cubicBezTo>
                  <a:pt x="14846" y="135"/>
                  <a:pt x="14814" y="130"/>
                  <a:pt x="14782" y="125"/>
                </a:cubicBezTo>
                <a:cubicBezTo>
                  <a:pt x="14451" y="67"/>
                  <a:pt x="14109" y="85"/>
                  <a:pt x="13768" y="79"/>
                </a:cubicBezTo>
                <a:cubicBezTo>
                  <a:pt x="13724" y="78"/>
                  <a:pt x="13682" y="75"/>
                  <a:pt x="13639" y="70"/>
                </a:cubicBezTo>
                <a:cubicBezTo>
                  <a:pt x="13593" y="64"/>
                  <a:pt x="13548" y="58"/>
                  <a:pt x="13502" y="58"/>
                </a:cubicBezTo>
                <a:cubicBezTo>
                  <a:pt x="13404" y="59"/>
                  <a:pt x="13307" y="49"/>
                  <a:pt x="13209" y="45"/>
                </a:cubicBezTo>
                <a:cubicBezTo>
                  <a:pt x="13088" y="40"/>
                  <a:pt x="12967" y="27"/>
                  <a:pt x="12846" y="26"/>
                </a:cubicBezTo>
                <a:cubicBezTo>
                  <a:pt x="12782" y="25"/>
                  <a:pt x="12720" y="25"/>
                  <a:pt x="12656" y="18"/>
                </a:cubicBezTo>
                <a:cubicBezTo>
                  <a:pt x="12641" y="17"/>
                  <a:pt x="12625" y="17"/>
                  <a:pt x="12609" y="16"/>
                </a:cubicBezTo>
                <a:cubicBezTo>
                  <a:pt x="12514" y="14"/>
                  <a:pt x="12419" y="14"/>
                  <a:pt x="12324" y="11"/>
                </a:cubicBezTo>
                <a:close/>
                <a:moveTo>
                  <a:pt x="13689" y="121"/>
                </a:moveTo>
                <a:cubicBezTo>
                  <a:pt x="13694" y="122"/>
                  <a:pt x="13696" y="127"/>
                  <a:pt x="13700" y="130"/>
                </a:cubicBezTo>
                <a:cubicBezTo>
                  <a:pt x="13699" y="131"/>
                  <a:pt x="13698" y="131"/>
                  <a:pt x="13696" y="132"/>
                </a:cubicBezTo>
                <a:cubicBezTo>
                  <a:pt x="13694" y="133"/>
                  <a:pt x="13691" y="135"/>
                  <a:pt x="13689" y="136"/>
                </a:cubicBezTo>
                <a:cubicBezTo>
                  <a:pt x="13686" y="135"/>
                  <a:pt x="13685" y="133"/>
                  <a:pt x="13683" y="132"/>
                </a:cubicBezTo>
                <a:cubicBezTo>
                  <a:pt x="13681" y="131"/>
                  <a:pt x="13678" y="130"/>
                  <a:pt x="13675" y="128"/>
                </a:cubicBezTo>
                <a:cubicBezTo>
                  <a:pt x="13680" y="126"/>
                  <a:pt x="13686" y="120"/>
                  <a:pt x="13689" y="121"/>
                </a:cubicBezTo>
                <a:close/>
                <a:moveTo>
                  <a:pt x="14807" y="170"/>
                </a:moveTo>
                <a:cubicBezTo>
                  <a:pt x="14807" y="171"/>
                  <a:pt x="14808" y="171"/>
                  <a:pt x="14809" y="172"/>
                </a:cubicBezTo>
                <a:cubicBezTo>
                  <a:pt x="14808" y="172"/>
                  <a:pt x="14807" y="174"/>
                  <a:pt x="14807" y="174"/>
                </a:cubicBezTo>
                <a:cubicBezTo>
                  <a:pt x="14806" y="174"/>
                  <a:pt x="14806" y="176"/>
                  <a:pt x="14805" y="176"/>
                </a:cubicBezTo>
                <a:cubicBezTo>
                  <a:pt x="14804" y="175"/>
                  <a:pt x="14802" y="174"/>
                  <a:pt x="14801" y="174"/>
                </a:cubicBezTo>
                <a:cubicBezTo>
                  <a:pt x="14800" y="174"/>
                  <a:pt x="14800" y="172"/>
                  <a:pt x="14799" y="172"/>
                </a:cubicBezTo>
                <a:cubicBezTo>
                  <a:pt x="14800" y="172"/>
                  <a:pt x="14801" y="172"/>
                  <a:pt x="14803" y="172"/>
                </a:cubicBezTo>
                <a:cubicBezTo>
                  <a:pt x="14804" y="172"/>
                  <a:pt x="14805" y="171"/>
                  <a:pt x="14807" y="170"/>
                </a:cubicBezTo>
                <a:close/>
                <a:moveTo>
                  <a:pt x="15859" y="3273"/>
                </a:moveTo>
                <a:cubicBezTo>
                  <a:pt x="15857" y="3276"/>
                  <a:pt x="15852" y="3277"/>
                  <a:pt x="15851" y="3281"/>
                </a:cubicBezTo>
                <a:cubicBezTo>
                  <a:pt x="15851" y="3284"/>
                  <a:pt x="15844" y="3286"/>
                  <a:pt x="15836" y="3286"/>
                </a:cubicBezTo>
                <a:cubicBezTo>
                  <a:pt x="15839" y="3283"/>
                  <a:pt x="15838" y="3279"/>
                  <a:pt x="15844" y="3277"/>
                </a:cubicBezTo>
                <a:cubicBezTo>
                  <a:pt x="15848" y="3275"/>
                  <a:pt x="15854" y="3274"/>
                  <a:pt x="15859" y="3273"/>
                </a:cubicBezTo>
                <a:close/>
                <a:moveTo>
                  <a:pt x="11012" y="5567"/>
                </a:moveTo>
                <a:cubicBezTo>
                  <a:pt x="10379" y="6335"/>
                  <a:pt x="9738" y="7063"/>
                  <a:pt x="9105" y="7795"/>
                </a:cubicBezTo>
                <a:cubicBezTo>
                  <a:pt x="8547" y="8011"/>
                  <a:pt x="8003" y="8283"/>
                  <a:pt x="7490" y="8632"/>
                </a:cubicBezTo>
                <a:cubicBezTo>
                  <a:pt x="7482" y="8640"/>
                  <a:pt x="7469" y="8646"/>
                  <a:pt x="7461" y="8653"/>
                </a:cubicBezTo>
                <a:cubicBezTo>
                  <a:pt x="7454" y="8660"/>
                  <a:pt x="7450" y="8670"/>
                  <a:pt x="7442" y="8678"/>
                </a:cubicBezTo>
                <a:cubicBezTo>
                  <a:pt x="7302" y="8795"/>
                  <a:pt x="7164" y="8917"/>
                  <a:pt x="7033" y="9044"/>
                </a:cubicBezTo>
                <a:cubicBezTo>
                  <a:pt x="6902" y="9171"/>
                  <a:pt x="6775" y="9300"/>
                  <a:pt x="6654" y="9437"/>
                </a:cubicBezTo>
                <a:cubicBezTo>
                  <a:pt x="6629" y="9428"/>
                  <a:pt x="6606" y="9420"/>
                  <a:pt x="6581" y="9414"/>
                </a:cubicBezTo>
                <a:cubicBezTo>
                  <a:pt x="6554" y="9408"/>
                  <a:pt x="6529" y="9401"/>
                  <a:pt x="6500" y="9403"/>
                </a:cubicBezTo>
                <a:cubicBezTo>
                  <a:pt x="6512" y="9450"/>
                  <a:pt x="6519" y="9496"/>
                  <a:pt x="6538" y="9537"/>
                </a:cubicBezTo>
                <a:cubicBezTo>
                  <a:pt x="6541" y="9543"/>
                  <a:pt x="6546" y="9546"/>
                  <a:pt x="6550" y="9551"/>
                </a:cubicBezTo>
                <a:cubicBezTo>
                  <a:pt x="6511" y="9596"/>
                  <a:pt x="6474" y="9646"/>
                  <a:pt x="6438" y="9693"/>
                </a:cubicBezTo>
                <a:cubicBezTo>
                  <a:pt x="6401" y="9741"/>
                  <a:pt x="6365" y="9792"/>
                  <a:pt x="6328" y="9839"/>
                </a:cubicBezTo>
                <a:cubicBezTo>
                  <a:pt x="6155" y="9783"/>
                  <a:pt x="5976" y="9757"/>
                  <a:pt x="5798" y="9723"/>
                </a:cubicBezTo>
                <a:cubicBezTo>
                  <a:pt x="5710" y="9707"/>
                  <a:pt x="5622" y="9702"/>
                  <a:pt x="5532" y="9706"/>
                </a:cubicBezTo>
                <a:cubicBezTo>
                  <a:pt x="5443" y="9711"/>
                  <a:pt x="5350" y="9705"/>
                  <a:pt x="5260" y="9706"/>
                </a:cubicBezTo>
                <a:cubicBezTo>
                  <a:pt x="5218" y="9707"/>
                  <a:pt x="5178" y="9708"/>
                  <a:pt x="5135" y="9706"/>
                </a:cubicBezTo>
                <a:cubicBezTo>
                  <a:pt x="5124" y="9706"/>
                  <a:pt x="5113" y="9708"/>
                  <a:pt x="5102" y="9710"/>
                </a:cubicBezTo>
                <a:cubicBezTo>
                  <a:pt x="5081" y="9714"/>
                  <a:pt x="5060" y="9720"/>
                  <a:pt x="5060" y="9744"/>
                </a:cubicBezTo>
                <a:cubicBezTo>
                  <a:pt x="5060" y="9758"/>
                  <a:pt x="5069" y="9778"/>
                  <a:pt x="5079" y="9786"/>
                </a:cubicBezTo>
                <a:cubicBezTo>
                  <a:pt x="5139" y="9835"/>
                  <a:pt x="5200" y="9882"/>
                  <a:pt x="5260" y="9928"/>
                </a:cubicBezTo>
                <a:cubicBezTo>
                  <a:pt x="5257" y="9966"/>
                  <a:pt x="5250" y="9998"/>
                  <a:pt x="5251" y="10029"/>
                </a:cubicBezTo>
                <a:cubicBezTo>
                  <a:pt x="5253" y="10100"/>
                  <a:pt x="5280" y="10158"/>
                  <a:pt x="5353" y="10190"/>
                </a:cubicBezTo>
                <a:cubicBezTo>
                  <a:pt x="5381" y="10203"/>
                  <a:pt x="5404" y="10224"/>
                  <a:pt x="5430" y="10240"/>
                </a:cubicBezTo>
                <a:cubicBezTo>
                  <a:pt x="5427" y="10331"/>
                  <a:pt x="5458" y="10407"/>
                  <a:pt x="5499" y="10481"/>
                </a:cubicBezTo>
                <a:cubicBezTo>
                  <a:pt x="5541" y="10554"/>
                  <a:pt x="5541" y="10635"/>
                  <a:pt x="5503" y="10707"/>
                </a:cubicBezTo>
                <a:cubicBezTo>
                  <a:pt x="5449" y="10808"/>
                  <a:pt x="5380" y="10900"/>
                  <a:pt x="5260" y="10938"/>
                </a:cubicBezTo>
                <a:cubicBezTo>
                  <a:pt x="5225" y="10949"/>
                  <a:pt x="5192" y="10965"/>
                  <a:pt x="5156" y="10968"/>
                </a:cubicBezTo>
                <a:cubicBezTo>
                  <a:pt x="5104" y="10973"/>
                  <a:pt x="5065" y="10994"/>
                  <a:pt x="5037" y="11035"/>
                </a:cubicBezTo>
                <a:cubicBezTo>
                  <a:pt x="5022" y="11056"/>
                  <a:pt x="5010" y="11081"/>
                  <a:pt x="4990" y="11097"/>
                </a:cubicBezTo>
                <a:cubicBezTo>
                  <a:pt x="4967" y="11117"/>
                  <a:pt x="4937" y="11140"/>
                  <a:pt x="4909" y="11141"/>
                </a:cubicBezTo>
                <a:cubicBezTo>
                  <a:pt x="4842" y="11144"/>
                  <a:pt x="4776" y="11164"/>
                  <a:pt x="4709" y="11139"/>
                </a:cubicBezTo>
                <a:cubicBezTo>
                  <a:pt x="4651" y="11118"/>
                  <a:pt x="4603" y="11130"/>
                  <a:pt x="4576" y="11187"/>
                </a:cubicBezTo>
                <a:cubicBezTo>
                  <a:pt x="4551" y="11239"/>
                  <a:pt x="4511" y="11265"/>
                  <a:pt x="4453" y="11274"/>
                </a:cubicBezTo>
                <a:cubicBezTo>
                  <a:pt x="4397" y="11283"/>
                  <a:pt x="4342" y="11304"/>
                  <a:pt x="4289" y="11325"/>
                </a:cubicBezTo>
                <a:cubicBezTo>
                  <a:pt x="4252" y="11340"/>
                  <a:pt x="4233" y="11376"/>
                  <a:pt x="4239" y="11414"/>
                </a:cubicBezTo>
                <a:cubicBezTo>
                  <a:pt x="4243" y="11445"/>
                  <a:pt x="4254" y="11475"/>
                  <a:pt x="4256" y="11505"/>
                </a:cubicBezTo>
                <a:cubicBezTo>
                  <a:pt x="4257" y="11519"/>
                  <a:pt x="4249" y="11537"/>
                  <a:pt x="4239" y="11545"/>
                </a:cubicBezTo>
                <a:cubicBezTo>
                  <a:pt x="4219" y="11562"/>
                  <a:pt x="4198" y="11578"/>
                  <a:pt x="4173" y="11585"/>
                </a:cubicBezTo>
                <a:cubicBezTo>
                  <a:pt x="4094" y="11609"/>
                  <a:pt x="4050" y="11664"/>
                  <a:pt x="4025" y="11737"/>
                </a:cubicBezTo>
                <a:cubicBezTo>
                  <a:pt x="4001" y="11806"/>
                  <a:pt x="3969" y="11871"/>
                  <a:pt x="3948" y="11940"/>
                </a:cubicBezTo>
                <a:cubicBezTo>
                  <a:pt x="3930" y="11997"/>
                  <a:pt x="3896" y="12042"/>
                  <a:pt x="3863" y="12088"/>
                </a:cubicBezTo>
                <a:cubicBezTo>
                  <a:pt x="3827" y="12139"/>
                  <a:pt x="3848" y="12203"/>
                  <a:pt x="3824" y="12255"/>
                </a:cubicBezTo>
                <a:cubicBezTo>
                  <a:pt x="3816" y="12274"/>
                  <a:pt x="3805" y="12291"/>
                  <a:pt x="3797" y="12310"/>
                </a:cubicBezTo>
                <a:cubicBezTo>
                  <a:pt x="3783" y="12349"/>
                  <a:pt x="3767" y="12387"/>
                  <a:pt x="3759" y="12428"/>
                </a:cubicBezTo>
                <a:cubicBezTo>
                  <a:pt x="3753" y="12459"/>
                  <a:pt x="3745" y="12488"/>
                  <a:pt x="3720" y="12511"/>
                </a:cubicBezTo>
                <a:cubicBezTo>
                  <a:pt x="3656" y="12573"/>
                  <a:pt x="3631" y="12652"/>
                  <a:pt x="3632" y="12739"/>
                </a:cubicBezTo>
                <a:cubicBezTo>
                  <a:pt x="3632" y="12823"/>
                  <a:pt x="3615" y="12901"/>
                  <a:pt x="3585" y="12980"/>
                </a:cubicBezTo>
                <a:cubicBezTo>
                  <a:pt x="3569" y="13023"/>
                  <a:pt x="3568" y="13072"/>
                  <a:pt x="3562" y="13119"/>
                </a:cubicBezTo>
                <a:cubicBezTo>
                  <a:pt x="3554" y="13182"/>
                  <a:pt x="3588" y="13229"/>
                  <a:pt x="3635" y="13265"/>
                </a:cubicBezTo>
                <a:cubicBezTo>
                  <a:pt x="3652" y="13277"/>
                  <a:pt x="3669" y="13286"/>
                  <a:pt x="3688" y="13295"/>
                </a:cubicBezTo>
                <a:cubicBezTo>
                  <a:pt x="3823" y="13359"/>
                  <a:pt x="3940" y="13449"/>
                  <a:pt x="4036" y="13561"/>
                </a:cubicBezTo>
                <a:cubicBezTo>
                  <a:pt x="4105" y="13640"/>
                  <a:pt x="4166" y="13723"/>
                  <a:pt x="4123" y="13842"/>
                </a:cubicBezTo>
                <a:cubicBezTo>
                  <a:pt x="4106" y="13891"/>
                  <a:pt x="4124" y="13945"/>
                  <a:pt x="4169" y="13984"/>
                </a:cubicBezTo>
                <a:cubicBezTo>
                  <a:pt x="4184" y="13996"/>
                  <a:pt x="4197" y="14018"/>
                  <a:pt x="4196" y="14035"/>
                </a:cubicBezTo>
                <a:cubicBezTo>
                  <a:pt x="4190" y="14129"/>
                  <a:pt x="4181" y="14227"/>
                  <a:pt x="4098" y="14288"/>
                </a:cubicBezTo>
                <a:cubicBezTo>
                  <a:pt x="3998" y="14360"/>
                  <a:pt x="3939" y="14452"/>
                  <a:pt x="3917" y="14570"/>
                </a:cubicBezTo>
                <a:cubicBezTo>
                  <a:pt x="3906" y="14629"/>
                  <a:pt x="3875" y="14676"/>
                  <a:pt x="3811" y="14696"/>
                </a:cubicBezTo>
                <a:cubicBezTo>
                  <a:pt x="3763" y="14710"/>
                  <a:pt x="3752" y="14750"/>
                  <a:pt x="3759" y="14796"/>
                </a:cubicBezTo>
                <a:cubicBezTo>
                  <a:pt x="3760" y="14807"/>
                  <a:pt x="3765" y="14817"/>
                  <a:pt x="3768" y="14827"/>
                </a:cubicBezTo>
                <a:cubicBezTo>
                  <a:pt x="3785" y="14872"/>
                  <a:pt x="3770" y="14908"/>
                  <a:pt x="3734" y="14937"/>
                </a:cubicBezTo>
                <a:cubicBezTo>
                  <a:pt x="3662" y="14992"/>
                  <a:pt x="3643" y="15090"/>
                  <a:pt x="3576" y="15149"/>
                </a:cubicBezTo>
                <a:cubicBezTo>
                  <a:pt x="3566" y="15158"/>
                  <a:pt x="3562" y="15175"/>
                  <a:pt x="3562" y="15189"/>
                </a:cubicBezTo>
                <a:cubicBezTo>
                  <a:pt x="3566" y="15287"/>
                  <a:pt x="3517" y="15366"/>
                  <a:pt x="3470" y="15445"/>
                </a:cubicBezTo>
                <a:cubicBezTo>
                  <a:pt x="3481" y="15591"/>
                  <a:pt x="3589" y="15691"/>
                  <a:pt x="3649" y="15810"/>
                </a:cubicBezTo>
                <a:cubicBezTo>
                  <a:pt x="3651" y="15814"/>
                  <a:pt x="3656" y="15816"/>
                  <a:pt x="3661" y="15819"/>
                </a:cubicBezTo>
                <a:cubicBezTo>
                  <a:pt x="3734" y="15869"/>
                  <a:pt x="3783" y="15946"/>
                  <a:pt x="3867" y="15984"/>
                </a:cubicBezTo>
                <a:cubicBezTo>
                  <a:pt x="3890" y="15995"/>
                  <a:pt x="3913" y="16014"/>
                  <a:pt x="3930" y="16034"/>
                </a:cubicBezTo>
                <a:cubicBezTo>
                  <a:pt x="3950" y="16056"/>
                  <a:pt x="3976" y="16069"/>
                  <a:pt x="4000" y="16085"/>
                </a:cubicBezTo>
                <a:cubicBezTo>
                  <a:pt x="3964" y="16120"/>
                  <a:pt x="3933" y="16160"/>
                  <a:pt x="3896" y="16193"/>
                </a:cubicBezTo>
                <a:cubicBezTo>
                  <a:pt x="3787" y="16290"/>
                  <a:pt x="3704" y="16411"/>
                  <a:pt x="3678" y="16552"/>
                </a:cubicBezTo>
                <a:cubicBezTo>
                  <a:pt x="3662" y="16637"/>
                  <a:pt x="3627" y="16701"/>
                  <a:pt x="3568" y="16757"/>
                </a:cubicBezTo>
                <a:cubicBezTo>
                  <a:pt x="3451" y="16866"/>
                  <a:pt x="3330" y="16972"/>
                  <a:pt x="3210" y="17077"/>
                </a:cubicBezTo>
                <a:cubicBezTo>
                  <a:pt x="3014" y="17248"/>
                  <a:pt x="2983" y="17290"/>
                  <a:pt x="2855" y="17557"/>
                </a:cubicBezTo>
                <a:cubicBezTo>
                  <a:pt x="2840" y="17589"/>
                  <a:pt x="2822" y="17618"/>
                  <a:pt x="2799" y="17645"/>
                </a:cubicBezTo>
                <a:cubicBezTo>
                  <a:pt x="2770" y="17678"/>
                  <a:pt x="2732" y="17706"/>
                  <a:pt x="2701" y="17738"/>
                </a:cubicBezTo>
                <a:cubicBezTo>
                  <a:pt x="2676" y="17763"/>
                  <a:pt x="2654" y="17792"/>
                  <a:pt x="2635" y="17821"/>
                </a:cubicBezTo>
                <a:cubicBezTo>
                  <a:pt x="2628" y="17832"/>
                  <a:pt x="2632" y="17853"/>
                  <a:pt x="2641" y="17865"/>
                </a:cubicBezTo>
                <a:cubicBezTo>
                  <a:pt x="2650" y="17877"/>
                  <a:pt x="2672" y="17890"/>
                  <a:pt x="2683" y="17886"/>
                </a:cubicBezTo>
                <a:cubicBezTo>
                  <a:pt x="2725" y="17871"/>
                  <a:pt x="2768" y="17856"/>
                  <a:pt x="2803" y="17831"/>
                </a:cubicBezTo>
                <a:cubicBezTo>
                  <a:pt x="2890" y="17769"/>
                  <a:pt x="2972" y="17699"/>
                  <a:pt x="3059" y="17637"/>
                </a:cubicBezTo>
                <a:cubicBezTo>
                  <a:pt x="3094" y="17613"/>
                  <a:pt x="3141" y="17599"/>
                  <a:pt x="3183" y="17586"/>
                </a:cubicBezTo>
                <a:cubicBezTo>
                  <a:pt x="3196" y="17582"/>
                  <a:pt x="3225" y="17590"/>
                  <a:pt x="3229" y="17599"/>
                </a:cubicBezTo>
                <a:cubicBezTo>
                  <a:pt x="3237" y="17621"/>
                  <a:pt x="3242" y="17658"/>
                  <a:pt x="3231" y="17669"/>
                </a:cubicBezTo>
                <a:cubicBezTo>
                  <a:pt x="3124" y="17777"/>
                  <a:pt x="3016" y="17880"/>
                  <a:pt x="2905" y="17983"/>
                </a:cubicBezTo>
                <a:cubicBezTo>
                  <a:pt x="2813" y="18067"/>
                  <a:pt x="2706" y="18139"/>
                  <a:pt x="2627" y="18233"/>
                </a:cubicBezTo>
                <a:cubicBezTo>
                  <a:pt x="2513" y="18371"/>
                  <a:pt x="2382" y="18490"/>
                  <a:pt x="2242" y="18601"/>
                </a:cubicBezTo>
                <a:cubicBezTo>
                  <a:pt x="1991" y="18801"/>
                  <a:pt x="1738" y="18997"/>
                  <a:pt x="1486" y="19197"/>
                </a:cubicBezTo>
                <a:cubicBezTo>
                  <a:pt x="1403" y="19264"/>
                  <a:pt x="1334" y="19352"/>
                  <a:pt x="1242" y="19400"/>
                </a:cubicBezTo>
                <a:cubicBezTo>
                  <a:pt x="1105" y="19472"/>
                  <a:pt x="986" y="19568"/>
                  <a:pt x="868" y="19660"/>
                </a:cubicBezTo>
                <a:cubicBezTo>
                  <a:pt x="622" y="19853"/>
                  <a:pt x="380" y="20049"/>
                  <a:pt x="141" y="20250"/>
                </a:cubicBezTo>
                <a:cubicBezTo>
                  <a:pt x="76" y="20305"/>
                  <a:pt x="-7" y="20355"/>
                  <a:pt x="0" y="20461"/>
                </a:cubicBezTo>
                <a:cubicBezTo>
                  <a:pt x="110" y="20507"/>
                  <a:pt x="161" y="20418"/>
                  <a:pt x="226" y="20368"/>
                </a:cubicBezTo>
                <a:cubicBezTo>
                  <a:pt x="601" y="20081"/>
                  <a:pt x="975" y="19785"/>
                  <a:pt x="1350" y="19497"/>
                </a:cubicBezTo>
                <a:cubicBezTo>
                  <a:pt x="1569" y="19328"/>
                  <a:pt x="1790" y="19168"/>
                  <a:pt x="2013" y="19004"/>
                </a:cubicBezTo>
                <a:cubicBezTo>
                  <a:pt x="2055" y="18972"/>
                  <a:pt x="2103" y="18946"/>
                  <a:pt x="2149" y="18920"/>
                </a:cubicBezTo>
                <a:cubicBezTo>
                  <a:pt x="2181" y="18903"/>
                  <a:pt x="2241" y="18914"/>
                  <a:pt x="2246" y="18937"/>
                </a:cubicBezTo>
                <a:cubicBezTo>
                  <a:pt x="2251" y="18961"/>
                  <a:pt x="2257" y="18992"/>
                  <a:pt x="2246" y="19009"/>
                </a:cubicBezTo>
                <a:cubicBezTo>
                  <a:pt x="2198" y="19083"/>
                  <a:pt x="2142" y="19153"/>
                  <a:pt x="2090" y="19224"/>
                </a:cubicBezTo>
                <a:cubicBezTo>
                  <a:pt x="1938" y="19277"/>
                  <a:pt x="1890" y="19419"/>
                  <a:pt x="1812" y="19535"/>
                </a:cubicBezTo>
                <a:cubicBezTo>
                  <a:pt x="1801" y="19552"/>
                  <a:pt x="1809" y="19582"/>
                  <a:pt x="1806" y="19605"/>
                </a:cubicBezTo>
                <a:cubicBezTo>
                  <a:pt x="1896" y="19614"/>
                  <a:pt x="1951" y="19563"/>
                  <a:pt x="2007" y="19522"/>
                </a:cubicBezTo>
                <a:cubicBezTo>
                  <a:pt x="2201" y="19378"/>
                  <a:pt x="2391" y="19228"/>
                  <a:pt x="2585" y="19085"/>
                </a:cubicBezTo>
                <a:cubicBezTo>
                  <a:pt x="2627" y="19054"/>
                  <a:pt x="2673" y="19025"/>
                  <a:pt x="2722" y="19013"/>
                </a:cubicBezTo>
                <a:cubicBezTo>
                  <a:pt x="2789" y="18997"/>
                  <a:pt x="2792" y="19086"/>
                  <a:pt x="2841" y="19104"/>
                </a:cubicBezTo>
                <a:cubicBezTo>
                  <a:pt x="2849" y="19107"/>
                  <a:pt x="2857" y="19107"/>
                  <a:pt x="2876" y="19114"/>
                </a:cubicBezTo>
                <a:cubicBezTo>
                  <a:pt x="2939" y="19078"/>
                  <a:pt x="3011" y="19044"/>
                  <a:pt x="3077" y="19000"/>
                </a:cubicBezTo>
                <a:cubicBezTo>
                  <a:pt x="3225" y="18900"/>
                  <a:pt x="3370" y="18795"/>
                  <a:pt x="3516" y="18692"/>
                </a:cubicBezTo>
                <a:cubicBezTo>
                  <a:pt x="3575" y="18651"/>
                  <a:pt x="3632" y="18611"/>
                  <a:pt x="3691" y="18571"/>
                </a:cubicBezTo>
                <a:cubicBezTo>
                  <a:pt x="3721" y="18551"/>
                  <a:pt x="3761" y="18561"/>
                  <a:pt x="3772" y="18601"/>
                </a:cubicBezTo>
                <a:cubicBezTo>
                  <a:pt x="3783" y="18639"/>
                  <a:pt x="3798" y="18671"/>
                  <a:pt x="3840" y="18668"/>
                </a:cubicBezTo>
                <a:cubicBezTo>
                  <a:pt x="3965" y="18657"/>
                  <a:pt x="4086" y="18634"/>
                  <a:pt x="4196" y="18571"/>
                </a:cubicBezTo>
                <a:cubicBezTo>
                  <a:pt x="4313" y="18505"/>
                  <a:pt x="4426" y="18434"/>
                  <a:pt x="4538" y="18360"/>
                </a:cubicBezTo>
                <a:cubicBezTo>
                  <a:pt x="4597" y="18321"/>
                  <a:pt x="4657" y="18317"/>
                  <a:pt x="4717" y="18347"/>
                </a:cubicBezTo>
                <a:cubicBezTo>
                  <a:pt x="4758" y="18367"/>
                  <a:pt x="4799" y="18378"/>
                  <a:pt x="4842" y="18391"/>
                </a:cubicBezTo>
                <a:cubicBezTo>
                  <a:pt x="4894" y="18524"/>
                  <a:pt x="4951" y="18652"/>
                  <a:pt x="5015" y="18776"/>
                </a:cubicBezTo>
                <a:cubicBezTo>
                  <a:pt x="5010" y="18783"/>
                  <a:pt x="5004" y="18791"/>
                  <a:pt x="4998" y="18799"/>
                </a:cubicBezTo>
                <a:cubicBezTo>
                  <a:pt x="4972" y="18837"/>
                  <a:pt x="4981" y="18882"/>
                  <a:pt x="5021" y="18916"/>
                </a:cubicBezTo>
                <a:cubicBezTo>
                  <a:pt x="5046" y="18938"/>
                  <a:pt x="5075" y="18947"/>
                  <a:pt x="5104" y="18947"/>
                </a:cubicBezTo>
                <a:cubicBezTo>
                  <a:pt x="5196" y="19105"/>
                  <a:pt x="5295" y="19257"/>
                  <a:pt x="5407" y="19400"/>
                </a:cubicBezTo>
                <a:cubicBezTo>
                  <a:pt x="5405" y="19495"/>
                  <a:pt x="5381" y="19583"/>
                  <a:pt x="5299" y="19656"/>
                </a:cubicBezTo>
                <a:cubicBezTo>
                  <a:pt x="5292" y="19662"/>
                  <a:pt x="5289" y="19674"/>
                  <a:pt x="5272" y="19702"/>
                </a:cubicBezTo>
                <a:cubicBezTo>
                  <a:pt x="5289" y="19759"/>
                  <a:pt x="5299" y="19808"/>
                  <a:pt x="5316" y="19858"/>
                </a:cubicBezTo>
                <a:cubicBezTo>
                  <a:pt x="5338" y="19920"/>
                  <a:pt x="5369" y="19942"/>
                  <a:pt x="5436" y="19943"/>
                </a:cubicBezTo>
                <a:cubicBezTo>
                  <a:pt x="5471" y="19943"/>
                  <a:pt x="5510" y="19949"/>
                  <a:pt x="5542" y="19937"/>
                </a:cubicBezTo>
                <a:cubicBezTo>
                  <a:pt x="5631" y="19905"/>
                  <a:pt x="5721" y="19873"/>
                  <a:pt x="5808" y="19835"/>
                </a:cubicBezTo>
                <a:cubicBezTo>
                  <a:pt x="6740" y="20729"/>
                  <a:pt x="8104" y="21245"/>
                  <a:pt x="9632" y="21440"/>
                </a:cubicBezTo>
                <a:cubicBezTo>
                  <a:pt x="10301" y="21526"/>
                  <a:pt x="11033" y="21561"/>
                  <a:pt x="11786" y="21577"/>
                </a:cubicBezTo>
                <a:cubicBezTo>
                  <a:pt x="11941" y="21580"/>
                  <a:pt x="12090" y="21589"/>
                  <a:pt x="12247" y="21590"/>
                </a:cubicBezTo>
                <a:cubicBezTo>
                  <a:pt x="12282" y="21590"/>
                  <a:pt x="12318" y="21591"/>
                  <a:pt x="12353" y="21590"/>
                </a:cubicBezTo>
                <a:cubicBezTo>
                  <a:pt x="13243" y="21595"/>
                  <a:pt x="14165" y="21572"/>
                  <a:pt x="15086" y="21547"/>
                </a:cubicBezTo>
                <a:cubicBezTo>
                  <a:pt x="15966" y="21522"/>
                  <a:pt x="16827" y="21414"/>
                  <a:pt x="17623" y="21211"/>
                </a:cubicBezTo>
                <a:cubicBezTo>
                  <a:pt x="17649" y="21208"/>
                  <a:pt x="17676" y="21208"/>
                  <a:pt x="17704" y="21197"/>
                </a:cubicBezTo>
                <a:cubicBezTo>
                  <a:pt x="17748" y="21181"/>
                  <a:pt x="17794" y="21172"/>
                  <a:pt x="17840" y="21159"/>
                </a:cubicBezTo>
                <a:cubicBezTo>
                  <a:pt x="17854" y="21156"/>
                  <a:pt x="17864" y="21147"/>
                  <a:pt x="17877" y="21142"/>
                </a:cubicBezTo>
                <a:cubicBezTo>
                  <a:pt x="19927" y="20552"/>
                  <a:pt x="21476" y="19278"/>
                  <a:pt x="21593" y="17028"/>
                </a:cubicBezTo>
                <a:cubicBezTo>
                  <a:pt x="21593" y="16933"/>
                  <a:pt x="21593" y="16837"/>
                  <a:pt x="21593" y="16741"/>
                </a:cubicBezTo>
                <a:cubicBezTo>
                  <a:pt x="21593" y="16646"/>
                  <a:pt x="21593" y="16550"/>
                  <a:pt x="21593" y="16455"/>
                </a:cubicBezTo>
                <a:cubicBezTo>
                  <a:pt x="21260" y="13901"/>
                  <a:pt x="20269" y="11993"/>
                  <a:pt x="19043" y="10317"/>
                </a:cubicBezTo>
                <a:cubicBezTo>
                  <a:pt x="17817" y="8642"/>
                  <a:pt x="16358" y="7196"/>
                  <a:pt x="15086" y="5567"/>
                </a:cubicBezTo>
                <a:cubicBezTo>
                  <a:pt x="14407" y="5567"/>
                  <a:pt x="13728" y="5567"/>
                  <a:pt x="13049" y="5567"/>
                </a:cubicBezTo>
                <a:cubicBezTo>
                  <a:pt x="12370" y="5567"/>
                  <a:pt x="11691" y="5567"/>
                  <a:pt x="11012" y="5567"/>
                </a:cubicBezTo>
                <a:close/>
                <a:moveTo>
                  <a:pt x="12715" y="8942"/>
                </a:moveTo>
                <a:lnTo>
                  <a:pt x="13511" y="8942"/>
                </a:lnTo>
                <a:lnTo>
                  <a:pt x="13511" y="10152"/>
                </a:lnTo>
                <a:cubicBezTo>
                  <a:pt x="13883" y="10165"/>
                  <a:pt x="14198" y="10218"/>
                  <a:pt x="14467" y="10295"/>
                </a:cubicBezTo>
                <a:cubicBezTo>
                  <a:pt x="14737" y="10371"/>
                  <a:pt x="14961" y="10470"/>
                  <a:pt x="15150" y="10576"/>
                </a:cubicBezTo>
                <a:lnTo>
                  <a:pt x="14826" y="11403"/>
                </a:lnTo>
                <a:cubicBezTo>
                  <a:pt x="14561" y="11254"/>
                  <a:pt x="14039" y="10957"/>
                  <a:pt x="13232" y="10957"/>
                </a:cubicBezTo>
                <a:cubicBezTo>
                  <a:pt x="12261" y="10957"/>
                  <a:pt x="11896" y="11532"/>
                  <a:pt x="11896" y="12041"/>
                </a:cubicBezTo>
                <a:cubicBezTo>
                  <a:pt x="11896" y="12674"/>
                  <a:pt x="12372" y="13003"/>
                  <a:pt x="13469" y="13462"/>
                </a:cubicBezTo>
                <a:cubicBezTo>
                  <a:pt x="14767" y="13983"/>
                  <a:pt x="15429" y="14606"/>
                  <a:pt x="15429" y="15711"/>
                </a:cubicBezTo>
                <a:cubicBezTo>
                  <a:pt x="15429" y="16704"/>
                  <a:pt x="14725" y="17634"/>
                  <a:pt x="13427" y="17833"/>
                </a:cubicBezTo>
                <a:lnTo>
                  <a:pt x="13427" y="19127"/>
                </a:lnTo>
                <a:lnTo>
                  <a:pt x="12629" y="19127"/>
                </a:lnTo>
                <a:lnTo>
                  <a:pt x="12629" y="17876"/>
                </a:lnTo>
                <a:cubicBezTo>
                  <a:pt x="12266" y="17874"/>
                  <a:pt x="11894" y="17809"/>
                  <a:pt x="11561" y="17711"/>
                </a:cubicBezTo>
                <a:cubicBezTo>
                  <a:pt x="11228" y="17614"/>
                  <a:pt x="10932" y="17479"/>
                  <a:pt x="10711" y="17324"/>
                </a:cubicBezTo>
                <a:lnTo>
                  <a:pt x="11012" y="16497"/>
                </a:lnTo>
                <a:cubicBezTo>
                  <a:pt x="11453" y="16782"/>
                  <a:pt x="12116" y="17026"/>
                  <a:pt x="12821" y="17026"/>
                </a:cubicBezTo>
                <a:cubicBezTo>
                  <a:pt x="13716" y="17026"/>
                  <a:pt x="14331" y="16525"/>
                  <a:pt x="14331" y="15817"/>
                </a:cubicBezTo>
                <a:cubicBezTo>
                  <a:pt x="14331" y="15135"/>
                  <a:pt x="13841" y="14704"/>
                  <a:pt x="12908" y="14331"/>
                </a:cubicBezTo>
                <a:cubicBezTo>
                  <a:pt x="11622" y="13835"/>
                  <a:pt x="10817" y="13269"/>
                  <a:pt x="10817" y="12189"/>
                </a:cubicBezTo>
                <a:cubicBezTo>
                  <a:pt x="10817" y="11158"/>
                  <a:pt x="11568" y="10380"/>
                  <a:pt x="12715" y="10194"/>
                </a:cubicBezTo>
                <a:lnTo>
                  <a:pt x="12715" y="8942"/>
                </a:lnTo>
                <a:close/>
              </a:path>
            </a:pathLst>
          </a:custGeom>
        </p:spPr>
        <p:txBody>
          <a:bodyPr/>
          <a:lstStyle/>
          <a:p>
            <a:pPr defTabSz="457200">
              <a:lnSpc>
                <a:spcPct val="100000"/>
              </a:lnSpc>
              <a:spcBef>
                <a:spcPts val="0"/>
              </a:spcBef>
              <a:defRPr sz="5000" cap="all">
                <a:solidFill>
                  <a:srgbClr val="FFFFFF"/>
                </a:solidFill>
              </a:defRPr>
            </a:pPr>
            <a:endParaRPr/>
          </a:p>
        </p:txBody>
      </p:sp>
    </p:spTree>
  </p:cSld>
  <p:clrMapOvr>
    <a:masterClrMapping/>
  </p:clrMapOvr>
  <p:transition xmlns:p14="http://schemas.microsoft.com/office/powerpoint/2010/mai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 name="Shape 531"/>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17</a:t>
            </a:fld>
            <a:endParaRPr/>
          </a:p>
        </p:txBody>
      </p:sp>
      <p:sp>
        <p:nvSpPr>
          <p:cNvPr id="532" name="Shape 532"/>
          <p:cNvSpPr>
            <a:spLocks noGrp="1"/>
          </p:cNvSpPr>
          <p:nvPr>
            <p:ph type="title"/>
          </p:nvPr>
        </p:nvSpPr>
        <p:spPr>
          <a:prstGeom prst="rect">
            <a:avLst/>
          </a:prstGeom>
        </p:spPr>
        <p:txBody>
          <a:bodyPr/>
          <a:lstStyle/>
          <a:p>
            <a:r>
              <a:t>BRAINSTORMING</a:t>
            </a:r>
          </a:p>
        </p:txBody>
      </p:sp>
      <p:sp>
        <p:nvSpPr>
          <p:cNvPr id="533" name="Shape 533"/>
          <p:cNvSpPr>
            <a:spLocks noGrp="1"/>
          </p:cNvSpPr>
          <p:nvPr>
            <p:ph type="body" sz="quarter" idx="1"/>
          </p:nvPr>
        </p:nvSpPr>
        <p:spPr>
          <a:prstGeom prst="rect">
            <a:avLst/>
          </a:prstGeom>
        </p:spPr>
        <p:txBody>
          <a:bodyPr/>
          <a:lstStyle/>
          <a:p>
            <a:r>
              <a:t>Donec id elit non mi porta gravida at eget metus. Morbi leo risus, porta ac consectetur ac, vestibulum at eros. Lorem ipsum dolor sit amet, consectetur adipiscing elit.</a:t>
            </a:r>
          </a:p>
          <a:p>
            <a:r>
              <a:t>Vivamus sagittis lacus vel augue laoreet rutrum faucibus dolor auctor. Morbi leo risus, porta ac consectetur ac, vestibulum at eros. Integer posuere erat a ante venenatis dapibus posuere velit aliquet. Duis mollis, est non commodo luctus, nisi erat porttitor ligula, eget lacinia odio sem nec elit. Donec sed odio dui. Nullam id dolor id nibh ultricies vehicula ut id elit. Duis mollis, est non commodo luctus, nisi erat porttitor ligula, eget lacinia odio sem nec elit. Donec ullamcorper nulla non metus auctor fringilla. Donec sed odio dui.</a:t>
            </a:r>
          </a:p>
        </p:txBody>
      </p:sp>
      <p:sp>
        <p:nvSpPr>
          <p:cNvPr id="534" name="Shape 534"/>
          <p:cNvSpPr>
            <a:spLocks noGrp="1"/>
          </p:cNvSpPr>
          <p:nvPr>
            <p:ph type="body" idx="13"/>
          </p:nvPr>
        </p:nvSpPr>
        <p:spPr>
          <a:prstGeom prst="rect">
            <a:avLst/>
          </a:prstGeom>
        </p:spPr>
        <p:txBody>
          <a:bodyPr/>
          <a:lstStyle/>
          <a:p>
            <a:r>
              <a:t>Fermentum Vestibulum Lorem Sit</a:t>
            </a:r>
          </a:p>
        </p:txBody>
      </p:sp>
      <p:sp>
        <p:nvSpPr>
          <p:cNvPr id="535" name="Shape 535"/>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569" h="21600" extrusionOk="0">
                <a:moveTo>
                  <a:pt x="10473" y="1"/>
                </a:moveTo>
                <a:cubicBezTo>
                  <a:pt x="10228" y="0"/>
                  <a:pt x="9985" y="6"/>
                  <a:pt x="9740" y="19"/>
                </a:cubicBezTo>
                <a:cubicBezTo>
                  <a:pt x="9138" y="49"/>
                  <a:pt x="8541" y="122"/>
                  <a:pt x="7954" y="228"/>
                </a:cubicBezTo>
                <a:cubicBezTo>
                  <a:pt x="6137" y="492"/>
                  <a:pt x="4728" y="1060"/>
                  <a:pt x="3644" y="1776"/>
                </a:cubicBezTo>
                <a:cubicBezTo>
                  <a:pt x="3572" y="1817"/>
                  <a:pt x="3498" y="1854"/>
                  <a:pt x="3427" y="1895"/>
                </a:cubicBezTo>
                <a:cubicBezTo>
                  <a:pt x="2283" y="2568"/>
                  <a:pt x="1333" y="3363"/>
                  <a:pt x="791" y="4296"/>
                </a:cubicBezTo>
                <a:cubicBezTo>
                  <a:pt x="244" y="5238"/>
                  <a:pt x="139" y="6276"/>
                  <a:pt x="465" y="7257"/>
                </a:cubicBezTo>
                <a:cubicBezTo>
                  <a:pt x="506" y="7704"/>
                  <a:pt x="640" y="8129"/>
                  <a:pt x="811" y="8533"/>
                </a:cubicBezTo>
                <a:cubicBezTo>
                  <a:pt x="787" y="8546"/>
                  <a:pt x="761" y="8559"/>
                  <a:pt x="738" y="8574"/>
                </a:cubicBezTo>
                <a:cubicBezTo>
                  <a:pt x="712" y="8590"/>
                  <a:pt x="691" y="8609"/>
                  <a:pt x="671" y="8632"/>
                </a:cubicBezTo>
                <a:cubicBezTo>
                  <a:pt x="732" y="8647"/>
                  <a:pt x="786" y="8663"/>
                  <a:pt x="844" y="8673"/>
                </a:cubicBezTo>
                <a:cubicBezTo>
                  <a:pt x="852" y="8674"/>
                  <a:pt x="858" y="8673"/>
                  <a:pt x="866" y="8673"/>
                </a:cubicBezTo>
                <a:cubicBezTo>
                  <a:pt x="869" y="8679"/>
                  <a:pt x="872" y="8685"/>
                  <a:pt x="875" y="8691"/>
                </a:cubicBezTo>
                <a:cubicBezTo>
                  <a:pt x="922" y="8793"/>
                  <a:pt x="965" y="8895"/>
                  <a:pt x="1017" y="8993"/>
                </a:cubicBezTo>
                <a:cubicBezTo>
                  <a:pt x="833" y="9097"/>
                  <a:pt x="681" y="9224"/>
                  <a:pt x="518" y="9344"/>
                </a:cubicBezTo>
                <a:cubicBezTo>
                  <a:pt x="437" y="9403"/>
                  <a:pt x="371" y="9471"/>
                  <a:pt x="312" y="9543"/>
                </a:cubicBezTo>
                <a:cubicBezTo>
                  <a:pt x="254" y="9615"/>
                  <a:pt x="184" y="9682"/>
                  <a:pt x="120" y="9751"/>
                </a:cubicBezTo>
                <a:cubicBezTo>
                  <a:pt x="89" y="9784"/>
                  <a:pt x="61" y="9817"/>
                  <a:pt x="30" y="9850"/>
                </a:cubicBezTo>
                <a:cubicBezTo>
                  <a:pt x="23" y="9858"/>
                  <a:pt x="14" y="9867"/>
                  <a:pt x="8" y="9876"/>
                </a:cubicBezTo>
                <a:cubicBezTo>
                  <a:pt x="-3" y="9894"/>
                  <a:pt x="-7" y="9914"/>
                  <a:pt x="19" y="9926"/>
                </a:cubicBezTo>
                <a:cubicBezTo>
                  <a:pt x="34" y="9934"/>
                  <a:pt x="59" y="9938"/>
                  <a:pt x="75" y="9934"/>
                </a:cubicBezTo>
                <a:cubicBezTo>
                  <a:pt x="171" y="9914"/>
                  <a:pt x="265" y="9890"/>
                  <a:pt x="359" y="9868"/>
                </a:cubicBezTo>
                <a:cubicBezTo>
                  <a:pt x="398" y="9890"/>
                  <a:pt x="428" y="9911"/>
                  <a:pt x="462" y="9926"/>
                </a:cubicBezTo>
                <a:cubicBezTo>
                  <a:pt x="541" y="9962"/>
                  <a:pt x="624" y="9974"/>
                  <a:pt x="710" y="9934"/>
                </a:cubicBezTo>
                <a:cubicBezTo>
                  <a:pt x="744" y="9919"/>
                  <a:pt x="783" y="9912"/>
                  <a:pt x="819" y="9900"/>
                </a:cubicBezTo>
                <a:cubicBezTo>
                  <a:pt x="916" y="9950"/>
                  <a:pt x="1022" y="9964"/>
                  <a:pt x="1131" y="9971"/>
                </a:cubicBezTo>
                <a:cubicBezTo>
                  <a:pt x="1241" y="9977"/>
                  <a:pt x="1328" y="10017"/>
                  <a:pt x="1379" y="10084"/>
                </a:cubicBezTo>
                <a:cubicBezTo>
                  <a:pt x="1451" y="10179"/>
                  <a:pt x="1506" y="10281"/>
                  <a:pt x="1463" y="10394"/>
                </a:cubicBezTo>
                <a:cubicBezTo>
                  <a:pt x="1450" y="10427"/>
                  <a:pt x="1437" y="10461"/>
                  <a:pt x="1415" y="10491"/>
                </a:cubicBezTo>
                <a:cubicBezTo>
                  <a:pt x="1384" y="10534"/>
                  <a:pt x="1382" y="10574"/>
                  <a:pt x="1407" y="10618"/>
                </a:cubicBezTo>
                <a:cubicBezTo>
                  <a:pt x="1420" y="10641"/>
                  <a:pt x="1436" y="10665"/>
                  <a:pt x="1440" y="10688"/>
                </a:cubicBezTo>
                <a:cubicBezTo>
                  <a:pt x="1445" y="10716"/>
                  <a:pt x="1450" y="10751"/>
                  <a:pt x="1432" y="10773"/>
                </a:cubicBezTo>
                <a:cubicBezTo>
                  <a:pt x="1387" y="10827"/>
                  <a:pt x="1359" y="10889"/>
                  <a:pt x="1284" y="10928"/>
                </a:cubicBezTo>
                <a:cubicBezTo>
                  <a:pt x="1220" y="10962"/>
                  <a:pt x="1200" y="11007"/>
                  <a:pt x="1242" y="11057"/>
                </a:cubicBezTo>
                <a:cubicBezTo>
                  <a:pt x="1281" y="11104"/>
                  <a:pt x="1280" y="11144"/>
                  <a:pt x="1248" y="11194"/>
                </a:cubicBezTo>
                <a:cubicBezTo>
                  <a:pt x="1218" y="11243"/>
                  <a:pt x="1205" y="11297"/>
                  <a:pt x="1189" y="11350"/>
                </a:cubicBezTo>
                <a:cubicBezTo>
                  <a:pt x="1179" y="11386"/>
                  <a:pt x="1206" y="11419"/>
                  <a:pt x="1251" y="11434"/>
                </a:cubicBezTo>
                <a:cubicBezTo>
                  <a:pt x="1287" y="11447"/>
                  <a:pt x="1327" y="11457"/>
                  <a:pt x="1362" y="11471"/>
                </a:cubicBezTo>
                <a:cubicBezTo>
                  <a:pt x="1377" y="11476"/>
                  <a:pt x="1391" y="11492"/>
                  <a:pt x="1393" y="11505"/>
                </a:cubicBezTo>
                <a:cubicBezTo>
                  <a:pt x="1396" y="11529"/>
                  <a:pt x="1397" y="11555"/>
                  <a:pt x="1387" y="11577"/>
                </a:cubicBezTo>
                <a:cubicBezTo>
                  <a:pt x="1357" y="11651"/>
                  <a:pt x="1391" y="11711"/>
                  <a:pt x="1451" y="11769"/>
                </a:cubicBezTo>
                <a:cubicBezTo>
                  <a:pt x="1509" y="11824"/>
                  <a:pt x="1558" y="11883"/>
                  <a:pt x="1619" y="11936"/>
                </a:cubicBezTo>
                <a:cubicBezTo>
                  <a:pt x="1668" y="11979"/>
                  <a:pt x="1692" y="12031"/>
                  <a:pt x="1719" y="12081"/>
                </a:cubicBezTo>
                <a:cubicBezTo>
                  <a:pt x="1748" y="12136"/>
                  <a:pt x="1831" y="12151"/>
                  <a:pt x="1869" y="12198"/>
                </a:cubicBezTo>
                <a:cubicBezTo>
                  <a:pt x="1883" y="12215"/>
                  <a:pt x="1895" y="12233"/>
                  <a:pt x="1911" y="12249"/>
                </a:cubicBezTo>
                <a:cubicBezTo>
                  <a:pt x="1943" y="12280"/>
                  <a:pt x="1973" y="12312"/>
                  <a:pt x="2011" y="12339"/>
                </a:cubicBezTo>
                <a:cubicBezTo>
                  <a:pt x="2041" y="12361"/>
                  <a:pt x="2067" y="12380"/>
                  <a:pt x="2075" y="12412"/>
                </a:cubicBezTo>
                <a:cubicBezTo>
                  <a:pt x="2096" y="12494"/>
                  <a:pt x="2165" y="12554"/>
                  <a:pt x="2259" y="12599"/>
                </a:cubicBezTo>
                <a:cubicBezTo>
                  <a:pt x="2351" y="12643"/>
                  <a:pt x="2425" y="12696"/>
                  <a:pt x="2491" y="12761"/>
                </a:cubicBezTo>
                <a:cubicBezTo>
                  <a:pt x="2526" y="12796"/>
                  <a:pt x="2578" y="12825"/>
                  <a:pt x="2624" y="12853"/>
                </a:cubicBezTo>
                <a:cubicBezTo>
                  <a:pt x="2688" y="12893"/>
                  <a:pt x="2759" y="12888"/>
                  <a:pt x="2833" y="12872"/>
                </a:cubicBezTo>
                <a:cubicBezTo>
                  <a:pt x="2859" y="12866"/>
                  <a:pt x="2883" y="12855"/>
                  <a:pt x="2906" y="12845"/>
                </a:cubicBezTo>
                <a:cubicBezTo>
                  <a:pt x="3071" y="12774"/>
                  <a:pt x="3253" y="12733"/>
                  <a:pt x="3443" y="12716"/>
                </a:cubicBezTo>
                <a:cubicBezTo>
                  <a:pt x="3579" y="12705"/>
                  <a:pt x="3712" y="12698"/>
                  <a:pt x="3811" y="12793"/>
                </a:cubicBezTo>
                <a:cubicBezTo>
                  <a:pt x="3852" y="12832"/>
                  <a:pt x="3923" y="12848"/>
                  <a:pt x="3998" y="12833"/>
                </a:cubicBezTo>
                <a:cubicBezTo>
                  <a:pt x="4021" y="12828"/>
                  <a:pt x="4055" y="12829"/>
                  <a:pt x="4073" y="12839"/>
                </a:cubicBezTo>
                <a:cubicBezTo>
                  <a:pt x="4171" y="12893"/>
                  <a:pt x="4273" y="12953"/>
                  <a:pt x="4279" y="13049"/>
                </a:cubicBezTo>
                <a:cubicBezTo>
                  <a:pt x="4287" y="13164"/>
                  <a:pt x="4344" y="13258"/>
                  <a:pt x="4458" y="13337"/>
                </a:cubicBezTo>
                <a:cubicBezTo>
                  <a:pt x="4513" y="13376"/>
                  <a:pt x="4543" y="13422"/>
                  <a:pt x="4519" y="13482"/>
                </a:cubicBezTo>
                <a:cubicBezTo>
                  <a:pt x="4501" y="13527"/>
                  <a:pt x="4533" y="13557"/>
                  <a:pt x="4589" y="13575"/>
                </a:cubicBezTo>
                <a:cubicBezTo>
                  <a:pt x="4601" y="13579"/>
                  <a:pt x="4617" y="13583"/>
                  <a:pt x="4630" y="13585"/>
                </a:cubicBezTo>
                <a:cubicBezTo>
                  <a:pt x="4691" y="13596"/>
                  <a:pt x="4720" y="13627"/>
                  <a:pt x="4725" y="13670"/>
                </a:cubicBezTo>
                <a:cubicBezTo>
                  <a:pt x="4734" y="13755"/>
                  <a:pt x="4825" y="13818"/>
                  <a:pt x="4842" y="13902"/>
                </a:cubicBezTo>
                <a:cubicBezTo>
                  <a:pt x="4844" y="13914"/>
                  <a:pt x="4862" y="13927"/>
                  <a:pt x="4878" y="13934"/>
                </a:cubicBezTo>
                <a:cubicBezTo>
                  <a:pt x="4988" y="13983"/>
                  <a:pt x="5040" y="14062"/>
                  <a:pt x="5093" y="14139"/>
                </a:cubicBezTo>
                <a:cubicBezTo>
                  <a:pt x="5129" y="14154"/>
                  <a:pt x="5169" y="14153"/>
                  <a:pt x="5207" y="14160"/>
                </a:cubicBezTo>
                <a:cubicBezTo>
                  <a:pt x="5294" y="14343"/>
                  <a:pt x="5354" y="14519"/>
                  <a:pt x="5366" y="14680"/>
                </a:cubicBezTo>
                <a:cubicBezTo>
                  <a:pt x="5483" y="16295"/>
                  <a:pt x="5757" y="16336"/>
                  <a:pt x="6845" y="16528"/>
                </a:cubicBezTo>
                <a:cubicBezTo>
                  <a:pt x="7954" y="16724"/>
                  <a:pt x="12635" y="16724"/>
                  <a:pt x="13744" y="16528"/>
                </a:cubicBezTo>
                <a:cubicBezTo>
                  <a:pt x="14832" y="16336"/>
                  <a:pt x="15103" y="16295"/>
                  <a:pt x="15220" y="14680"/>
                </a:cubicBezTo>
                <a:cubicBezTo>
                  <a:pt x="15305" y="13506"/>
                  <a:pt x="17689" y="11565"/>
                  <a:pt x="18068" y="11057"/>
                </a:cubicBezTo>
                <a:cubicBezTo>
                  <a:pt x="18297" y="10749"/>
                  <a:pt x="20283" y="8810"/>
                  <a:pt x="20126" y="6711"/>
                </a:cubicBezTo>
                <a:cubicBezTo>
                  <a:pt x="20387" y="6627"/>
                  <a:pt x="20646" y="6540"/>
                  <a:pt x="20909" y="6461"/>
                </a:cubicBezTo>
                <a:cubicBezTo>
                  <a:pt x="21043" y="6421"/>
                  <a:pt x="21162" y="6365"/>
                  <a:pt x="21280" y="6308"/>
                </a:cubicBezTo>
                <a:cubicBezTo>
                  <a:pt x="21376" y="6261"/>
                  <a:pt x="21451" y="6198"/>
                  <a:pt x="21478" y="6110"/>
                </a:cubicBezTo>
                <a:cubicBezTo>
                  <a:pt x="21491" y="6067"/>
                  <a:pt x="21514" y="6025"/>
                  <a:pt x="21533" y="5983"/>
                </a:cubicBezTo>
                <a:cubicBezTo>
                  <a:pt x="21593" y="5855"/>
                  <a:pt x="21574" y="5730"/>
                  <a:pt x="21497" y="5611"/>
                </a:cubicBezTo>
                <a:cubicBezTo>
                  <a:pt x="21440" y="5520"/>
                  <a:pt x="21397" y="5429"/>
                  <a:pt x="21383" y="5330"/>
                </a:cubicBezTo>
                <a:cubicBezTo>
                  <a:pt x="21379" y="5307"/>
                  <a:pt x="21374" y="5278"/>
                  <a:pt x="21355" y="5260"/>
                </a:cubicBezTo>
                <a:cubicBezTo>
                  <a:pt x="21259" y="5165"/>
                  <a:pt x="21182" y="5061"/>
                  <a:pt x="21063" y="4978"/>
                </a:cubicBezTo>
                <a:cubicBezTo>
                  <a:pt x="20946" y="4896"/>
                  <a:pt x="20833" y="4811"/>
                  <a:pt x="20737" y="4718"/>
                </a:cubicBezTo>
                <a:cubicBezTo>
                  <a:pt x="20661" y="4644"/>
                  <a:pt x="20574" y="4587"/>
                  <a:pt x="20461" y="4548"/>
                </a:cubicBezTo>
                <a:cubicBezTo>
                  <a:pt x="20351" y="4510"/>
                  <a:pt x="20238" y="4476"/>
                  <a:pt x="20143" y="4417"/>
                </a:cubicBezTo>
                <a:cubicBezTo>
                  <a:pt x="20110" y="4396"/>
                  <a:pt x="20058" y="4391"/>
                  <a:pt x="20012" y="4383"/>
                </a:cubicBezTo>
                <a:cubicBezTo>
                  <a:pt x="19951" y="4373"/>
                  <a:pt x="19897" y="4355"/>
                  <a:pt x="19853" y="4320"/>
                </a:cubicBezTo>
                <a:cubicBezTo>
                  <a:pt x="19799" y="4277"/>
                  <a:pt x="19729" y="4267"/>
                  <a:pt x="19650" y="4270"/>
                </a:cubicBezTo>
                <a:cubicBezTo>
                  <a:pt x="19589" y="4272"/>
                  <a:pt x="19524" y="4275"/>
                  <a:pt x="19466" y="4266"/>
                </a:cubicBezTo>
                <a:cubicBezTo>
                  <a:pt x="19414" y="4258"/>
                  <a:pt x="19364" y="4261"/>
                  <a:pt x="19313" y="4260"/>
                </a:cubicBezTo>
                <a:cubicBezTo>
                  <a:pt x="19260" y="4169"/>
                  <a:pt x="19210" y="4077"/>
                  <a:pt x="19151" y="3986"/>
                </a:cubicBezTo>
                <a:cubicBezTo>
                  <a:pt x="19281" y="3919"/>
                  <a:pt x="19411" y="3854"/>
                  <a:pt x="19566" y="3818"/>
                </a:cubicBezTo>
                <a:cubicBezTo>
                  <a:pt x="19620" y="3806"/>
                  <a:pt x="19660" y="3779"/>
                  <a:pt x="19683" y="3742"/>
                </a:cubicBezTo>
                <a:cubicBezTo>
                  <a:pt x="19705" y="3707"/>
                  <a:pt x="19721" y="3666"/>
                  <a:pt x="19736" y="3633"/>
                </a:cubicBezTo>
                <a:cubicBezTo>
                  <a:pt x="19720" y="3620"/>
                  <a:pt x="19712" y="3609"/>
                  <a:pt x="19703" y="3609"/>
                </a:cubicBezTo>
                <a:cubicBezTo>
                  <a:pt x="19601" y="3606"/>
                  <a:pt x="19561" y="3562"/>
                  <a:pt x="19550" y="3496"/>
                </a:cubicBezTo>
                <a:cubicBezTo>
                  <a:pt x="19546" y="3477"/>
                  <a:pt x="19537" y="3457"/>
                  <a:pt x="19533" y="3437"/>
                </a:cubicBezTo>
                <a:cubicBezTo>
                  <a:pt x="19510" y="3321"/>
                  <a:pt x="19489" y="3204"/>
                  <a:pt x="19424" y="3095"/>
                </a:cubicBezTo>
                <a:cubicBezTo>
                  <a:pt x="19414" y="3077"/>
                  <a:pt x="19408" y="3058"/>
                  <a:pt x="19408" y="3038"/>
                </a:cubicBezTo>
                <a:cubicBezTo>
                  <a:pt x="19407" y="2986"/>
                  <a:pt x="19376" y="2946"/>
                  <a:pt x="19332" y="2905"/>
                </a:cubicBezTo>
                <a:cubicBezTo>
                  <a:pt x="19209" y="2789"/>
                  <a:pt x="19094" y="2669"/>
                  <a:pt x="18931" y="2577"/>
                </a:cubicBezTo>
                <a:cubicBezTo>
                  <a:pt x="18872" y="2543"/>
                  <a:pt x="18803" y="2508"/>
                  <a:pt x="18803" y="2438"/>
                </a:cubicBezTo>
                <a:cubicBezTo>
                  <a:pt x="18803" y="2412"/>
                  <a:pt x="18763" y="2396"/>
                  <a:pt x="18728" y="2391"/>
                </a:cubicBezTo>
                <a:cubicBezTo>
                  <a:pt x="18609" y="2376"/>
                  <a:pt x="18541" y="2318"/>
                  <a:pt x="18488" y="2246"/>
                </a:cubicBezTo>
                <a:cubicBezTo>
                  <a:pt x="18476" y="2230"/>
                  <a:pt x="18487" y="2202"/>
                  <a:pt x="18513" y="2196"/>
                </a:cubicBezTo>
                <a:cubicBezTo>
                  <a:pt x="18560" y="2185"/>
                  <a:pt x="18601" y="2171"/>
                  <a:pt x="18633" y="2133"/>
                </a:cubicBezTo>
                <a:cubicBezTo>
                  <a:pt x="18534" y="2031"/>
                  <a:pt x="18403" y="1976"/>
                  <a:pt x="18249" y="1974"/>
                </a:cubicBezTo>
                <a:cubicBezTo>
                  <a:pt x="18139" y="1973"/>
                  <a:pt x="18074" y="1945"/>
                  <a:pt x="18012" y="1887"/>
                </a:cubicBezTo>
                <a:cubicBezTo>
                  <a:pt x="17958" y="1838"/>
                  <a:pt x="17892" y="1794"/>
                  <a:pt x="17833" y="1746"/>
                </a:cubicBezTo>
                <a:cubicBezTo>
                  <a:pt x="17816" y="1732"/>
                  <a:pt x="17798" y="1715"/>
                  <a:pt x="17797" y="1698"/>
                </a:cubicBezTo>
                <a:cubicBezTo>
                  <a:pt x="17796" y="1620"/>
                  <a:pt x="17720" y="1569"/>
                  <a:pt x="17652" y="1524"/>
                </a:cubicBezTo>
                <a:cubicBezTo>
                  <a:pt x="17586" y="1482"/>
                  <a:pt x="17512" y="1443"/>
                  <a:pt x="17477" y="1383"/>
                </a:cubicBezTo>
                <a:cubicBezTo>
                  <a:pt x="17440" y="1320"/>
                  <a:pt x="17347" y="1283"/>
                  <a:pt x="17340" y="1208"/>
                </a:cubicBezTo>
                <a:cubicBezTo>
                  <a:pt x="17339" y="1198"/>
                  <a:pt x="17314" y="1182"/>
                  <a:pt x="17299" y="1182"/>
                </a:cubicBezTo>
                <a:cubicBezTo>
                  <a:pt x="17242" y="1180"/>
                  <a:pt x="17217" y="1165"/>
                  <a:pt x="17209" y="1121"/>
                </a:cubicBezTo>
                <a:cubicBezTo>
                  <a:pt x="17195" y="1044"/>
                  <a:pt x="17162" y="965"/>
                  <a:pt x="17151" y="887"/>
                </a:cubicBezTo>
                <a:cubicBezTo>
                  <a:pt x="17141" y="815"/>
                  <a:pt x="17148" y="741"/>
                  <a:pt x="17148" y="668"/>
                </a:cubicBezTo>
                <a:cubicBezTo>
                  <a:pt x="17148" y="605"/>
                  <a:pt x="17112" y="579"/>
                  <a:pt x="17023" y="585"/>
                </a:cubicBezTo>
                <a:cubicBezTo>
                  <a:pt x="16963" y="589"/>
                  <a:pt x="16904" y="601"/>
                  <a:pt x="16844" y="609"/>
                </a:cubicBezTo>
                <a:cubicBezTo>
                  <a:pt x="16805" y="615"/>
                  <a:pt x="16762" y="630"/>
                  <a:pt x="16725" y="625"/>
                </a:cubicBezTo>
                <a:cubicBezTo>
                  <a:pt x="16667" y="619"/>
                  <a:pt x="16622" y="619"/>
                  <a:pt x="16574" y="646"/>
                </a:cubicBezTo>
                <a:cubicBezTo>
                  <a:pt x="16549" y="660"/>
                  <a:pt x="16513" y="666"/>
                  <a:pt x="16482" y="676"/>
                </a:cubicBezTo>
                <a:cubicBezTo>
                  <a:pt x="16333" y="722"/>
                  <a:pt x="16168" y="732"/>
                  <a:pt x="16020" y="783"/>
                </a:cubicBezTo>
                <a:cubicBezTo>
                  <a:pt x="15953" y="806"/>
                  <a:pt x="15886" y="828"/>
                  <a:pt x="15816" y="847"/>
                </a:cubicBezTo>
                <a:cubicBezTo>
                  <a:pt x="15690" y="881"/>
                  <a:pt x="15564" y="919"/>
                  <a:pt x="15446" y="966"/>
                </a:cubicBezTo>
                <a:cubicBezTo>
                  <a:pt x="13905" y="327"/>
                  <a:pt x="12189" y="4"/>
                  <a:pt x="10473" y="1"/>
                </a:cubicBezTo>
                <a:close/>
                <a:moveTo>
                  <a:pt x="7012" y="17014"/>
                </a:moveTo>
                <a:cubicBezTo>
                  <a:pt x="6659" y="17014"/>
                  <a:pt x="6372" y="17221"/>
                  <a:pt x="6372" y="17476"/>
                </a:cubicBezTo>
                <a:cubicBezTo>
                  <a:pt x="6372" y="17731"/>
                  <a:pt x="6659" y="17937"/>
                  <a:pt x="7012" y="17937"/>
                </a:cubicBezTo>
                <a:lnTo>
                  <a:pt x="13576" y="17937"/>
                </a:lnTo>
                <a:cubicBezTo>
                  <a:pt x="13929" y="17937"/>
                  <a:pt x="14214" y="17731"/>
                  <a:pt x="14214" y="17476"/>
                </a:cubicBezTo>
                <a:cubicBezTo>
                  <a:pt x="14214" y="17221"/>
                  <a:pt x="13929" y="17014"/>
                  <a:pt x="13576" y="17014"/>
                </a:cubicBezTo>
                <a:lnTo>
                  <a:pt x="7012" y="17014"/>
                </a:lnTo>
                <a:close/>
                <a:moveTo>
                  <a:pt x="7012" y="18276"/>
                </a:moveTo>
                <a:cubicBezTo>
                  <a:pt x="6659" y="18276"/>
                  <a:pt x="6372" y="18482"/>
                  <a:pt x="6372" y="18738"/>
                </a:cubicBezTo>
                <a:cubicBezTo>
                  <a:pt x="6372" y="18993"/>
                  <a:pt x="6659" y="19199"/>
                  <a:pt x="7012" y="19199"/>
                </a:cubicBezTo>
                <a:lnTo>
                  <a:pt x="13576" y="19199"/>
                </a:lnTo>
                <a:cubicBezTo>
                  <a:pt x="13929" y="19199"/>
                  <a:pt x="14214" y="18993"/>
                  <a:pt x="14214" y="18738"/>
                </a:cubicBezTo>
                <a:cubicBezTo>
                  <a:pt x="14214" y="18482"/>
                  <a:pt x="13929" y="18276"/>
                  <a:pt x="13576" y="18276"/>
                </a:cubicBezTo>
                <a:lnTo>
                  <a:pt x="7012" y="18276"/>
                </a:lnTo>
                <a:close/>
                <a:moveTo>
                  <a:pt x="7439" y="19538"/>
                </a:moveTo>
                <a:cubicBezTo>
                  <a:pt x="7439" y="20677"/>
                  <a:pt x="8718" y="21600"/>
                  <a:pt x="10294" y="21600"/>
                </a:cubicBezTo>
                <a:cubicBezTo>
                  <a:pt x="11871" y="21600"/>
                  <a:pt x="13147" y="20677"/>
                  <a:pt x="13147" y="19538"/>
                </a:cubicBezTo>
                <a:lnTo>
                  <a:pt x="7439" y="19538"/>
                </a:lnTo>
                <a:close/>
              </a:path>
            </a:pathLst>
          </a:custGeom>
        </p:spPr>
        <p:txBody>
          <a:bodyPr/>
          <a:lstStyle/>
          <a:p>
            <a:pPr defTabSz="457200">
              <a:lnSpc>
                <a:spcPct val="100000"/>
              </a:lnSpc>
              <a:spcBef>
                <a:spcPts val="0"/>
              </a:spcBef>
              <a:defRPr sz="5000" cap="all">
                <a:solidFill>
                  <a:srgbClr val="FFFFFF"/>
                </a:solidFill>
              </a:defRPr>
            </a:pPr>
            <a:endParaRPr/>
          </a:p>
        </p:txBody>
      </p:sp>
      <p:sp>
        <p:nvSpPr>
          <p:cNvPr id="536" name="Shape 536"/>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590" h="21589" extrusionOk="0">
                <a:moveTo>
                  <a:pt x="10999" y="1"/>
                </a:moveTo>
                <a:cubicBezTo>
                  <a:pt x="10968" y="3"/>
                  <a:pt x="10936" y="5"/>
                  <a:pt x="10905" y="6"/>
                </a:cubicBezTo>
                <a:cubicBezTo>
                  <a:pt x="10900" y="7"/>
                  <a:pt x="10894" y="4"/>
                  <a:pt x="10890" y="6"/>
                </a:cubicBezTo>
                <a:cubicBezTo>
                  <a:pt x="10869" y="17"/>
                  <a:pt x="10849" y="19"/>
                  <a:pt x="10828" y="18"/>
                </a:cubicBezTo>
                <a:cubicBezTo>
                  <a:pt x="10788" y="16"/>
                  <a:pt x="10749" y="35"/>
                  <a:pt x="10709" y="41"/>
                </a:cubicBezTo>
                <a:cubicBezTo>
                  <a:pt x="10677" y="45"/>
                  <a:pt x="10645" y="56"/>
                  <a:pt x="10613" y="52"/>
                </a:cubicBezTo>
                <a:cubicBezTo>
                  <a:pt x="10598" y="50"/>
                  <a:pt x="10583" y="61"/>
                  <a:pt x="10569" y="69"/>
                </a:cubicBezTo>
                <a:cubicBezTo>
                  <a:pt x="10555" y="77"/>
                  <a:pt x="10541" y="80"/>
                  <a:pt x="10527" y="81"/>
                </a:cubicBezTo>
                <a:cubicBezTo>
                  <a:pt x="10476" y="84"/>
                  <a:pt x="10426" y="111"/>
                  <a:pt x="10377" y="155"/>
                </a:cubicBezTo>
                <a:cubicBezTo>
                  <a:pt x="10367" y="165"/>
                  <a:pt x="10355" y="171"/>
                  <a:pt x="10344" y="178"/>
                </a:cubicBezTo>
                <a:cubicBezTo>
                  <a:pt x="10334" y="185"/>
                  <a:pt x="10324" y="193"/>
                  <a:pt x="10314" y="201"/>
                </a:cubicBezTo>
                <a:cubicBezTo>
                  <a:pt x="10309" y="204"/>
                  <a:pt x="10303" y="213"/>
                  <a:pt x="10298" y="212"/>
                </a:cubicBezTo>
                <a:cubicBezTo>
                  <a:pt x="10270" y="209"/>
                  <a:pt x="10245" y="244"/>
                  <a:pt x="10219" y="270"/>
                </a:cubicBezTo>
                <a:cubicBezTo>
                  <a:pt x="10215" y="273"/>
                  <a:pt x="10210" y="277"/>
                  <a:pt x="10206" y="275"/>
                </a:cubicBezTo>
                <a:cubicBezTo>
                  <a:pt x="10191" y="270"/>
                  <a:pt x="10177" y="289"/>
                  <a:pt x="10162" y="292"/>
                </a:cubicBezTo>
                <a:cubicBezTo>
                  <a:pt x="10159" y="293"/>
                  <a:pt x="10154" y="294"/>
                  <a:pt x="10151" y="298"/>
                </a:cubicBezTo>
                <a:cubicBezTo>
                  <a:pt x="10128" y="329"/>
                  <a:pt x="10105" y="359"/>
                  <a:pt x="10085" y="413"/>
                </a:cubicBezTo>
                <a:cubicBezTo>
                  <a:pt x="10071" y="450"/>
                  <a:pt x="10059" y="492"/>
                  <a:pt x="10057" y="561"/>
                </a:cubicBezTo>
                <a:cubicBezTo>
                  <a:pt x="10056" y="584"/>
                  <a:pt x="10051" y="603"/>
                  <a:pt x="10048" y="624"/>
                </a:cubicBezTo>
                <a:cubicBezTo>
                  <a:pt x="10044" y="651"/>
                  <a:pt x="10040" y="678"/>
                  <a:pt x="10037" y="704"/>
                </a:cubicBezTo>
                <a:cubicBezTo>
                  <a:pt x="10034" y="727"/>
                  <a:pt x="10032" y="750"/>
                  <a:pt x="10037" y="773"/>
                </a:cubicBezTo>
                <a:cubicBezTo>
                  <a:pt x="10039" y="784"/>
                  <a:pt x="10040" y="796"/>
                  <a:pt x="10039" y="807"/>
                </a:cubicBezTo>
                <a:cubicBezTo>
                  <a:pt x="10038" y="819"/>
                  <a:pt x="10035" y="830"/>
                  <a:pt x="10035" y="842"/>
                </a:cubicBezTo>
                <a:cubicBezTo>
                  <a:pt x="10034" y="872"/>
                  <a:pt x="10035" y="906"/>
                  <a:pt x="10032" y="933"/>
                </a:cubicBezTo>
                <a:cubicBezTo>
                  <a:pt x="10030" y="961"/>
                  <a:pt x="10027" y="990"/>
                  <a:pt x="10026" y="1019"/>
                </a:cubicBezTo>
                <a:cubicBezTo>
                  <a:pt x="10025" y="1031"/>
                  <a:pt x="10024" y="1044"/>
                  <a:pt x="10026" y="1054"/>
                </a:cubicBezTo>
                <a:cubicBezTo>
                  <a:pt x="10032" y="1094"/>
                  <a:pt x="10026" y="1121"/>
                  <a:pt x="10019" y="1151"/>
                </a:cubicBezTo>
                <a:cubicBezTo>
                  <a:pt x="10017" y="1161"/>
                  <a:pt x="10017" y="1177"/>
                  <a:pt x="10017" y="1191"/>
                </a:cubicBezTo>
                <a:cubicBezTo>
                  <a:pt x="10017" y="1201"/>
                  <a:pt x="10016" y="1210"/>
                  <a:pt x="10017" y="1219"/>
                </a:cubicBezTo>
                <a:cubicBezTo>
                  <a:pt x="10013" y="1221"/>
                  <a:pt x="10010" y="1224"/>
                  <a:pt x="10006" y="1225"/>
                </a:cubicBezTo>
                <a:cubicBezTo>
                  <a:pt x="10002" y="1227"/>
                  <a:pt x="9998" y="1229"/>
                  <a:pt x="9993" y="1231"/>
                </a:cubicBezTo>
                <a:cubicBezTo>
                  <a:pt x="9992" y="1310"/>
                  <a:pt x="9986" y="1375"/>
                  <a:pt x="9980" y="1443"/>
                </a:cubicBezTo>
                <a:cubicBezTo>
                  <a:pt x="9972" y="1516"/>
                  <a:pt x="9966" y="1597"/>
                  <a:pt x="9960" y="1672"/>
                </a:cubicBezTo>
                <a:cubicBezTo>
                  <a:pt x="9959" y="1681"/>
                  <a:pt x="9957" y="1690"/>
                  <a:pt x="9958" y="1700"/>
                </a:cubicBezTo>
                <a:cubicBezTo>
                  <a:pt x="9958" y="1718"/>
                  <a:pt x="9959" y="1732"/>
                  <a:pt x="9955" y="1746"/>
                </a:cubicBezTo>
                <a:cubicBezTo>
                  <a:pt x="9948" y="1774"/>
                  <a:pt x="9945" y="1813"/>
                  <a:pt x="9942" y="1849"/>
                </a:cubicBezTo>
                <a:cubicBezTo>
                  <a:pt x="9935" y="1940"/>
                  <a:pt x="9927" y="2035"/>
                  <a:pt x="9918" y="2124"/>
                </a:cubicBezTo>
                <a:cubicBezTo>
                  <a:pt x="9908" y="2219"/>
                  <a:pt x="9903" y="2317"/>
                  <a:pt x="9892" y="2410"/>
                </a:cubicBezTo>
                <a:cubicBezTo>
                  <a:pt x="9885" y="2465"/>
                  <a:pt x="9879" y="2527"/>
                  <a:pt x="9872" y="2581"/>
                </a:cubicBezTo>
                <a:cubicBezTo>
                  <a:pt x="9861" y="2662"/>
                  <a:pt x="9856" y="2748"/>
                  <a:pt x="9846" y="2828"/>
                </a:cubicBezTo>
                <a:cubicBezTo>
                  <a:pt x="9841" y="2861"/>
                  <a:pt x="9838" y="2896"/>
                  <a:pt x="9839" y="2936"/>
                </a:cubicBezTo>
                <a:cubicBezTo>
                  <a:pt x="9839" y="2960"/>
                  <a:pt x="9836" y="2981"/>
                  <a:pt x="9835" y="3005"/>
                </a:cubicBezTo>
                <a:cubicBezTo>
                  <a:pt x="9830" y="3086"/>
                  <a:pt x="9824" y="3169"/>
                  <a:pt x="9821" y="3251"/>
                </a:cubicBezTo>
                <a:cubicBezTo>
                  <a:pt x="9819" y="3327"/>
                  <a:pt x="9815" y="3398"/>
                  <a:pt x="9808" y="3468"/>
                </a:cubicBezTo>
                <a:cubicBezTo>
                  <a:pt x="9802" y="3530"/>
                  <a:pt x="9800" y="3598"/>
                  <a:pt x="9793" y="3657"/>
                </a:cubicBezTo>
                <a:cubicBezTo>
                  <a:pt x="9789" y="3691"/>
                  <a:pt x="9790" y="3721"/>
                  <a:pt x="9793" y="3749"/>
                </a:cubicBezTo>
                <a:cubicBezTo>
                  <a:pt x="9796" y="3777"/>
                  <a:pt x="9800" y="3804"/>
                  <a:pt x="9806" y="3829"/>
                </a:cubicBezTo>
                <a:cubicBezTo>
                  <a:pt x="9817" y="3873"/>
                  <a:pt x="9831" y="3897"/>
                  <a:pt x="9848" y="3892"/>
                </a:cubicBezTo>
                <a:cubicBezTo>
                  <a:pt x="9864" y="3887"/>
                  <a:pt x="9880" y="3902"/>
                  <a:pt x="9896" y="3921"/>
                </a:cubicBezTo>
                <a:cubicBezTo>
                  <a:pt x="9896" y="3934"/>
                  <a:pt x="9898" y="3942"/>
                  <a:pt x="9900" y="3955"/>
                </a:cubicBezTo>
                <a:cubicBezTo>
                  <a:pt x="9905" y="3976"/>
                  <a:pt x="9906" y="4004"/>
                  <a:pt x="9905" y="4029"/>
                </a:cubicBezTo>
                <a:cubicBezTo>
                  <a:pt x="9904" y="4067"/>
                  <a:pt x="9905" y="4104"/>
                  <a:pt x="9905" y="4149"/>
                </a:cubicBezTo>
                <a:cubicBezTo>
                  <a:pt x="9906" y="4158"/>
                  <a:pt x="9907" y="4160"/>
                  <a:pt x="9909" y="4167"/>
                </a:cubicBezTo>
                <a:cubicBezTo>
                  <a:pt x="9912" y="4174"/>
                  <a:pt x="9916" y="4185"/>
                  <a:pt x="9916" y="4201"/>
                </a:cubicBezTo>
                <a:cubicBezTo>
                  <a:pt x="9915" y="4211"/>
                  <a:pt x="9913" y="4219"/>
                  <a:pt x="9911" y="4230"/>
                </a:cubicBezTo>
                <a:cubicBezTo>
                  <a:pt x="9910" y="4239"/>
                  <a:pt x="9908" y="4249"/>
                  <a:pt x="9907" y="4258"/>
                </a:cubicBezTo>
                <a:cubicBezTo>
                  <a:pt x="9909" y="4268"/>
                  <a:pt x="9910" y="4279"/>
                  <a:pt x="9911" y="4287"/>
                </a:cubicBezTo>
                <a:cubicBezTo>
                  <a:pt x="9913" y="4295"/>
                  <a:pt x="9916" y="4302"/>
                  <a:pt x="9918" y="4310"/>
                </a:cubicBezTo>
                <a:cubicBezTo>
                  <a:pt x="9912" y="4353"/>
                  <a:pt x="9905" y="4397"/>
                  <a:pt x="9905" y="4447"/>
                </a:cubicBezTo>
                <a:cubicBezTo>
                  <a:pt x="9905" y="4460"/>
                  <a:pt x="9902" y="4469"/>
                  <a:pt x="9900" y="4481"/>
                </a:cubicBezTo>
                <a:cubicBezTo>
                  <a:pt x="9895" y="4523"/>
                  <a:pt x="9896" y="4538"/>
                  <a:pt x="9905" y="4561"/>
                </a:cubicBezTo>
                <a:cubicBezTo>
                  <a:pt x="9907" y="4568"/>
                  <a:pt x="9911" y="4567"/>
                  <a:pt x="9914" y="4573"/>
                </a:cubicBezTo>
                <a:cubicBezTo>
                  <a:pt x="9918" y="4584"/>
                  <a:pt x="9921" y="4601"/>
                  <a:pt x="9920" y="4619"/>
                </a:cubicBezTo>
                <a:cubicBezTo>
                  <a:pt x="9918" y="4659"/>
                  <a:pt x="9916" y="4703"/>
                  <a:pt x="9905" y="4727"/>
                </a:cubicBezTo>
                <a:cubicBezTo>
                  <a:pt x="9899" y="4741"/>
                  <a:pt x="9893" y="4757"/>
                  <a:pt x="9887" y="4773"/>
                </a:cubicBezTo>
                <a:cubicBezTo>
                  <a:pt x="9893" y="4791"/>
                  <a:pt x="9899" y="4808"/>
                  <a:pt x="9903" y="4825"/>
                </a:cubicBezTo>
                <a:cubicBezTo>
                  <a:pt x="9906" y="4842"/>
                  <a:pt x="9908" y="4855"/>
                  <a:pt x="9909" y="4871"/>
                </a:cubicBezTo>
                <a:cubicBezTo>
                  <a:pt x="9909" y="4902"/>
                  <a:pt x="9908" y="4930"/>
                  <a:pt x="9905" y="4951"/>
                </a:cubicBezTo>
                <a:cubicBezTo>
                  <a:pt x="9902" y="4971"/>
                  <a:pt x="9898" y="4986"/>
                  <a:pt x="9894" y="5002"/>
                </a:cubicBezTo>
                <a:cubicBezTo>
                  <a:pt x="9897" y="5013"/>
                  <a:pt x="9900" y="5021"/>
                  <a:pt x="9903" y="5031"/>
                </a:cubicBezTo>
                <a:cubicBezTo>
                  <a:pt x="9906" y="5040"/>
                  <a:pt x="9911" y="5050"/>
                  <a:pt x="9914" y="5059"/>
                </a:cubicBezTo>
                <a:cubicBezTo>
                  <a:pt x="9912" y="5080"/>
                  <a:pt x="9910" y="5098"/>
                  <a:pt x="9907" y="5111"/>
                </a:cubicBezTo>
                <a:cubicBezTo>
                  <a:pt x="9894" y="5177"/>
                  <a:pt x="9891" y="5252"/>
                  <a:pt x="9892" y="5334"/>
                </a:cubicBezTo>
                <a:cubicBezTo>
                  <a:pt x="9892" y="5351"/>
                  <a:pt x="9892" y="5376"/>
                  <a:pt x="9890" y="5386"/>
                </a:cubicBezTo>
                <a:cubicBezTo>
                  <a:pt x="9882" y="5411"/>
                  <a:pt x="9886" y="5432"/>
                  <a:pt x="9890" y="5460"/>
                </a:cubicBezTo>
                <a:cubicBezTo>
                  <a:pt x="9892" y="5481"/>
                  <a:pt x="9894" y="5510"/>
                  <a:pt x="9892" y="5529"/>
                </a:cubicBezTo>
                <a:cubicBezTo>
                  <a:pt x="9886" y="5581"/>
                  <a:pt x="9892" y="5651"/>
                  <a:pt x="9879" y="5695"/>
                </a:cubicBezTo>
                <a:cubicBezTo>
                  <a:pt x="9878" y="5697"/>
                  <a:pt x="9880" y="5708"/>
                  <a:pt x="9881" y="5712"/>
                </a:cubicBezTo>
                <a:cubicBezTo>
                  <a:pt x="9886" y="5731"/>
                  <a:pt x="9884" y="5750"/>
                  <a:pt x="9881" y="5769"/>
                </a:cubicBezTo>
                <a:cubicBezTo>
                  <a:pt x="9880" y="5771"/>
                  <a:pt x="9881" y="5772"/>
                  <a:pt x="9881" y="5775"/>
                </a:cubicBezTo>
                <a:cubicBezTo>
                  <a:pt x="9880" y="5774"/>
                  <a:pt x="9879" y="5775"/>
                  <a:pt x="9879" y="5775"/>
                </a:cubicBezTo>
                <a:cubicBezTo>
                  <a:pt x="9877" y="5775"/>
                  <a:pt x="9877" y="5776"/>
                  <a:pt x="9876" y="5780"/>
                </a:cubicBezTo>
                <a:cubicBezTo>
                  <a:pt x="9874" y="5840"/>
                  <a:pt x="9870" y="5903"/>
                  <a:pt x="9868" y="5964"/>
                </a:cubicBezTo>
                <a:cubicBezTo>
                  <a:pt x="9864" y="6047"/>
                  <a:pt x="9860" y="6123"/>
                  <a:pt x="9854" y="6204"/>
                </a:cubicBezTo>
                <a:cubicBezTo>
                  <a:pt x="9846" y="6335"/>
                  <a:pt x="9840" y="6473"/>
                  <a:pt x="9832" y="6604"/>
                </a:cubicBezTo>
                <a:cubicBezTo>
                  <a:pt x="9823" y="6759"/>
                  <a:pt x="9817" y="6919"/>
                  <a:pt x="9808" y="7074"/>
                </a:cubicBezTo>
                <a:cubicBezTo>
                  <a:pt x="9806" y="7106"/>
                  <a:pt x="9807" y="7134"/>
                  <a:pt x="9808" y="7165"/>
                </a:cubicBezTo>
                <a:cubicBezTo>
                  <a:pt x="9809" y="7197"/>
                  <a:pt x="9813" y="7231"/>
                  <a:pt x="9815" y="7263"/>
                </a:cubicBezTo>
                <a:cubicBezTo>
                  <a:pt x="9815" y="7274"/>
                  <a:pt x="9817" y="7281"/>
                  <a:pt x="9819" y="7291"/>
                </a:cubicBezTo>
                <a:cubicBezTo>
                  <a:pt x="9823" y="7310"/>
                  <a:pt x="9826" y="7317"/>
                  <a:pt x="9832" y="7314"/>
                </a:cubicBezTo>
                <a:cubicBezTo>
                  <a:pt x="9837" y="7312"/>
                  <a:pt x="9842" y="7312"/>
                  <a:pt x="9848" y="7308"/>
                </a:cubicBezTo>
                <a:cubicBezTo>
                  <a:pt x="9849" y="7299"/>
                  <a:pt x="9850" y="7294"/>
                  <a:pt x="9850" y="7291"/>
                </a:cubicBezTo>
                <a:cubicBezTo>
                  <a:pt x="9853" y="7242"/>
                  <a:pt x="9860" y="7218"/>
                  <a:pt x="9874" y="7205"/>
                </a:cubicBezTo>
                <a:cubicBezTo>
                  <a:pt x="9883" y="7197"/>
                  <a:pt x="9890" y="7174"/>
                  <a:pt x="9894" y="7142"/>
                </a:cubicBezTo>
                <a:cubicBezTo>
                  <a:pt x="9897" y="7119"/>
                  <a:pt x="9899" y="7096"/>
                  <a:pt x="9907" y="7085"/>
                </a:cubicBezTo>
                <a:cubicBezTo>
                  <a:pt x="9909" y="7082"/>
                  <a:pt x="9911" y="7083"/>
                  <a:pt x="9914" y="7085"/>
                </a:cubicBezTo>
                <a:cubicBezTo>
                  <a:pt x="9915" y="7086"/>
                  <a:pt x="9918" y="7092"/>
                  <a:pt x="9918" y="7097"/>
                </a:cubicBezTo>
                <a:cubicBezTo>
                  <a:pt x="9918" y="7114"/>
                  <a:pt x="9918" y="7131"/>
                  <a:pt x="9918" y="7148"/>
                </a:cubicBezTo>
                <a:cubicBezTo>
                  <a:pt x="9918" y="7174"/>
                  <a:pt x="9916" y="7202"/>
                  <a:pt x="9916" y="7228"/>
                </a:cubicBezTo>
                <a:cubicBezTo>
                  <a:pt x="9916" y="7244"/>
                  <a:pt x="9920" y="7251"/>
                  <a:pt x="9925" y="7257"/>
                </a:cubicBezTo>
                <a:cubicBezTo>
                  <a:pt x="9930" y="7263"/>
                  <a:pt x="9934" y="7264"/>
                  <a:pt x="9936" y="7251"/>
                </a:cubicBezTo>
                <a:cubicBezTo>
                  <a:pt x="9938" y="7236"/>
                  <a:pt x="9940" y="7214"/>
                  <a:pt x="9942" y="7200"/>
                </a:cubicBezTo>
                <a:cubicBezTo>
                  <a:pt x="9947" y="7173"/>
                  <a:pt x="9952" y="7171"/>
                  <a:pt x="9960" y="7188"/>
                </a:cubicBezTo>
                <a:cubicBezTo>
                  <a:pt x="9964" y="7198"/>
                  <a:pt x="9970" y="7209"/>
                  <a:pt x="9973" y="7222"/>
                </a:cubicBezTo>
                <a:cubicBezTo>
                  <a:pt x="9977" y="7240"/>
                  <a:pt x="9981" y="7251"/>
                  <a:pt x="9986" y="7263"/>
                </a:cubicBezTo>
                <a:cubicBezTo>
                  <a:pt x="9992" y="7275"/>
                  <a:pt x="9995" y="7291"/>
                  <a:pt x="9995" y="7314"/>
                </a:cubicBezTo>
                <a:cubicBezTo>
                  <a:pt x="9994" y="7357"/>
                  <a:pt x="9995" y="7402"/>
                  <a:pt x="9995" y="7446"/>
                </a:cubicBezTo>
                <a:cubicBezTo>
                  <a:pt x="9995" y="7487"/>
                  <a:pt x="9998" y="7528"/>
                  <a:pt x="10004" y="7566"/>
                </a:cubicBezTo>
                <a:cubicBezTo>
                  <a:pt x="10006" y="7579"/>
                  <a:pt x="10009" y="7574"/>
                  <a:pt x="10013" y="7572"/>
                </a:cubicBezTo>
                <a:cubicBezTo>
                  <a:pt x="10017" y="7569"/>
                  <a:pt x="10019" y="7583"/>
                  <a:pt x="10019" y="7594"/>
                </a:cubicBezTo>
                <a:cubicBezTo>
                  <a:pt x="10019" y="7618"/>
                  <a:pt x="10020" y="7640"/>
                  <a:pt x="10019" y="7663"/>
                </a:cubicBezTo>
                <a:cubicBezTo>
                  <a:pt x="10018" y="7721"/>
                  <a:pt x="10016" y="7777"/>
                  <a:pt x="10015" y="7835"/>
                </a:cubicBezTo>
                <a:cubicBezTo>
                  <a:pt x="10014" y="7861"/>
                  <a:pt x="10015" y="7886"/>
                  <a:pt x="10015" y="7909"/>
                </a:cubicBezTo>
                <a:cubicBezTo>
                  <a:pt x="10016" y="7914"/>
                  <a:pt x="10019" y="7919"/>
                  <a:pt x="10019" y="7921"/>
                </a:cubicBezTo>
                <a:cubicBezTo>
                  <a:pt x="10023" y="7930"/>
                  <a:pt x="10027" y="7922"/>
                  <a:pt x="10030" y="7932"/>
                </a:cubicBezTo>
                <a:cubicBezTo>
                  <a:pt x="10031" y="7935"/>
                  <a:pt x="10030" y="7940"/>
                  <a:pt x="10030" y="7944"/>
                </a:cubicBezTo>
                <a:cubicBezTo>
                  <a:pt x="10031" y="7947"/>
                  <a:pt x="10032" y="7952"/>
                  <a:pt x="10032" y="7955"/>
                </a:cubicBezTo>
                <a:cubicBezTo>
                  <a:pt x="10033" y="7967"/>
                  <a:pt x="10033" y="7977"/>
                  <a:pt x="10032" y="7989"/>
                </a:cubicBezTo>
                <a:cubicBezTo>
                  <a:pt x="10031" y="8067"/>
                  <a:pt x="10028" y="8146"/>
                  <a:pt x="10026" y="8224"/>
                </a:cubicBezTo>
                <a:cubicBezTo>
                  <a:pt x="10025" y="8246"/>
                  <a:pt x="10023" y="8268"/>
                  <a:pt x="10028" y="8293"/>
                </a:cubicBezTo>
                <a:cubicBezTo>
                  <a:pt x="10030" y="8288"/>
                  <a:pt x="10034" y="8287"/>
                  <a:pt x="10035" y="8281"/>
                </a:cubicBezTo>
                <a:cubicBezTo>
                  <a:pt x="10039" y="8252"/>
                  <a:pt x="10041" y="8227"/>
                  <a:pt x="10043" y="8195"/>
                </a:cubicBezTo>
                <a:cubicBezTo>
                  <a:pt x="10044" y="8208"/>
                  <a:pt x="10046" y="8218"/>
                  <a:pt x="10048" y="8230"/>
                </a:cubicBezTo>
                <a:cubicBezTo>
                  <a:pt x="10050" y="8247"/>
                  <a:pt x="10052" y="8265"/>
                  <a:pt x="10054" y="8281"/>
                </a:cubicBezTo>
                <a:cubicBezTo>
                  <a:pt x="10057" y="8301"/>
                  <a:pt x="10059" y="8316"/>
                  <a:pt x="10057" y="8338"/>
                </a:cubicBezTo>
                <a:cubicBezTo>
                  <a:pt x="10054" y="8359"/>
                  <a:pt x="10055" y="8382"/>
                  <a:pt x="10059" y="8401"/>
                </a:cubicBezTo>
                <a:cubicBezTo>
                  <a:pt x="10059" y="8404"/>
                  <a:pt x="10060" y="8410"/>
                  <a:pt x="10061" y="8413"/>
                </a:cubicBezTo>
                <a:cubicBezTo>
                  <a:pt x="10056" y="8564"/>
                  <a:pt x="10050" y="8713"/>
                  <a:pt x="10046" y="8865"/>
                </a:cubicBezTo>
                <a:cubicBezTo>
                  <a:pt x="10045" y="8891"/>
                  <a:pt x="10038" y="8920"/>
                  <a:pt x="10048" y="8945"/>
                </a:cubicBezTo>
                <a:cubicBezTo>
                  <a:pt x="10057" y="8931"/>
                  <a:pt x="10057" y="8898"/>
                  <a:pt x="10059" y="8871"/>
                </a:cubicBezTo>
                <a:cubicBezTo>
                  <a:pt x="10063" y="8771"/>
                  <a:pt x="10068" y="8673"/>
                  <a:pt x="10072" y="8573"/>
                </a:cubicBezTo>
                <a:cubicBezTo>
                  <a:pt x="10073" y="8543"/>
                  <a:pt x="10071" y="8512"/>
                  <a:pt x="10072" y="8481"/>
                </a:cubicBezTo>
                <a:cubicBezTo>
                  <a:pt x="10079" y="8523"/>
                  <a:pt x="10088" y="8566"/>
                  <a:pt x="10098" y="8602"/>
                </a:cubicBezTo>
                <a:cubicBezTo>
                  <a:pt x="10107" y="8633"/>
                  <a:pt x="10116" y="8662"/>
                  <a:pt x="10127" y="8682"/>
                </a:cubicBezTo>
                <a:cubicBezTo>
                  <a:pt x="10134" y="8694"/>
                  <a:pt x="10140" y="8713"/>
                  <a:pt x="10147" y="8728"/>
                </a:cubicBezTo>
                <a:cubicBezTo>
                  <a:pt x="10158" y="8752"/>
                  <a:pt x="10169" y="8772"/>
                  <a:pt x="10182" y="8779"/>
                </a:cubicBezTo>
                <a:cubicBezTo>
                  <a:pt x="10195" y="8786"/>
                  <a:pt x="10209" y="8803"/>
                  <a:pt x="10221" y="8819"/>
                </a:cubicBezTo>
                <a:cubicBezTo>
                  <a:pt x="10244" y="8847"/>
                  <a:pt x="10267" y="8876"/>
                  <a:pt x="10290" y="8905"/>
                </a:cubicBezTo>
                <a:cubicBezTo>
                  <a:pt x="10290" y="8906"/>
                  <a:pt x="10291" y="8909"/>
                  <a:pt x="10292" y="8911"/>
                </a:cubicBezTo>
                <a:cubicBezTo>
                  <a:pt x="10299" y="8925"/>
                  <a:pt x="10305" y="8906"/>
                  <a:pt x="10311" y="8911"/>
                </a:cubicBezTo>
                <a:cubicBezTo>
                  <a:pt x="10318" y="8916"/>
                  <a:pt x="10322" y="8940"/>
                  <a:pt x="10329" y="8934"/>
                </a:cubicBezTo>
                <a:cubicBezTo>
                  <a:pt x="10335" y="8929"/>
                  <a:pt x="10341" y="8938"/>
                  <a:pt x="10347" y="8945"/>
                </a:cubicBezTo>
                <a:cubicBezTo>
                  <a:pt x="10361" y="8962"/>
                  <a:pt x="10376" y="8980"/>
                  <a:pt x="10391" y="8991"/>
                </a:cubicBezTo>
                <a:cubicBezTo>
                  <a:pt x="10406" y="9003"/>
                  <a:pt x="10423" y="9006"/>
                  <a:pt x="10439" y="9014"/>
                </a:cubicBezTo>
                <a:cubicBezTo>
                  <a:pt x="10448" y="9018"/>
                  <a:pt x="10458" y="9019"/>
                  <a:pt x="10468" y="9019"/>
                </a:cubicBezTo>
                <a:cubicBezTo>
                  <a:pt x="10479" y="9020"/>
                  <a:pt x="10491" y="9019"/>
                  <a:pt x="10503" y="9019"/>
                </a:cubicBezTo>
                <a:cubicBezTo>
                  <a:pt x="10536" y="9019"/>
                  <a:pt x="10569" y="9019"/>
                  <a:pt x="10602" y="9019"/>
                </a:cubicBezTo>
                <a:cubicBezTo>
                  <a:pt x="10615" y="9020"/>
                  <a:pt x="10627" y="9025"/>
                  <a:pt x="10641" y="9025"/>
                </a:cubicBezTo>
                <a:cubicBezTo>
                  <a:pt x="10649" y="9025"/>
                  <a:pt x="10659" y="9021"/>
                  <a:pt x="10668" y="9019"/>
                </a:cubicBezTo>
                <a:cubicBezTo>
                  <a:pt x="10671" y="9019"/>
                  <a:pt x="10673" y="9012"/>
                  <a:pt x="10676" y="9014"/>
                </a:cubicBezTo>
                <a:cubicBezTo>
                  <a:pt x="10699" y="9024"/>
                  <a:pt x="10722" y="9025"/>
                  <a:pt x="10744" y="9031"/>
                </a:cubicBezTo>
                <a:cubicBezTo>
                  <a:pt x="10752" y="9033"/>
                  <a:pt x="10759" y="9025"/>
                  <a:pt x="10766" y="9025"/>
                </a:cubicBezTo>
                <a:cubicBezTo>
                  <a:pt x="10772" y="9025"/>
                  <a:pt x="10778" y="9030"/>
                  <a:pt x="10784" y="9031"/>
                </a:cubicBezTo>
                <a:cubicBezTo>
                  <a:pt x="10807" y="9033"/>
                  <a:pt x="10829" y="9035"/>
                  <a:pt x="10852" y="9037"/>
                </a:cubicBezTo>
                <a:cubicBezTo>
                  <a:pt x="10872" y="9038"/>
                  <a:pt x="10892" y="9036"/>
                  <a:pt x="10911" y="9037"/>
                </a:cubicBezTo>
                <a:cubicBezTo>
                  <a:pt x="10916" y="9037"/>
                  <a:pt x="10922" y="9040"/>
                  <a:pt x="10927" y="9042"/>
                </a:cubicBezTo>
                <a:cubicBezTo>
                  <a:pt x="10933" y="9045"/>
                  <a:pt x="10939" y="9053"/>
                  <a:pt x="10944" y="9054"/>
                </a:cubicBezTo>
                <a:cubicBezTo>
                  <a:pt x="10970" y="9055"/>
                  <a:pt x="10995" y="9062"/>
                  <a:pt x="11021" y="9071"/>
                </a:cubicBezTo>
                <a:cubicBezTo>
                  <a:pt x="11045" y="9079"/>
                  <a:pt x="11068" y="9084"/>
                  <a:pt x="11092" y="9088"/>
                </a:cubicBezTo>
                <a:cubicBezTo>
                  <a:pt x="11103" y="9090"/>
                  <a:pt x="11115" y="9088"/>
                  <a:pt x="11127" y="9088"/>
                </a:cubicBezTo>
                <a:cubicBezTo>
                  <a:pt x="11166" y="9088"/>
                  <a:pt x="11206" y="9085"/>
                  <a:pt x="11246" y="9077"/>
                </a:cubicBezTo>
                <a:cubicBezTo>
                  <a:pt x="11261" y="9073"/>
                  <a:pt x="11277" y="9067"/>
                  <a:pt x="11292" y="9059"/>
                </a:cubicBezTo>
                <a:cubicBezTo>
                  <a:pt x="11303" y="9054"/>
                  <a:pt x="11314" y="9033"/>
                  <a:pt x="11325" y="9014"/>
                </a:cubicBezTo>
                <a:cubicBezTo>
                  <a:pt x="11346" y="8975"/>
                  <a:pt x="11365" y="8936"/>
                  <a:pt x="11388" y="8911"/>
                </a:cubicBezTo>
                <a:cubicBezTo>
                  <a:pt x="11391" y="8908"/>
                  <a:pt x="11393" y="8905"/>
                  <a:pt x="11395" y="8899"/>
                </a:cubicBezTo>
                <a:cubicBezTo>
                  <a:pt x="11407" y="8863"/>
                  <a:pt x="11424" y="8866"/>
                  <a:pt x="11439" y="8865"/>
                </a:cubicBezTo>
                <a:cubicBezTo>
                  <a:pt x="11459" y="8864"/>
                  <a:pt x="11478" y="8855"/>
                  <a:pt x="11498" y="8853"/>
                </a:cubicBezTo>
                <a:cubicBezTo>
                  <a:pt x="11504" y="8853"/>
                  <a:pt x="11510" y="8861"/>
                  <a:pt x="11516" y="8865"/>
                </a:cubicBezTo>
                <a:cubicBezTo>
                  <a:pt x="11529" y="8875"/>
                  <a:pt x="11542" y="8886"/>
                  <a:pt x="11555" y="8865"/>
                </a:cubicBezTo>
                <a:cubicBezTo>
                  <a:pt x="11558" y="8861"/>
                  <a:pt x="11562" y="8863"/>
                  <a:pt x="11564" y="8865"/>
                </a:cubicBezTo>
                <a:cubicBezTo>
                  <a:pt x="11579" y="8873"/>
                  <a:pt x="11585" y="8831"/>
                  <a:pt x="11595" y="8808"/>
                </a:cubicBezTo>
                <a:cubicBezTo>
                  <a:pt x="11597" y="8804"/>
                  <a:pt x="11597" y="8793"/>
                  <a:pt x="11597" y="8785"/>
                </a:cubicBezTo>
                <a:cubicBezTo>
                  <a:pt x="11597" y="8745"/>
                  <a:pt x="11596" y="8704"/>
                  <a:pt x="11595" y="8665"/>
                </a:cubicBezTo>
                <a:cubicBezTo>
                  <a:pt x="11595" y="8653"/>
                  <a:pt x="11595" y="8645"/>
                  <a:pt x="11593" y="8636"/>
                </a:cubicBezTo>
                <a:cubicBezTo>
                  <a:pt x="11589" y="8620"/>
                  <a:pt x="11584" y="8606"/>
                  <a:pt x="11580" y="8590"/>
                </a:cubicBezTo>
                <a:cubicBezTo>
                  <a:pt x="11574" y="8571"/>
                  <a:pt x="11575" y="8536"/>
                  <a:pt x="11582" y="8527"/>
                </a:cubicBezTo>
                <a:cubicBezTo>
                  <a:pt x="11588" y="8519"/>
                  <a:pt x="11595" y="8516"/>
                  <a:pt x="11602" y="8510"/>
                </a:cubicBezTo>
                <a:cubicBezTo>
                  <a:pt x="11606" y="8506"/>
                  <a:pt x="11608" y="8490"/>
                  <a:pt x="11606" y="8476"/>
                </a:cubicBezTo>
                <a:cubicBezTo>
                  <a:pt x="11605" y="8464"/>
                  <a:pt x="11603" y="8452"/>
                  <a:pt x="11602" y="8441"/>
                </a:cubicBezTo>
                <a:cubicBezTo>
                  <a:pt x="11599" y="8423"/>
                  <a:pt x="11599" y="8409"/>
                  <a:pt x="11604" y="8396"/>
                </a:cubicBezTo>
                <a:cubicBezTo>
                  <a:pt x="11605" y="8393"/>
                  <a:pt x="11604" y="8381"/>
                  <a:pt x="11604" y="8378"/>
                </a:cubicBezTo>
                <a:cubicBezTo>
                  <a:pt x="11593" y="8334"/>
                  <a:pt x="11600" y="8279"/>
                  <a:pt x="11595" y="8230"/>
                </a:cubicBezTo>
                <a:cubicBezTo>
                  <a:pt x="11593" y="8212"/>
                  <a:pt x="11597" y="8183"/>
                  <a:pt x="11599" y="8167"/>
                </a:cubicBezTo>
                <a:cubicBezTo>
                  <a:pt x="11603" y="8144"/>
                  <a:pt x="11605" y="8130"/>
                  <a:pt x="11599" y="8104"/>
                </a:cubicBezTo>
                <a:cubicBezTo>
                  <a:pt x="11597" y="8094"/>
                  <a:pt x="11597" y="8073"/>
                  <a:pt x="11597" y="8058"/>
                </a:cubicBezTo>
                <a:cubicBezTo>
                  <a:pt x="11599" y="7987"/>
                  <a:pt x="11595" y="7922"/>
                  <a:pt x="11584" y="7858"/>
                </a:cubicBezTo>
                <a:cubicBezTo>
                  <a:pt x="11582" y="7845"/>
                  <a:pt x="11583" y="7825"/>
                  <a:pt x="11582" y="7806"/>
                </a:cubicBezTo>
                <a:cubicBezTo>
                  <a:pt x="11585" y="7799"/>
                  <a:pt x="11586" y="7796"/>
                  <a:pt x="11588" y="7789"/>
                </a:cubicBezTo>
                <a:cubicBezTo>
                  <a:pt x="11591" y="7782"/>
                  <a:pt x="11596" y="7773"/>
                  <a:pt x="11599" y="7766"/>
                </a:cubicBezTo>
                <a:cubicBezTo>
                  <a:pt x="11596" y="7750"/>
                  <a:pt x="11593" y="7734"/>
                  <a:pt x="11591" y="7715"/>
                </a:cubicBezTo>
                <a:cubicBezTo>
                  <a:pt x="11588" y="7695"/>
                  <a:pt x="11586" y="7673"/>
                  <a:pt x="11586" y="7646"/>
                </a:cubicBezTo>
                <a:cubicBezTo>
                  <a:pt x="11588" y="7633"/>
                  <a:pt x="11590" y="7619"/>
                  <a:pt x="11593" y="7606"/>
                </a:cubicBezTo>
                <a:cubicBezTo>
                  <a:pt x="11596" y="7593"/>
                  <a:pt x="11601" y="7585"/>
                  <a:pt x="11606" y="7572"/>
                </a:cubicBezTo>
                <a:cubicBezTo>
                  <a:pt x="11601" y="7555"/>
                  <a:pt x="11596" y="7535"/>
                  <a:pt x="11591" y="7520"/>
                </a:cubicBezTo>
                <a:cubicBezTo>
                  <a:pt x="11581" y="7493"/>
                  <a:pt x="11581" y="7459"/>
                  <a:pt x="11580" y="7423"/>
                </a:cubicBezTo>
                <a:cubicBezTo>
                  <a:pt x="11579" y="7407"/>
                  <a:pt x="11582" y="7390"/>
                  <a:pt x="11586" y="7383"/>
                </a:cubicBezTo>
                <a:cubicBezTo>
                  <a:pt x="11588" y="7379"/>
                  <a:pt x="11591" y="7375"/>
                  <a:pt x="11593" y="7371"/>
                </a:cubicBezTo>
                <a:cubicBezTo>
                  <a:pt x="11601" y="7355"/>
                  <a:pt x="11602" y="7347"/>
                  <a:pt x="11597" y="7308"/>
                </a:cubicBezTo>
                <a:cubicBezTo>
                  <a:pt x="11596" y="7297"/>
                  <a:pt x="11595" y="7285"/>
                  <a:pt x="11595" y="7274"/>
                </a:cubicBezTo>
                <a:cubicBezTo>
                  <a:pt x="11595" y="7230"/>
                  <a:pt x="11589" y="7194"/>
                  <a:pt x="11584" y="7154"/>
                </a:cubicBezTo>
                <a:cubicBezTo>
                  <a:pt x="11586" y="7148"/>
                  <a:pt x="11587" y="7137"/>
                  <a:pt x="11588" y="7131"/>
                </a:cubicBezTo>
                <a:cubicBezTo>
                  <a:pt x="11590" y="7125"/>
                  <a:pt x="11593" y="7121"/>
                  <a:pt x="11595" y="7114"/>
                </a:cubicBezTo>
                <a:cubicBezTo>
                  <a:pt x="11594" y="7105"/>
                  <a:pt x="11592" y="7095"/>
                  <a:pt x="11591" y="7085"/>
                </a:cubicBezTo>
                <a:cubicBezTo>
                  <a:pt x="11590" y="7075"/>
                  <a:pt x="11589" y="7066"/>
                  <a:pt x="11588" y="7057"/>
                </a:cubicBezTo>
                <a:cubicBezTo>
                  <a:pt x="11588" y="7043"/>
                  <a:pt x="11590" y="7038"/>
                  <a:pt x="11593" y="7034"/>
                </a:cubicBezTo>
                <a:cubicBezTo>
                  <a:pt x="11595" y="7029"/>
                  <a:pt x="11599" y="7023"/>
                  <a:pt x="11599" y="7016"/>
                </a:cubicBezTo>
                <a:cubicBezTo>
                  <a:pt x="11600" y="6997"/>
                  <a:pt x="11599" y="6982"/>
                  <a:pt x="11599" y="6965"/>
                </a:cubicBezTo>
                <a:cubicBezTo>
                  <a:pt x="11600" y="6948"/>
                  <a:pt x="11600" y="6931"/>
                  <a:pt x="11599" y="6913"/>
                </a:cubicBezTo>
                <a:cubicBezTo>
                  <a:pt x="11614" y="6861"/>
                  <a:pt x="11626" y="6801"/>
                  <a:pt x="11639" y="6742"/>
                </a:cubicBezTo>
                <a:cubicBezTo>
                  <a:pt x="11643" y="6722"/>
                  <a:pt x="11646" y="6698"/>
                  <a:pt x="11643" y="6673"/>
                </a:cubicBezTo>
                <a:cubicBezTo>
                  <a:pt x="11641" y="6646"/>
                  <a:pt x="11644" y="6625"/>
                  <a:pt x="11648" y="6604"/>
                </a:cubicBezTo>
                <a:cubicBezTo>
                  <a:pt x="11651" y="6587"/>
                  <a:pt x="11652" y="6566"/>
                  <a:pt x="11654" y="6547"/>
                </a:cubicBezTo>
                <a:cubicBezTo>
                  <a:pt x="11657" y="6529"/>
                  <a:pt x="11659" y="6510"/>
                  <a:pt x="11659" y="6490"/>
                </a:cubicBezTo>
                <a:cubicBezTo>
                  <a:pt x="11659" y="6467"/>
                  <a:pt x="11656" y="6444"/>
                  <a:pt x="11654" y="6427"/>
                </a:cubicBezTo>
                <a:cubicBezTo>
                  <a:pt x="11660" y="6385"/>
                  <a:pt x="11666" y="6351"/>
                  <a:pt x="11670" y="6313"/>
                </a:cubicBezTo>
                <a:cubicBezTo>
                  <a:pt x="11673" y="6278"/>
                  <a:pt x="11674" y="6241"/>
                  <a:pt x="11681" y="6210"/>
                </a:cubicBezTo>
                <a:cubicBezTo>
                  <a:pt x="11682" y="6203"/>
                  <a:pt x="11682" y="6181"/>
                  <a:pt x="11681" y="6175"/>
                </a:cubicBezTo>
                <a:cubicBezTo>
                  <a:pt x="11673" y="6142"/>
                  <a:pt x="11681" y="6119"/>
                  <a:pt x="11683" y="6089"/>
                </a:cubicBezTo>
                <a:cubicBezTo>
                  <a:pt x="11682" y="6081"/>
                  <a:pt x="11682" y="6070"/>
                  <a:pt x="11681" y="6061"/>
                </a:cubicBezTo>
                <a:cubicBezTo>
                  <a:pt x="11675" y="6018"/>
                  <a:pt x="11672" y="5978"/>
                  <a:pt x="11681" y="5935"/>
                </a:cubicBezTo>
                <a:cubicBezTo>
                  <a:pt x="11685" y="5916"/>
                  <a:pt x="11683" y="5882"/>
                  <a:pt x="11683" y="5855"/>
                </a:cubicBezTo>
                <a:cubicBezTo>
                  <a:pt x="11682" y="5814"/>
                  <a:pt x="11679" y="5773"/>
                  <a:pt x="11685" y="5735"/>
                </a:cubicBezTo>
                <a:cubicBezTo>
                  <a:pt x="11686" y="5728"/>
                  <a:pt x="11684" y="5715"/>
                  <a:pt x="11683" y="5706"/>
                </a:cubicBezTo>
                <a:cubicBezTo>
                  <a:pt x="11679" y="5681"/>
                  <a:pt x="11682" y="5660"/>
                  <a:pt x="11685" y="5637"/>
                </a:cubicBezTo>
                <a:cubicBezTo>
                  <a:pt x="11688" y="5616"/>
                  <a:pt x="11690" y="5590"/>
                  <a:pt x="11690" y="5569"/>
                </a:cubicBezTo>
                <a:cubicBezTo>
                  <a:pt x="11688" y="5527"/>
                  <a:pt x="11686" y="5489"/>
                  <a:pt x="11690" y="5448"/>
                </a:cubicBezTo>
                <a:cubicBezTo>
                  <a:pt x="11685" y="5404"/>
                  <a:pt x="11692" y="5357"/>
                  <a:pt x="11687" y="5311"/>
                </a:cubicBezTo>
                <a:cubicBezTo>
                  <a:pt x="11685" y="5281"/>
                  <a:pt x="11688" y="5250"/>
                  <a:pt x="11694" y="5225"/>
                </a:cubicBezTo>
                <a:cubicBezTo>
                  <a:pt x="11696" y="5216"/>
                  <a:pt x="11699" y="5201"/>
                  <a:pt x="11698" y="5191"/>
                </a:cubicBezTo>
                <a:cubicBezTo>
                  <a:pt x="11695" y="5157"/>
                  <a:pt x="11700" y="5129"/>
                  <a:pt x="11700" y="5099"/>
                </a:cubicBezTo>
                <a:cubicBezTo>
                  <a:pt x="11701" y="5084"/>
                  <a:pt x="11701" y="5067"/>
                  <a:pt x="11698" y="5054"/>
                </a:cubicBezTo>
                <a:cubicBezTo>
                  <a:pt x="11691" y="5016"/>
                  <a:pt x="11687" y="4976"/>
                  <a:pt x="11694" y="4933"/>
                </a:cubicBezTo>
                <a:cubicBezTo>
                  <a:pt x="11696" y="4924"/>
                  <a:pt x="11694" y="4907"/>
                  <a:pt x="11694" y="4893"/>
                </a:cubicBezTo>
                <a:cubicBezTo>
                  <a:pt x="11693" y="4859"/>
                  <a:pt x="11690" y="4830"/>
                  <a:pt x="11687" y="4796"/>
                </a:cubicBezTo>
                <a:cubicBezTo>
                  <a:pt x="11685" y="4764"/>
                  <a:pt x="11686" y="4728"/>
                  <a:pt x="11685" y="4693"/>
                </a:cubicBezTo>
                <a:cubicBezTo>
                  <a:pt x="11685" y="4679"/>
                  <a:pt x="11684" y="4667"/>
                  <a:pt x="11683" y="4653"/>
                </a:cubicBezTo>
                <a:cubicBezTo>
                  <a:pt x="11682" y="4639"/>
                  <a:pt x="11680" y="4624"/>
                  <a:pt x="11683" y="4613"/>
                </a:cubicBezTo>
                <a:cubicBezTo>
                  <a:pt x="11689" y="4589"/>
                  <a:pt x="11688" y="4560"/>
                  <a:pt x="11685" y="4533"/>
                </a:cubicBezTo>
                <a:cubicBezTo>
                  <a:pt x="11684" y="4522"/>
                  <a:pt x="11682" y="4515"/>
                  <a:pt x="11681" y="4504"/>
                </a:cubicBezTo>
                <a:cubicBezTo>
                  <a:pt x="11682" y="4495"/>
                  <a:pt x="11683" y="4484"/>
                  <a:pt x="11685" y="4476"/>
                </a:cubicBezTo>
                <a:cubicBezTo>
                  <a:pt x="11692" y="4441"/>
                  <a:pt x="11701" y="4408"/>
                  <a:pt x="11703" y="4361"/>
                </a:cubicBezTo>
                <a:cubicBezTo>
                  <a:pt x="11704" y="4332"/>
                  <a:pt x="11706" y="4308"/>
                  <a:pt x="11714" y="4298"/>
                </a:cubicBezTo>
                <a:cubicBezTo>
                  <a:pt x="11726" y="4283"/>
                  <a:pt x="11730" y="4245"/>
                  <a:pt x="11731" y="4201"/>
                </a:cubicBezTo>
                <a:cubicBezTo>
                  <a:pt x="11733" y="4136"/>
                  <a:pt x="11738" y="4071"/>
                  <a:pt x="11740" y="4006"/>
                </a:cubicBezTo>
                <a:cubicBezTo>
                  <a:pt x="11742" y="3954"/>
                  <a:pt x="11747" y="3907"/>
                  <a:pt x="11755" y="3863"/>
                </a:cubicBezTo>
                <a:cubicBezTo>
                  <a:pt x="11766" y="3805"/>
                  <a:pt x="11782" y="3677"/>
                  <a:pt x="11786" y="3617"/>
                </a:cubicBezTo>
                <a:cubicBezTo>
                  <a:pt x="11787" y="3611"/>
                  <a:pt x="11786" y="3601"/>
                  <a:pt x="11786" y="3594"/>
                </a:cubicBezTo>
                <a:cubicBezTo>
                  <a:pt x="11785" y="3537"/>
                  <a:pt x="11790" y="3489"/>
                  <a:pt x="11797" y="3440"/>
                </a:cubicBezTo>
                <a:cubicBezTo>
                  <a:pt x="11801" y="3414"/>
                  <a:pt x="11799" y="3382"/>
                  <a:pt x="11793" y="3360"/>
                </a:cubicBezTo>
                <a:cubicBezTo>
                  <a:pt x="11788" y="3342"/>
                  <a:pt x="11783" y="3331"/>
                  <a:pt x="11777" y="3314"/>
                </a:cubicBezTo>
                <a:cubicBezTo>
                  <a:pt x="11755" y="3243"/>
                  <a:pt x="11735" y="3164"/>
                  <a:pt x="11714" y="3091"/>
                </a:cubicBezTo>
                <a:cubicBezTo>
                  <a:pt x="11677" y="2966"/>
                  <a:pt x="11636" y="2857"/>
                  <a:pt x="11597" y="2742"/>
                </a:cubicBezTo>
                <a:cubicBezTo>
                  <a:pt x="11599" y="2735"/>
                  <a:pt x="11602" y="2733"/>
                  <a:pt x="11602" y="2725"/>
                </a:cubicBezTo>
                <a:cubicBezTo>
                  <a:pt x="11600" y="2713"/>
                  <a:pt x="11599" y="2701"/>
                  <a:pt x="11597" y="2690"/>
                </a:cubicBezTo>
                <a:cubicBezTo>
                  <a:pt x="11594" y="2672"/>
                  <a:pt x="11592" y="2658"/>
                  <a:pt x="11597" y="2644"/>
                </a:cubicBezTo>
                <a:cubicBezTo>
                  <a:pt x="11598" y="2642"/>
                  <a:pt x="11600" y="2630"/>
                  <a:pt x="11599" y="2627"/>
                </a:cubicBezTo>
                <a:cubicBezTo>
                  <a:pt x="11588" y="2582"/>
                  <a:pt x="11595" y="2527"/>
                  <a:pt x="11591" y="2478"/>
                </a:cubicBezTo>
                <a:cubicBezTo>
                  <a:pt x="11589" y="2461"/>
                  <a:pt x="11590" y="2432"/>
                  <a:pt x="11593" y="2416"/>
                </a:cubicBezTo>
                <a:cubicBezTo>
                  <a:pt x="11596" y="2393"/>
                  <a:pt x="11601" y="2378"/>
                  <a:pt x="11595" y="2353"/>
                </a:cubicBezTo>
                <a:cubicBezTo>
                  <a:pt x="11593" y="2343"/>
                  <a:pt x="11592" y="2321"/>
                  <a:pt x="11593" y="2307"/>
                </a:cubicBezTo>
                <a:cubicBezTo>
                  <a:pt x="11594" y="2236"/>
                  <a:pt x="11590" y="2171"/>
                  <a:pt x="11580" y="2106"/>
                </a:cubicBezTo>
                <a:cubicBezTo>
                  <a:pt x="11577" y="2094"/>
                  <a:pt x="11579" y="2080"/>
                  <a:pt x="11577" y="2061"/>
                </a:cubicBezTo>
                <a:cubicBezTo>
                  <a:pt x="11580" y="2054"/>
                  <a:pt x="11581" y="2045"/>
                  <a:pt x="11584" y="2038"/>
                </a:cubicBezTo>
                <a:cubicBezTo>
                  <a:pt x="11587" y="2031"/>
                  <a:pt x="11590" y="2022"/>
                  <a:pt x="11593" y="2015"/>
                </a:cubicBezTo>
                <a:cubicBezTo>
                  <a:pt x="11589" y="1999"/>
                  <a:pt x="11586" y="1983"/>
                  <a:pt x="11584" y="1963"/>
                </a:cubicBezTo>
                <a:cubicBezTo>
                  <a:pt x="11582" y="1944"/>
                  <a:pt x="11582" y="1922"/>
                  <a:pt x="11582" y="1895"/>
                </a:cubicBezTo>
                <a:cubicBezTo>
                  <a:pt x="11583" y="1882"/>
                  <a:pt x="11585" y="1873"/>
                  <a:pt x="11588" y="1860"/>
                </a:cubicBezTo>
                <a:cubicBezTo>
                  <a:pt x="11592" y="1847"/>
                  <a:pt x="11597" y="1833"/>
                  <a:pt x="11602" y="1820"/>
                </a:cubicBezTo>
                <a:cubicBezTo>
                  <a:pt x="11596" y="1803"/>
                  <a:pt x="11591" y="1784"/>
                  <a:pt x="11586" y="1769"/>
                </a:cubicBezTo>
                <a:cubicBezTo>
                  <a:pt x="11577" y="1742"/>
                  <a:pt x="11576" y="1708"/>
                  <a:pt x="11575" y="1672"/>
                </a:cubicBezTo>
                <a:cubicBezTo>
                  <a:pt x="11575" y="1656"/>
                  <a:pt x="11578" y="1644"/>
                  <a:pt x="11582" y="1637"/>
                </a:cubicBezTo>
                <a:cubicBezTo>
                  <a:pt x="11584" y="1634"/>
                  <a:pt x="11586" y="1630"/>
                  <a:pt x="11588" y="1626"/>
                </a:cubicBezTo>
                <a:cubicBezTo>
                  <a:pt x="11597" y="1610"/>
                  <a:pt x="11598" y="1601"/>
                  <a:pt x="11593" y="1563"/>
                </a:cubicBezTo>
                <a:cubicBezTo>
                  <a:pt x="11591" y="1551"/>
                  <a:pt x="11588" y="1540"/>
                  <a:pt x="11588" y="1529"/>
                </a:cubicBezTo>
                <a:cubicBezTo>
                  <a:pt x="11589" y="1485"/>
                  <a:pt x="11585" y="1443"/>
                  <a:pt x="11580" y="1403"/>
                </a:cubicBezTo>
                <a:cubicBezTo>
                  <a:pt x="11581" y="1396"/>
                  <a:pt x="11583" y="1392"/>
                  <a:pt x="11584" y="1385"/>
                </a:cubicBezTo>
                <a:cubicBezTo>
                  <a:pt x="11586" y="1379"/>
                  <a:pt x="11589" y="1370"/>
                  <a:pt x="11591" y="1363"/>
                </a:cubicBezTo>
                <a:cubicBezTo>
                  <a:pt x="11590" y="1354"/>
                  <a:pt x="11587" y="1343"/>
                  <a:pt x="11586" y="1334"/>
                </a:cubicBezTo>
                <a:cubicBezTo>
                  <a:pt x="11585" y="1324"/>
                  <a:pt x="11585" y="1315"/>
                  <a:pt x="11584" y="1305"/>
                </a:cubicBezTo>
                <a:cubicBezTo>
                  <a:pt x="11584" y="1291"/>
                  <a:pt x="11586" y="1287"/>
                  <a:pt x="11588" y="1282"/>
                </a:cubicBezTo>
                <a:cubicBezTo>
                  <a:pt x="11591" y="1278"/>
                  <a:pt x="11592" y="1272"/>
                  <a:pt x="11593" y="1265"/>
                </a:cubicBezTo>
                <a:cubicBezTo>
                  <a:pt x="11593" y="1225"/>
                  <a:pt x="11595" y="1195"/>
                  <a:pt x="11595" y="1162"/>
                </a:cubicBezTo>
                <a:cubicBezTo>
                  <a:pt x="11595" y="1140"/>
                  <a:pt x="11595" y="1121"/>
                  <a:pt x="11599" y="1105"/>
                </a:cubicBezTo>
                <a:cubicBezTo>
                  <a:pt x="11605" y="1085"/>
                  <a:pt x="11604" y="1059"/>
                  <a:pt x="11602" y="1036"/>
                </a:cubicBezTo>
                <a:cubicBezTo>
                  <a:pt x="11594" y="974"/>
                  <a:pt x="11594" y="912"/>
                  <a:pt x="11595" y="848"/>
                </a:cubicBezTo>
                <a:cubicBezTo>
                  <a:pt x="11597" y="779"/>
                  <a:pt x="11588" y="727"/>
                  <a:pt x="11571" y="693"/>
                </a:cubicBezTo>
                <a:cubicBezTo>
                  <a:pt x="11528" y="607"/>
                  <a:pt x="11483" y="524"/>
                  <a:pt x="11439" y="447"/>
                </a:cubicBezTo>
                <a:cubicBezTo>
                  <a:pt x="11420" y="414"/>
                  <a:pt x="11403" y="370"/>
                  <a:pt x="11388" y="315"/>
                </a:cubicBezTo>
                <a:cubicBezTo>
                  <a:pt x="11369" y="246"/>
                  <a:pt x="11347" y="198"/>
                  <a:pt x="11325" y="144"/>
                </a:cubicBezTo>
                <a:cubicBezTo>
                  <a:pt x="11322" y="137"/>
                  <a:pt x="11319" y="136"/>
                  <a:pt x="11316" y="132"/>
                </a:cubicBezTo>
                <a:cubicBezTo>
                  <a:pt x="11295" y="107"/>
                  <a:pt x="11275" y="75"/>
                  <a:pt x="11252" y="69"/>
                </a:cubicBezTo>
                <a:cubicBezTo>
                  <a:pt x="11240" y="66"/>
                  <a:pt x="11225" y="49"/>
                  <a:pt x="11213" y="41"/>
                </a:cubicBezTo>
                <a:cubicBezTo>
                  <a:pt x="11204" y="35"/>
                  <a:pt x="11196" y="29"/>
                  <a:pt x="11188" y="35"/>
                </a:cubicBezTo>
                <a:cubicBezTo>
                  <a:pt x="11174" y="46"/>
                  <a:pt x="11161" y="29"/>
                  <a:pt x="11147" y="23"/>
                </a:cubicBezTo>
                <a:cubicBezTo>
                  <a:pt x="11098" y="3"/>
                  <a:pt x="11048" y="-3"/>
                  <a:pt x="10999" y="1"/>
                </a:cubicBezTo>
                <a:close/>
                <a:moveTo>
                  <a:pt x="5349" y="3148"/>
                </a:moveTo>
                <a:cubicBezTo>
                  <a:pt x="5326" y="3149"/>
                  <a:pt x="5302" y="3145"/>
                  <a:pt x="5281" y="3165"/>
                </a:cubicBezTo>
                <a:cubicBezTo>
                  <a:pt x="5269" y="3176"/>
                  <a:pt x="5256" y="3176"/>
                  <a:pt x="5243" y="3182"/>
                </a:cubicBezTo>
                <a:cubicBezTo>
                  <a:pt x="5235" y="3187"/>
                  <a:pt x="5223" y="3186"/>
                  <a:pt x="5217" y="3200"/>
                </a:cubicBezTo>
                <a:cubicBezTo>
                  <a:pt x="5206" y="3225"/>
                  <a:pt x="5191" y="3229"/>
                  <a:pt x="5177" y="3240"/>
                </a:cubicBezTo>
                <a:cubicBezTo>
                  <a:pt x="5130" y="3275"/>
                  <a:pt x="5085" y="3326"/>
                  <a:pt x="5041" y="3383"/>
                </a:cubicBezTo>
                <a:cubicBezTo>
                  <a:pt x="5013" y="3419"/>
                  <a:pt x="4986" y="3455"/>
                  <a:pt x="4958" y="3491"/>
                </a:cubicBezTo>
                <a:cubicBezTo>
                  <a:pt x="4953" y="3497"/>
                  <a:pt x="4949" y="3501"/>
                  <a:pt x="4944" y="3509"/>
                </a:cubicBezTo>
                <a:cubicBezTo>
                  <a:pt x="4927" y="3541"/>
                  <a:pt x="4907" y="3560"/>
                  <a:pt x="4887" y="3583"/>
                </a:cubicBezTo>
                <a:cubicBezTo>
                  <a:pt x="4851" y="3625"/>
                  <a:pt x="4819" y="3683"/>
                  <a:pt x="4784" y="3732"/>
                </a:cubicBezTo>
                <a:cubicBezTo>
                  <a:pt x="4756" y="3771"/>
                  <a:pt x="4730" y="3820"/>
                  <a:pt x="4701" y="3852"/>
                </a:cubicBezTo>
                <a:cubicBezTo>
                  <a:pt x="4687" y="3867"/>
                  <a:pt x="4675" y="3891"/>
                  <a:pt x="4663" y="3915"/>
                </a:cubicBezTo>
                <a:cubicBezTo>
                  <a:pt x="4652" y="3937"/>
                  <a:pt x="4639" y="3955"/>
                  <a:pt x="4626" y="3972"/>
                </a:cubicBezTo>
                <a:cubicBezTo>
                  <a:pt x="4580" y="4030"/>
                  <a:pt x="4540" y="4107"/>
                  <a:pt x="4503" y="4201"/>
                </a:cubicBezTo>
                <a:cubicBezTo>
                  <a:pt x="4495" y="4221"/>
                  <a:pt x="4485" y="4240"/>
                  <a:pt x="4476" y="4258"/>
                </a:cubicBezTo>
                <a:cubicBezTo>
                  <a:pt x="4468" y="4277"/>
                  <a:pt x="4460" y="4297"/>
                  <a:pt x="4452" y="4315"/>
                </a:cubicBezTo>
                <a:cubicBezTo>
                  <a:pt x="4448" y="4324"/>
                  <a:pt x="4446" y="4339"/>
                  <a:pt x="4441" y="4344"/>
                </a:cubicBezTo>
                <a:cubicBezTo>
                  <a:pt x="4415" y="4372"/>
                  <a:pt x="4397" y="4429"/>
                  <a:pt x="4377" y="4481"/>
                </a:cubicBezTo>
                <a:cubicBezTo>
                  <a:pt x="4374" y="4489"/>
                  <a:pt x="4372" y="4501"/>
                  <a:pt x="4369" y="4504"/>
                </a:cubicBezTo>
                <a:cubicBezTo>
                  <a:pt x="4354" y="4517"/>
                  <a:pt x="4342" y="4548"/>
                  <a:pt x="4329" y="4567"/>
                </a:cubicBezTo>
                <a:cubicBezTo>
                  <a:pt x="4326" y="4572"/>
                  <a:pt x="4325" y="4577"/>
                  <a:pt x="4322" y="4584"/>
                </a:cubicBezTo>
                <a:cubicBezTo>
                  <a:pt x="4306" y="4638"/>
                  <a:pt x="4290" y="4691"/>
                  <a:pt x="4281" y="4762"/>
                </a:cubicBezTo>
                <a:cubicBezTo>
                  <a:pt x="4274" y="4811"/>
                  <a:pt x="4270" y="4862"/>
                  <a:pt x="4279" y="4928"/>
                </a:cubicBezTo>
                <a:cubicBezTo>
                  <a:pt x="4281" y="4949"/>
                  <a:pt x="4280" y="4968"/>
                  <a:pt x="4281" y="4991"/>
                </a:cubicBezTo>
                <a:cubicBezTo>
                  <a:pt x="4281" y="5019"/>
                  <a:pt x="4282" y="5048"/>
                  <a:pt x="4283" y="5077"/>
                </a:cubicBezTo>
                <a:cubicBezTo>
                  <a:pt x="4284" y="5100"/>
                  <a:pt x="4286" y="5123"/>
                  <a:pt x="4294" y="5139"/>
                </a:cubicBezTo>
                <a:cubicBezTo>
                  <a:pt x="4298" y="5147"/>
                  <a:pt x="4302" y="5156"/>
                  <a:pt x="4303" y="5168"/>
                </a:cubicBezTo>
                <a:cubicBezTo>
                  <a:pt x="4304" y="5180"/>
                  <a:pt x="4303" y="5191"/>
                  <a:pt x="4305" y="5202"/>
                </a:cubicBezTo>
                <a:cubicBezTo>
                  <a:pt x="4309" y="5230"/>
                  <a:pt x="4314" y="5261"/>
                  <a:pt x="4316" y="5288"/>
                </a:cubicBezTo>
                <a:cubicBezTo>
                  <a:pt x="4318" y="5317"/>
                  <a:pt x="4321" y="5346"/>
                  <a:pt x="4325" y="5374"/>
                </a:cubicBezTo>
                <a:cubicBezTo>
                  <a:pt x="4326" y="5385"/>
                  <a:pt x="4326" y="5396"/>
                  <a:pt x="4329" y="5403"/>
                </a:cubicBezTo>
                <a:cubicBezTo>
                  <a:pt x="4341" y="5433"/>
                  <a:pt x="4341" y="5466"/>
                  <a:pt x="4340" y="5500"/>
                </a:cubicBezTo>
                <a:cubicBezTo>
                  <a:pt x="4340" y="5512"/>
                  <a:pt x="4342" y="5527"/>
                  <a:pt x="4344" y="5540"/>
                </a:cubicBezTo>
                <a:cubicBezTo>
                  <a:pt x="4346" y="5549"/>
                  <a:pt x="4349" y="5555"/>
                  <a:pt x="4351" y="5563"/>
                </a:cubicBezTo>
                <a:cubicBezTo>
                  <a:pt x="4348" y="5568"/>
                  <a:pt x="4343" y="5574"/>
                  <a:pt x="4340" y="5580"/>
                </a:cubicBezTo>
                <a:cubicBezTo>
                  <a:pt x="4337" y="5586"/>
                  <a:pt x="4333" y="5596"/>
                  <a:pt x="4329" y="5603"/>
                </a:cubicBezTo>
                <a:cubicBezTo>
                  <a:pt x="4342" y="5675"/>
                  <a:pt x="4346" y="5741"/>
                  <a:pt x="4351" y="5809"/>
                </a:cubicBezTo>
                <a:cubicBezTo>
                  <a:pt x="4356" y="5884"/>
                  <a:pt x="4362" y="5963"/>
                  <a:pt x="4369" y="6038"/>
                </a:cubicBezTo>
                <a:cubicBezTo>
                  <a:pt x="4369" y="6047"/>
                  <a:pt x="4373" y="6058"/>
                  <a:pt x="4375" y="6067"/>
                </a:cubicBezTo>
                <a:cubicBezTo>
                  <a:pt x="4379" y="6082"/>
                  <a:pt x="4381" y="6095"/>
                  <a:pt x="4380" y="6112"/>
                </a:cubicBezTo>
                <a:cubicBezTo>
                  <a:pt x="4378" y="6146"/>
                  <a:pt x="4381" y="6179"/>
                  <a:pt x="4384" y="6215"/>
                </a:cubicBezTo>
                <a:cubicBezTo>
                  <a:pt x="4392" y="6307"/>
                  <a:pt x="4400" y="6399"/>
                  <a:pt x="4406" y="6490"/>
                </a:cubicBezTo>
                <a:cubicBezTo>
                  <a:pt x="4412" y="6588"/>
                  <a:pt x="4423" y="6684"/>
                  <a:pt x="4428" y="6782"/>
                </a:cubicBezTo>
                <a:cubicBezTo>
                  <a:pt x="4431" y="6840"/>
                  <a:pt x="4437" y="6902"/>
                  <a:pt x="4439" y="6959"/>
                </a:cubicBezTo>
                <a:cubicBezTo>
                  <a:pt x="4442" y="7043"/>
                  <a:pt x="4451" y="7127"/>
                  <a:pt x="4454" y="7211"/>
                </a:cubicBezTo>
                <a:cubicBezTo>
                  <a:pt x="4456" y="7246"/>
                  <a:pt x="4458" y="7284"/>
                  <a:pt x="4465" y="7320"/>
                </a:cubicBezTo>
                <a:cubicBezTo>
                  <a:pt x="4469" y="7341"/>
                  <a:pt x="4471" y="7366"/>
                  <a:pt x="4474" y="7388"/>
                </a:cubicBezTo>
                <a:cubicBezTo>
                  <a:pt x="4483" y="7466"/>
                  <a:pt x="4490" y="7546"/>
                  <a:pt x="4501" y="7623"/>
                </a:cubicBezTo>
                <a:cubicBezTo>
                  <a:pt x="4511" y="7695"/>
                  <a:pt x="4519" y="7764"/>
                  <a:pt x="4525" y="7835"/>
                </a:cubicBezTo>
                <a:cubicBezTo>
                  <a:pt x="4529" y="7897"/>
                  <a:pt x="4539" y="7956"/>
                  <a:pt x="4542" y="8018"/>
                </a:cubicBezTo>
                <a:cubicBezTo>
                  <a:pt x="4544" y="8053"/>
                  <a:pt x="4548" y="8081"/>
                  <a:pt x="4555" y="8104"/>
                </a:cubicBezTo>
                <a:cubicBezTo>
                  <a:pt x="4562" y="8126"/>
                  <a:pt x="4572" y="8146"/>
                  <a:pt x="4582" y="8161"/>
                </a:cubicBezTo>
                <a:cubicBezTo>
                  <a:pt x="4599" y="8188"/>
                  <a:pt x="4615" y="8196"/>
                  <a:pt x="4630" y="8172"/>
                </a:cubicBezTo>
                <a:cubicBezTo>
                  <a:pt x="4645" y="8150"/>
                  <a:pt x="4661" y="8145"/>
                  <a:pt x="4679" y="8144"/>
                </a:cubicBezTo>
                <a:cubicBezTo>
                  <a:pt x="4681" y="8156"/>
                  <a:pt x="4683" y="8164"/>
                  <a:pt x="4687" y="8172"/>
                </a:cubicBezTo>
                <a:cubicBezTo>
                  <a:pt x="4695" y="8187"/>
                  <a:pt x="4699" y="8212"/>
                  <a:pt x="4703" y="8235"/>
                </a:cubicBezTo>
                <a:cubicBezTo>
                  <a:pt x="4708" y="8270"/>
                  <a:pt x="4715" y="8303"/>
                  <a:pt x="4722" y="8344"/>
                </a:cubicBezTo>
                <a:cubicBezTo>
                  <a:pt x="4724" y="8351"/>
                  <a:pt x="4728" y="8352"/>
                  <a:pt x="4731" y="8356"/>
                </a:cubicBezTo>
                <a:cubicBezTo>
                  <a:pt x="4735" y="8359"/>
                  <a:pt x="4738" y="8364"/>
                  <a:pt x="4740" y="8378"/>
                </a:cubicBezTo>
                <a:cubicBezTo>
                  <a:pt x="4741" y="8389"/>
                  <a:pt x="4742" y="8402"/>
                  <a:pt x="4742" y="8413"/>
                </a:cubicBezTo>
                <a:cubicBezTo>
                  <a:pt x="4743" y="8423"/>
                  <a:pt x="4742" y="8432"/>
                  <a:pt x="4742" y="8441"/>
                </a:cubicBezTo>
                <a:cubicBezTo>
                  <a:pt x="4746" y="8448"/>
                  <a:pt x="4750" y="8453"/>
                  <a:pt x="4753" y="8459"/>
                </a:cubicBezTo>
                <a:cubicBezTo>
                  <a:pt x="4756" y="8464"/>
                  <a:pt x="4757" y="8470"/>
                  <a:pt x="4760" y="8476"/>
                </a:cubicBezTo>
                <a:cubicBezTo>
                  <a:pt x="4761" y="8522"/>
                  <a:pt x="4763" y="8568"/>
                  <a:pt x="4771" y="8613"/>
                </a:cubicBezTo>
                <a:cubicBezTo>
                  <a:pt x="4773" y="8625"/>
                  <a:pt x="4773" y="8635"/>
                  <a:pt x="4773" y="8647"/>
                </a:cubicBezTo>
                <a:cubicBezTo>
                  <a:pt x="4775" y="8691"/>
                  <a:pt x="4778" y="8705"/>
                  <a:pt x="4791" y="8716"/>
                </a:cubicBezTo>
                <a:cubicBezTo>
                  <a:pt x="4794" y="8719"/>
                  <a:pt x="4796" y="8719"/>
                  <a:pt x="4799" y="8722"/>
                </a:cubicBezTo>
                <a:cubicBezTo>
                  <a:pt x="4805" y="8727"/>
                  <a:pt x="4811" y="8739"/>
                  <a:pt x="4813" y="8756"/>
                </a:cubicBezTo>
                <a:cubicBezTo>
                  <a:pt x="4817" y="8795"/>
                  <a:pt x="4823" y="8831"/>
                  <a:pt x="4817" y="8865"/>
                </a:cubicBezTo>
                <a:cubicBezTo>
                  <a:pt x="4814" y="8884"/>
                  <a:pt x="4811" y="8907"/>
                  <a:pt x="4808" y="8928"/>
                </a:cubicBezTo>
                <a:cubicBezTo>
                  <a:pt x="4816" y="8939"/>
                  <a:pt x="4824" y="8945"/>
                  <a:pt x="4830" y="8956"/>
                </a:cubicBezTo>
                <a:cubicBezTo>
                  <a:pt x="4836" y="8968"/>
                  <a:pt x="4842" y="8984"/>
                  <a:pt x="4846" y="8996"/>
                </a:cubicBezTo>
                <a:cubicBezTo>
                  <a:pt x="4851" y="9025"/>
                  <a:pt x="4851" y="9049"/>
                  <a:pt x="4852" y="9071"/>
                </a:cubicBezTo>
                <a:cubicBezTo>
                  <a:pt x="4853" y="9093"/>
                  <a:pt x="4853" y="9109"/>
                  <a:pt x="4852" y="9128"/>
                </a:cubicBezTo>
                <a:cubicBezTo>
                  <a:pt x="4857" y="9134"/>
                  <a:pt x="4861" y="9140"/>
                  <a:pt x="4865" y="9145"/>
                </a:cubicBezTo>
                <a:cubicBezTo>
                  <a:pt x="4870" y="9150"/>
                  <a:pt x="4874" y="9157"/>
                  <a:pt x="4879" y="9162"/>
                </a:cubicBezTo>
                <a:cubicBezTo>
                  <a:pt x="4880" y="9183"/>
                  <a:pt x="4883" y="9199"/>
                  <a:pt x="4883" y="9214"/>
                </a:cubicBezTo>
                <a:cubicBezTo>
                  <a:pt x="4882" y="9288"/>
                  <a:pt x="4891" y="9364"/>
                  <a:pt x="4905" y="9437"/>
                </a:cubicBezTo>
                <a:cubicBezTo>
                  <a:pt x="4908" y="9452"/>
                  <a:pt x="4910" y="9471"/>
                  <a:pt x="4909" y="9483"/>
                </a:cubicBezTo>
                <a:cubicBezTo>
                  <a:pt x="4907" y="9514"/>
                  <a:pt x="4912" y="9525"/>
                  <a:pt x="4920" y="9546"/>
                </a:cubicBezTo>
                <a:cubicBezTo>
                  <a:pt x="4926" y="9562"/>
                  <a:pt x="4935" y="9589"/>
                  <a:pt x="4936" y="9609"/>
                </a:cubicBezTo>
                <a:cubicBezTo>
                  <a:pt x="4939" y="9663"/>
                  <a:pt x="4956" y="9715"/>
                  <a:pt x="4951" y="9769"/>
                </a:cubicBezTo>
                <a:cubicBezTo>
                  <a:pt x="4951" y="9772"/>
                  <a:pt x="4952" y="9784"/>
                  <a:pt x="4953" y="9786"/>
                </a:cubicBezTo>
                <a:cubicBezTo>
                  <a:pt x="4961" y="9798"/>
                  <a:pt x="4964" y="9817"/>
                  <a:pt x="4964" y="9838"/>
                </a:cubicBezTo>
                <a:cubicBezTo>
                  <a:pt x="4964" y="9840"/>
                  <a:pt x="4964" y="9841"/>
                  <a:pt x="4964" y="9843"/>
                </a:cubicBezTo>
                <a:cubicBezTo>
                  <a:pt x="4964" y="9843"/>
                  <a:pt x="4962" y="9843"/>
                  <a:pt x="4962" y="9843"/>
                </a:cubicBezTo>
                <a:cubicBezTo>
                  <a:pt x="4961" y="9845"/>
                  <a:pt x="4962" y="9851"/>
                  <a:pt x="4962" y="9855"/>
                </a:cubicBezTo>
                <a:cubicBezTo>
                  <a:pt x="4969" y="9912"/>
                  <a:pt x="4976" y="9970"/>
                  <a:pt x="4984" y="10027"/>
                </a:cubicBezTo>
                <a:cubicBezTo>
                  <a:pt x="4995" y="10105"/>
                  <a:pt x="5002" y="10182"/>
                  <a:pt x="5010" y="10261"/>
                </a:cubicBezTo>
                <a:cubicBezTo>
                  <a:pt x="5024" y="10390"/>
                  <a:pt x="5042" y="10522"/>
                  <a:pt x="5057" y="10650"/>
                </a:cubicBezTo>
                <a:cubicBezTo>
                  <a:pt x="5073" y="10801"/>
                  <a:pt x="5094" y="10947"/>
                  <a:pt x="5111" y="11097"/>
                </a:cubicBezTo>
                <a:cubicBezTo>
                  <a:pt x="5115" y="11128"/>
                  <a:pt x="5121" y="11161"/>
                  <a:pt x="5127" y="11188"/>
                </a:cubicBezTo>
                <a:cubicBezTo>
                  <a:pt x="5133" y="11216"/>
                  <a:pt x="5140" y="11236"/>
                  <a:pt x="5147" y="11263"/>
                </a:cubicBezTo>
                <a:cubicBezTo>
                  <a:pt x="5149" y="11272"/>
                  <a:pt x="5152" y="11278"/>
                  <a:pt x="5155" y="11286"/>
                </a:cubicBezTo>
                <a:cubicBezTo>
                  <a:pt x="5162" y="11299"/>
                  <a:pt x="5166" y="11301"/>
                  <a:pt x="5171" y="11291"/>
                </a:cubicBezTo>
                <a:cubicBezTo>
                  <a:pt x="5175" y="11284"/>
                  <a:pt x="5180" y="11278"/>
                  <a:pt x="5184" y="11268"/>
                </a:cubicBezTo>
                <a:cubicBezTo>
                  <a:pt x="5184" y="11258"/>
                  <a:pt x="5182" y="11254"/>
                  <a:pt x="5182" y="11251"/>
                </a:cubicBezTo>
                <a:cubicBezTo>
                  <a:pt x="5176" y="11203"/>
                  <a:pt x="5182" y="11169"/>
                  <a:pt x="5193" y="11142"/>
                </a:cubicBezTo>
                <a:cubicBezTo>
                  <a:pt x="5200" y="11125"/>
                  <a:pt x="5201" y="11100"/>
                  <a:pt x="5199" y="11068"/>
                </a:cubicBezTo>
                <a:cubicBezTo>
                  <a:pt x="5198" y="11044"/>
                  <a:pt x="5196" y="11018"/>
                  <a:pt x="5202" y="10999"/>
                </a:cubicBezTo>
                <a:cubicBezTo>
                  <a:pt x="5203" y="10995"/>
                  <a:pt x="5206" y="10994"/>
                  <a:pt x="5208" y="10994"/>
                </a:cubicBezTo>
                <a:cubicBezTo>
                  <a:pt x="5210" y="10994"/>
                  <a:pt x="5212" y="10995"/>
                  <a:pt x="5213" y="10999"/>
                </a:cubicBezTo>
                <a:cubicBezTo>
                  <a:pt x="5216" y="11015"/>
                  <a:pt x="5219" y="11035"/>
                  <a:pt x="5221" y="11051"/>
                </a:cubicBezTo>
                <a:cubicBezTo>
                  <a:pt x="5225" y="11075"/>
                  <a:pt x="5228" y="11096"/>
                  <a:pt x="5232" y="11120"/>
                </a:cubicBezTo>
                <a:cubicBezTo>
                  <a:pt x="5235" y="11134"/>
                  <a:pt x="5241" y="11142"/>
                  <a:pt x="5246" y="11142"/>
                </a:cubicBezTo>
                <a:cubicBezTo>
                  <a:pt x="5251" y="11143"/>
                  <a:pt x="5255" y="11134"/>
                  <a:pt x="5254" y="11120"/>
                </a:cubicBezTo>
                <a:cubicBezTo>
                  <a:pt x="5254" y="11103"/>
                  <a:pt x="5252" y="11084"/>
                  <a:pt x="5252" y="11068"/>
                </a:cubicBezTo>
                <a:cubicBezTo>
                  <a:pt x="5252" y="11039"/>
                  <a:pt x="5258" y="11027"/>
                  <a:pt x="5268" y="11034"/>
                </a:cubicBezTo>
                <a:cubicBezTo>
                  <a:pt x="5273" y="11038"/>
                  <a:pt x="5278" y="11042"/>
                  <a:pt x="5283" y="11051"/>
                </a:cubicBezTo>
                <a:cubicBezTo>
                  <a:pt x="5289" y="11063"/>
                  <a:pt x="5296" y="11069"/>
                  <a:pt x="5303" y="11074"/>
                </a:cubicBezTo>
                <a:cubicBezTo>
                  <a:pt x="5310" y="11079"/>
                  <a:pt x="5315" y="11092"/>
                  <a:pt x="5318" y="11114"/>
                </a:cubicBezTo>
                <a:cubicBezTo>
                  <a:pt x="5325" y="11154"/>
                  <a:pt x="5333" y="11195"/>
                  <a:pt x="5340" y="11234"/>
                </a:cubicBezTo>
                <a:cubicBezTo>
                  <a:pt x="5347" y="11271"/>
                  <a:pt x="5358" y="11303"/>
                  <a:pt x="5369" y="11331"/>
                </a:cubicBezTo>
                <a:cubicBezTo>
                  <a:pt x="5372" y="11341"/>
                  <a:pt x="5375" y="11332"/>
                  <a:pt x="5377" y="11326"/>
                </a:cubicBezTo>
                <a:cubicBezTo>
                  <a:pt x="5381" y="11319"/>
                  <a:pt x="5385" y="11326"/>
                  <a:pt x="5386" y="11337"/>
                </a:cubicBezTo>
                <a:cubicBezTo>
                  <a:pt x="5390" y="11358"/>
                  <a:pt x="5392" y="11379"/>
                  <a:pt x="5395" y="11400"/>
                </a:cubicBezTo>
                <a:cubicBezTo>
                  <a:pt x="5403" y="11454"/>
                  <a:pt x="5413" y="11507"/>
                  <a:pt x="5421" y="11560"/>
                </a:cubicBezTo>
                <a:cubicBezTo>
                  <a:pt x="5425" y="11584"/>
                  <a:pt x="5431" y="11608"/>
                  <a:pt x="5435" y="11629"/>
                </a:cubicBezTo>
                <a:cubicBezTo>
                  <a:pt x="5437" y="11631"/>
                  <a:pt x="5438" y="11634"/>
                  <a:pt x="5439" y="11635"/>
                </a:cubicBezTo>
                <a:cubicBezTo>
                  <a:pt x="5444" y="11640"/>
                  <a:pt x="5446" y="11629"/>
                  <a:pt x="5450" y="11635"/>
                </a:cubicBezTo>
                <a:cubicBezTo>
                  <a:pt x="5451" y="11637"/>
                  <a:pt x="5453" y="11643"/>
                  <a:pt x="5454" y="11646"/>
                </a:cubicBezTo>
                <a:cubicBezTo>
                  <a:pt x="5455" y="11649"/>
                  <a:pt x="5456" y="11649"/>
                  <a:pt x="5457" y="11652"/>
                </a:cubicBezTo>
                <a:cubicBezTo>
                  <a:pt x="5459" y="11662"/>
                  <a:pt x="5461" y="11675"/>
                  <a:pt x="5463" y="11686"/>
                </a:cubicBezTo>
                <a:cubicBezTo>
                  <a:pt x="5475" y="11758"/>
                  <a:pt x="5483" y="11831"/>
                  <a:pt x="5494" y="11904"/>
                </a:cubicBezTo>
                <a:cubicBezTo>
                  <a:pt x="5497" y="11925"/>
                  <a:pt x="5501" y="11944"/>
                  <a:pt x="5509" y="11961"/>
                </a:cubicBezTo>
                <a:cubicBezTo>
                  <a:pt x="5510" y="11955"/>
                  <a:pt x="5512" y="11950"/>
                  <a:pt x="5511" y="11944"/>
                </a:cubicBezTo>
                <a:cubicBezTo>
                  <a:pt x="5510" y="11913"/>
                  <a:pt x="5508" y="11883"/>
                  <a:pt x="5505" y="11852"/>
                </a:cubicBezTo>
                <a:cubicBezTo>
                  <a:pt x="5507" y="11862"/>
                  <a:pt x="5511" y="11877"/>
                  <a:pt x="5514" y="11886"/>
                </a:cubicBezTo>
                <a:cubicBezTo>
                  <a:pt x="5518" y="11900"/>
                  <a:pt x="5524" y="11914"/>
                  <a:pt x="5529" y="11926"/>
                </a:cubicBezTo>
                <a:cubicBezTo>
                  <a:pt x="5535" y="11941"/>
                  <a:pt x="5539" y="11955"/>
                  <a:pt x="5540" y="11978"/>
                </a:cubicBezTo>
                <a:cubicBezTo>
                  <a:pt x="5541" y="12000"/>
                  <a:pt x="5547" y="12016"/>
                  <a:pt x="5553" y="12029"/>
                </a:cubicBezTo>
                <a:cubicBezTo>
                  <a:pt x="5554" y="12032"/>
                  <a:pt x="5554" y="12033"/>
                  <a:pt x="5555" y="12035"/>
                </a:cubicBezTo>
                <a:cubicBezTo>
                  <a:pt x="5576" y="12178"/>
                  <a:pt x="5595" y="12322"/>
                  <a:pt x="5615" y="12464"/>
                </a:cubicBezTo>
                <a:cubicBezTo>
                  <a:pt x="5618" y="12489"/>
                  <a:pt x="5620" y="12521"/>
                  <a:pt x="5632" y="12533"/>
                </a:cubicBezTo>
                <a:cubicBezTo>
                  <a:pt x="5638" y="12510"/>
                  <a:pt x="5633" y="12479"/>
                  <a:pt x="5630" y="12453"/>
                </a:cubicBezTo>
                <a:cubicBezTo>
                  <a:pt x="5618" y="12358"/>
                  <a:pt x="5606" y="12267"/>
                  <a:pt x="5593" y="12173"/>
                </a:cubicBezTo>
                <a:cubicBezTo>
                  <a:pt x="5589" y="12144"/>
                  <a:pt x="5584" y="12115"/>
                  <a:pt x="5580" y="12087"/>
                </a:cubicBezTo>
                <a:cubicBezTo>
                  <a:pt x="5593" y="12116"/>
                  <a:pt x="5607" y="12145"/>
                  <a:pt x="5621" y="12167"/>
                </a:cubicBezTo>
                <a:cubicBezTo>
                  <a:pt x="5634" y="12186"/>
                  <a:pt x="5645" y="12202"/>
                  <a:pt x="5659" y="12207"/>
                </a:cubicBezTo>
                <a:cubicBezTo>
                  <a:pt x="5667" y="12210"/>
                  <a:pt x="5677" y="12218"/>
                  <a:pt x="5685" y="12224"/>
                </a:cubicBezTo>
                <a:cubicBezTo>
                  <a:pt x="5699" y="12234"/>
                  <a:pt x="5712" y="12243"/>
                  <a:pt x="5725" y="12235"/>
                </a:cubicBezTo>
                <a:cubicBezTo>
                  <a:pt x="5738" y="12227"/>
                  <a:pt x="5754" y="12229"/>
                  <a:pt x="5769" y="12230"/>
                </a:cubicBezTo>
                <a:cubicBezTo>
                  <a:pt x="5794" y="12230"/>
                  <a:pt x="5819" y="12234"/>
                  <a:pt x="5843" y="12235"/>
                </a:cubicBezTo>
                <a:cubicBezTo>
                  <a:pt x="5844" y="12236"/>
                  <a:pt x="5845" y="12235"/>
                  <a:pt x="5846" y="12235"/>
                </a:cubicBezTo>
                <a:cubicBezTo>
                  <a:pt x="5854" y="12241"/>
                  <a:pt x="5856" y="12215"/>
                  <a:pt x="5863" y="12213"/>
                </a:cubicBezTo>
                <a:cubicBezTo>
                  <a:pt x="5870" y="12210"/>
                  <a:pt x="5879" y="12226"/>
                  <a:pt x="5885" y="12213"/>
                </a:cubicBezTo>
                <a:cubicBezTo>
                  <a:pt x="5890" y="12201"/>
                  <a:pt x="5896" y="12207"/>
                  <a:pt x="5903" y="12207"/>
                </a:cubicBezTo>
                <a:cubicBezTo>
                  <a:pt x="5919" y="12206"/>
                  <a:pt x="5934" y="12202"/>
                  <a:pt x="5949" y="12195"/>
                </a:cubicBezTo>
                <a:cubicBezTo>
                  <a:pt x="5965" y="12189"/>
                  <a:pt x="5981" y="12178"/>
                  <a:pt x="5997" y="12167"/>
                </a:cubicBezTo>
                <a:cubicBezTo>
                  <a:pt x="6006" y="12161"/>
                  <a:pt x="6015" y="12154"/>
                  <a:pt x="6024" y="12144"/>
                </a:cubicBezTo>
                <a:cubicBezTo>
                  <a:pt x="6034" y="12132"/>
                  <a:pt x="6044" y="12111"/>
                  <a:pt x="6054" y="12098"/>
                </a:cubicBezTo>
                <a:cubicBezTo>
                  <a:pt x="6084" y="12062"/>
                  <a:pt x="6115" y="12031"/>
                  <a:pt x="6144" y="11995"/>
                </a:cubicBezTo>
                <a:cubicBezTo>
                  <a:pt x="6157" y="11981"/>
                  <a:pt x="6169" y="11965"/>
                  <a:pt x="6182" y="11949"/>
                </a:cubicBezTo>
                <a:cubicBezTo>
                  <a:pt x="6189" y="11940"/>
                  <a:pt x="6196" y="11932"/>
                  <a:pt x="6204" y="11921"/>
                </a:cubicBezTo>
                <a:cubicBezTo>
                  <a:pt x="6207" y="11916"/>
                  <a:pt x="6209" y="11906"/>
                  <a:pt x="6213" y="11904"/>
                </a:cubicBezTo>
                <a:cubicBezTo>
                  <a:pt x="6235" y="11888"/>
                  <a:pt x="6255" y="11860"/>
                  <a:pt x="6276" y="11841"/>
                </a:cubicBezTo>
                <a:cubicBezTo>
                  <a:pt x="6283" y="11834"/>
                  <a:pt x="6289" y="11826"/>
                  <a:pt x="6296" y="11818"/>
                </a:cubicBezTo>
                <a:cubicBezTo>
                  <a:pt x="6301" y="11811"/>
                  <a:pt x="6306" y="11801"/>
                  <a:pt x="6311" y="11795"/>
                </a:cubicBezTo>
                <a:cubicBezTo>
                  <a:pt x="6333" y="11771"/>
                  <a:pt x="6354" y="11756"/>
                  <a:pt x="6375" y="11732"/>
                </a:cubicBezTo>
                <a:cubicBezTo>
                  <a:pt x="6393" y="11712"/>
                  <a:pt x="6410" y="11684"/>
                  <a:pt x="6428" y="11663"/>
                </a:cubicBezTo>
                <a:cubicBezTo>
                  <a:pt x="6432" y="11658"/>
                  <a:pt x="6439" y="11661"/>
                  <a:pt x="6443" y="11658"/>
                </a:cubicBezTo>
                <a:cubicBezTo>
                  <a:pt x="6449" y="11654"/>
                  <a:pt x="6456" y="11646"/>
                  <a:pt x="6461" y="11640"/>
                </a:cubicBezTo>
                <a:cubicBezTo>
                  <a:pt x="6485" y="11613"/>
                  <a:pt x="6508" y="11598"/>
                  <a:pt x="6533" y="11577"/>
                </a:cubicBezTo>
                <a:cubicBezTo>
                  <a:pt x="6556" y="11559"/>
                  <a:pt x="6580" y="11537"/>
                  <a:pt x="6602" y="11514"/>
                </a:cubicBezTo>
                <a:cubicBezTo>
                  <a:pt x="6613" y="11503"/>
                  <a:pt x="6622" y="11487"/>
                  <a:pt x="6632" y="11474"/>
                </a:cubicBezTo>
                <a:cubicBezTo>
                  <a:pt x="6668" y="11431"/>
                  <a:pt x="6704" y="11383"/>
                  <a:pt x="6738" y="11331"/>
                </a:cubicBezTo>
                <a:cubicBezTo>
                  <a:pt x="6751" y="11312"/>
                  <a:pt x="6763" y="11291"/>
                  <a:pt x="6775" y="11268"/>
                </a:cubicBezTo>
                <a:cubicBezTo>
                  <a:pt x="6785" y="11250"/>
                  <a:pt x="6793" y="11223"/>
                  <a:pt x="6799" y="11194"/>
                </a:cubicBezTo>
                <a:cubicBezTo>
                  <a:pt x="6812" y="11136"/>
                  <a:pt x="6824" y="11071"/>
                  <a:pt x="6841" y="11022"/>
                </a:cubicBezTo>
                <a:cubicBezTo>
                  <a:pt x="6843" y="11017"/>
                  <a:pt x="6845" y="11012"/>
                  <a:pt x="6846" y="11005"/>
                </a:cubicBezTo>
                <a:cubicBezTo>
                  <a:pt x="6851" y="10959"/>
                  <a:pt x="6865" y="10943"/>
                  <a:pt x="6879" y="10925"/>
                </a:cubicBezTo>
                <a:cubicBezTo>
                  <a:pt x="6897" y="10902"/>
                  <a:pt x="6913" y="10880"/>
                  <a:pt x="6931" y="10856"/>
                </a:cubicBezTo>
                <a:cubicBezTo>
                  <a:pt x="6936" y="10850"/>
                  <a:pt x="6943" y="10847"/>
                  <a:pt x="6949" y="10845"/>
                </a:cubicBezTo>
                <a:cubicBezTo>
                  <a:pt x="6962" y="10839"/>
                  <a:pt x="6976" y="10838"/>
                  <a:pt x="6984" y="10805"/>
                </a:cubicBezTo>
                <a:cubicBezTo>
                  <a:pt x="6985" y="10799"/>
                  <a:pt x="6990" y="10795"/>
                  <a:pt x="6993" y="10793"/>
                </a:cubicBezTo>
                <a:cubicBezTo>
                  <a:pt x="7007" y="10785"/>
                  <a:pt x="7007" y="10739"/>
                  <a:pt x="7013" y="10708"/>
                </a:cubicBezTo>
                <a:cubicBezTo>
                  <a:pt x="7013" y="10702"/>
                  <a:pt x="7012" y="10687"/>
                  <a:pt x="7010" y="10679"/>
                </a:cubicBezTo>
                <a:cubicBezTo>
                  <a:pt x="7004" y="10644"/>
                  <a:pt x="6996" y="10610"/>
                  <a:pt x="6988" y="10576"/>
                </a:cubicBezTo>
                <a:cubicBezTo>
                  <a:pt x="6986" y="10566"/>
                  <a:pt x="6983" y="10559"/>
                  <a:pt x="6980" y="10553"/>
                </a:cubicBezTo>
                <a:cubicBezTo>
                  <a:pt x="6973" y="10542"/>
                  <a:pt x="6966" y="10534"/>
                  <a:pt x="6960" y="10524"/>
                </a:cubicBezTo>
                <a:cubicBezTo>
                  <a:pt x="6952" y="10513"/>
                  <a:pt x="6949" y="10483"/>
                  <a:pt x="6953" y="10467"/>
                </a:cubicBezTo>
                <a:cubicBezTo>
                  <a:pt x="6957" y="10453"/>
                  <a:pt x="6964" y="10440"/>
                  <a:pt x="6969" y="10427"/>
                </a:cubicBezTo>
                <a:cubicBezTo>
                  <a:pt x="6972" y="10419"/>
                  <a:pt x="6970" y="10404"/>
                  <a:pt x="6966" y="10393"/>
                </a:cubicBezTo>
                <a:cubicBezTo>
                  <a:pt x="6963" y="10384"/>
                  <a:pt x="6961" y="10372"/>
                  <a:pt x="6958" y="10364"/>
                </a:cubicBezTo>
                <a:cubicBezTo>
                  <a:pt x="6952" y="10351"/>
                  <a:pt x="6949" y="10342"/>
                  <a:pt x="6951" y="10324"/>
                </a:cubicBezTo>
                <a:cubicBezTo>
                  <a:pt x="6951" y="10321"/>
                  <a:pt x="6950" y="10309"/>
                  <a:pt x="6949" y="10307"/>
                </a:cubicBezTo>
                <a:cubicBezTo>
                  <a:pt x="6931" y="10279"/>
                  <a:pt x="6928" y="10220"/>
                  <a:pt x="6916" y="10181"/>
                </a:cubicBezTo>
                <a:cubicBezTo>
                  <a:pt x="6912" y="10167"/>
                  <a:pt x="6912" y="10142"/>
                  <a:pt x="6911" y="10124"/>
                </a:cubicBezTo>
                <a:cubicBezTo>
                  <a:pt x="6911" y="10100"/>
                  <a:pt x="6910" y="10083"/>
                  <a:pt x="6900" y="10067"/>
                </a:cubicBezTo>
                <a:cubicBezTo>
                  <a:pt x="6897" y="10060"/>
                  <a:pt x="6894" y="10040"/>
                  <a:pt x="6892" y="10027"/>
                </a:cubicBezTo>
                <a:cubicBezTo>
                  <a:pt x="6882" y="9961"/>
                  <a:pt x="6868" y="9901"/>
                  <a:pt x="6848" y="9855"/>
                </a:cubicBezTo>
                <a:cubicBezTo>
                  <a:pt x="6844" y="9846"/>
                  <a:pt x="6841" y="9830"/>
                  <a:pt x="6837" y="9815"/>
                </a:cubicBezTo>
                <a:cubicBezTo>
                  <a:pt x="6838" y="9806"/>
                  <a:pt x="6840" y="9795"/>
                  <a:pt x="6841" y="9786"/>
                </a:cubicBezTo>
                <a:cubicBezTo>
                  <a:pt x="6843" y="9776"/>
                  <a:pt x="6844" y="9767"/>
                  <a:pt x="6846" y="9758"/>
                </a:cubicBezTo>
                <a:cubicBezTo>
                  <a:pt x="6840" y="9747"/>
                  <a:pt x="6833" y="9738"/>
                  <a:pt x="6828" y="9723"/>
                </a:cubicBezTo>
                <a:cubicBezTo>
                  <a:pt x="6823" y="9708"/>
                  <a:pt x="6819" y="9691"/>
                  <a:pt x="6815" y="9666"/>
                </a:cubicBezTo>
                <a:cubicBezTo>
                  <a:pt x="6814" y="9653"/>
                  <a:pt x="6814" y="9635"/>
                  <a:pt x="6815" y="9620"/>
                </a:cubicBezTo>
                <a:cubicBezTo>
                  <a:pt x="6816" y="9605"/>
                  <a:pt x="6817" y="9592"/>
                  <a:pt x="6819" y="9574"/>
                </a:cubicBezTo>
                <a:cubicBezTo>
                  <a:pt x="6812" y="9565"/>
                  <a:pt x="6806" y="9548"/>
                  <a:pt x="6799" y="9540"/>
                </a:cubicBezTo>
                <a:cubicBezTo>
                  <a:pt x="6787" y="9526"/>
                  <a:pt x="6780" y="9497"/>
                  <a:pt x="6773" y="9466"/>
                </a:cubicBezTo>
                <a:cubicBezTo>
                  <a:pt x="6770" y="9452"/>
                  <a:pt x="6768" y="9437"/>
                  <a:pt x="6771" y="9426"/>
                </a:cubicBezTo>
                <a:cubicBezTo>
                  <a:pt x="6772" y="9420"/>
                  <a:pt x="6776" y="9415"/>
                  <a:pt x="6777" y="9409"/>
                </a:cubicBezTo>
                <a:cubicBezTo>
                  <a:pt x="6782" y="9385"/>
                  <a:pt x="6782" y="9375"/>
                  <a:pt x="6771" y="9346"/>
                </a:cubicBezTo>
                <a:cubicBezTo>
                  <a:pt x="6768" y="9337"/>
                  <a:pt x="6764" y="9327"/>
                  <a:pt x="6762" y="9317"/>
                </a:cubicBezTo>
                <a:cubicBezTo>
                  <a:pt x="6755" y="9277"/>
                  <a:pt x="6745" y="9245"/>
                  <a:pt x="6733" y="9214"/>
                </a:cubicBezTo>
                <a:cubicBezTo>
                  <a:pt x="6734" y="9207"/>
                  <a:pt x="6733" y="9204"/>
                  <a:pt x="6733" y="9197"/>
                </a:cubicBezTo>
                <a:cubicBezTo>
                  <a:pt x="6734" y="9190"/>
                  <a:pt x="6735" y="9177"/>
                  <a:pt x="6736" y="9168"/>
                </a:cubicBezTo>
                <a:cubicBezTo>
                  <a:pt x="6733" y="9161"/>
                  <a:pt x="6732" y="9159"/>
                  <a:pt x="6729" y="9151"/>
                </a:cubicBezTo>
                <a:cubicBezTo>
                  <a:pt x="6727" y="9143"/>
                  <a:pt x="6723" y="9136"/>
                  <a:pt x="6720" y="9128"/>
                </a:cubicBezTo>
                <a:cubicBezTo>
                  <a:pt x="6718" y="9116"/>
                  <a:pt x="6719" y="9106"/>
                  <a:pt x="6720" y="9100"/>
                </a:cubicBezTo>
                <a:cubicBezTo>
                  <a:pt x="6722" y="9093"/>
                  <a:pt x="6725" y="9089"/>
                  <a:pt x="6725" y="9082"/>
                </a:cubicBezTo>
                <a:cubicBezTo>
                  <a:pt x="6722" y="9064"/>
                  <a:pt x="6719" y="9047"/>
                  <a:pt x="6716" y="9031"/>
                </a:cubicBezTo>
                <a:cubicBezTo>
                  <a:pt x="6713" y="9015"/>
                  <a:pt x="6710" y="9001"/>
                  <a:pt x="6707" y="8985"/>
                </a:cubicBezTo>
                <a:cubicBezTo>
                  <a:pt x="6712" y="8922"/>
                  <a:pt x="6714" y="8853"/>
                  <a:pt x="6716" y="8785"/>
                </a:cubicBezTo>
                <a:cubicBezTo>
                  <a:pt x="6717" y="8763"/>
                  <a:pt x="6713" y="8736"/>
                  <a:pt x="6707" y="8716"/>
                </a:cubicBezTo>
                <a:cubicBezTo>
                  <a:pt x="6700" y="8695"/>
                  <a:pt x="6701" y="8676"/>
                  <a:pt x="6700" y="8653"/>
                </a:cubicBezTo>
                <a:cubicBezTo>
                  <a:pt x="6700" y="8634"/>
                  <a:pt x="6699" y="8615"/>
                  <a:pt x="6698" y="8596"/>
                </a:cubicBezTo>
                <a:cubicBezTo>
                  <a:pt x="6697" y="8577"/>
                  <a:pt x="6697" y="8551"/>
                  <a:pt x="6694" y="8533"/>
                </a:cubicBezTo>
                <a:cubicBezTo>
                  <a:pt x="6690" y="8513"/>
                  <a:pt x="6683" y="8496"/>
                  <a:pt x="6679" y="8481"/>
                </a:cubicBezTo>
                <a:cubicBezTo>
                  <a:pt x="6677" y="8437"/>
                  <a:pt x="6677" y="8400"/>
                  <a:pt x="6674" y="8361"/>
                </a:cubicBezTo>
                <a:cubicBezTo>
                  <a:pt x="6672" y="8326"/>
                  <a:pt x="6667" y="8288"/>
                  <a:pt x="6668" y="8253"/>
                </a:cubicBezTo>
                <a:cubicBezTo>
                  <a:pt x="6668" y="8245"/>
                  <a:pt x="6663" y="8233"/>
                  <a:pt x="6661" y="8230"/>
                </a:cubicBezTo>
                <a:cubicBezTo>
                  <a:pt x="6648" y="8208"/>
                  <a:pt x="6653" y="8173"/>
                  <a:pt x="6650" y="8144"/>
                </a:cubicBezTo>
                <a:cubicBezTo>
                  <a:pt x="6648" y="8137"/>
                  <a:pt x="6644" y="8134"/>
                  <a:pt x="6641" y="8127"/>
                </a:cubicBezTo>
                <a:cubicBezTo>
                  <a:pt x="6629" y="8094"/>
                  <a:pt x="6620" y="8061"/>
                  <a:pt x="6621" y="8012"/>
                </a:cubicBezTo>
                <a:cubicBezTo>
                  <a:pt x="6622" y="7991"/>
                  <a:pt x="6617" y="7956"/>
                  <a:pt x="6613" y="7932"/>
                </a:cubicBezTo>
                <a:cubicBezTo>
                  <a:pt x="6606" y="7896"/>
                  <a:pt x="6596" y="7866"/>
                  <a:pt x="6595" y="7823"/>
                </a:cubicBezTo>
                <a:cubicBezTo>
                  <a:pt x="6595" y="7816"/>
                  <a:pt x="6591" y="7801"/>
                  <a:pt x="6588" y="7795"/>
                </a:cubicBezTo>
                <a:cubicBezTo>
                  <a:pt x="6581" y="7776"/>
                  <a:pt x="6578" y="7756"/>
                  <a:pt x="6577" y="7732"/>
                </a:cubicBezTo>
                <a:cubicBezTo>
                  <a:pt x="6577" y="7710"/>
                  <a:pt x="6575" y="7687"/>
                  <a:pt x="6571" y="7669"/>
                </a:cubicBezTo>
                <a:cubicBezTo>
                  <a:pt x="6562" y="7633"/>
                  <a:pt x="6554" y="7595"/>
                  <a:pt x="6551" y="7554"/>
                </a:cubicBezTo>
                <a:cubicBezTo>
                  <a:pt x="6539" y="7520"/>
                  <a:pt x="6538" y="7471"/>
                  <a:pt x="6527" y="7434"/>
                </a:cubicBezTo>
                <a:cubicBezTo>
                  <a:pt x="6519" y="7410"/>
                  <a:pt x="6519" y="7383"/>
                  <a:pt x="6520" y="7354"/>
                </a:cubicBezTo>
                <a:cubicBezTo>
                  <a:pt x="6521" y="7343"/>
                  <a:pt x="6520" y="7322"/>
                  <a:pt x="6518" y="7314"/>
                </a:cubicBezTo>
                <a:cubicBezTo>
                  <a:pt x="6510" y="7287"/>
                  <a:pt x="6509" y="7256"/>
                  <a:pt x="6505" y="7228"/>
                </a:cubicBezTo>
                <a:cubicBezTo>
                  <a:pt x="6503" y="7213"/>
                  <a:pt x="6501" y="7198"/>
                  <a:pt x="6496" y="7188"/>
                </a:cubicBezTo>
                <a:cubicBezTo>
                  <a:pt x="6484" y="7161"/>
                  <a:pt x="6472" y="7137"/>
                  <a:pt x="6472" y="7091"/>
                </a:cubicBezTo>
                <a:cubicBezTo>
                  <a:pt x="6472" y="7080"/>
                  <a:pt x="6468" y="7063"/>
                  <a:pt x="6465" y="7051"/>
                </a:cubicBezTo>
                <a:cubicBezTo>
                  <a:pt x="6459" y="7020"/>
                  <a:pt x="6451" y="6998"/>
                  <a:pt x="6443" y="6971"/>
                </a:cubicBezTo>
                <a:cubicBezTo>
                  <a:pt x="6436" y="6944"/>
                  <a:pt x="6430" y="6904"/>
                  <a:pt x="6424" y="6873"/>
                </a:cubicBezTo>
                <a:cubicBezTo>
                  <a:pt x="6421" y="6861"/>
                  <a:pt x="6418" y="6856"/>
                  <a:pt x="6415" y="6845"/>
                </a:cubicBezTo>
                <a:cubicBezTo>
                  <a:pt x="6411" y="6833"/>
                  <a:pt x="6410" y="6818"/>
                  <a:pt x="6410" y="6805"/>
                </a:cubicBezTo>
                <a:cubicBezTo>
                  <a:pt x="6412" y="6777"/>
                  <a:pt x="6406" y="6752"/>
                  <a:pt x="6399" y="6730"/>
                </a:cubicBezTo>
                <a:cubicBezTo>
                  <a:pt x="6397" y="6722"/>
                  <a:pt x="6393" y="6715"/>
                  <a:pt x="6391" y="6707"/>
                </a:cubicBezTo>
                <a:cubicBezTo>
                  <a:pt x="6390" y="6698"/>
                  <a:pt x="6390" y="6688"/>
                  <a:pt x="6391" y="6679"/>
                </a:cubicBezTo>
                <a:cubicBezTo>
                  <a:pt x="6392" y="6639"/>
                  <a:pt x="6392" y="6603"/>
                  <a:pt x="6386" y="6559"/>
                </a:cubicBezTo>
                <a:cubicBezTo>
                  <a:pt x="6383" y="6531"/>
                  <a:pt x="6381" y="6501"/>
                  <a:pt x="6386" y="6484"/>
                </a:cubicBezTo>
                <a:cubicBezTo>
                  <a:pt x="6395" y="6456"/>
                  <a:pt x="6394" y="6423"/>
                  <a:pt x="6388" y="6381"/>
                </a:cubicBezTo>
                <a:cubicBezTo>
                  <a:pt x="6380" y="6320"/>
                  <a:pt x="6373" y="6254"/>
                  <a:pt x="6364" y="6192"/>
                </a:cubicBezTo>
                <a:cubicBezTo>
                  <a:pt x="6357" y="6143"/>
                  <a:pt x="6353" y="6097"/>
                  <a:pt x="6353" y="6049"/>
                </a:cubicBezTo>
                <a:cubicBezTo>
                  <a:pt x="6354" y="5985"/>
                  <a:pt x="6348" y="5850"/>
                  <a:pt x="6342" y="5792"/>
                </a:cubicBezTo>
                <a:cubicBezTo>
                  <a:pt x="6342" y="5785"/>
                  <a:pt x="6341" y="5775"/>
                  <a:pt x="6340" y="5769"/>
                </a:cubicBezTo>
                <a:cubicBezTo>
                  <a:pt x="6330" y="5718"/>
                  <a:pt x="6326" y="5667"/>
                  <a:pt x="6325" y="5614"/>
                </a:cubicBezTo>
                <a:cubicBezTo>
                  <a:pt x="6324" y="5587"/>
                  <a:pt x="6317" y="5565"/>
                  <a:pt x="6307" y="5551"/>
                </a:cubicBezTo>
                <a:cubicBezTo>
                  <a:pt x="6300" y="5541"/>
                  <a:pt x="6293" y="5532"/>
                  <a:pt x="6285" y="5523"/>
                </a:cubicBezTo>
                <a:cubicBezTo>
                  <a:pt x="6253" y="5483"/>
                  <a:pt x="6222" y="5440"/>
                  <a:pt x="6191" y="5397"/>
                </a:cubicBezTo>
                <a:cubicBezTo>
                  <a:pt x="6137" y="5324"/>
                  <a:pt x="6084" y="5270"/>
                  <a:pt x="6030" y="5208"/>
                </a:cubicBezTo>
                <a:cubicBezTo>
                  <a:pt x="6030" y="5200"/>
                  <a:pt x="6032" y="5192"/>
                  <a:pt x="6030" y="5185"/>
                </a:cubicBezTo>
                <a:cubicBezTo>
                  <a:pt x="6027" y="5176"/>
                  <a:pt x="6022" y="5170"/>
                  <a:pt x="6019" y="5162"/>
                </a:cubicBezTo>
                <a:cubicBezTo>
                  <a:pt x="6013" y="5149"/>
                  <a:pt x="6011" y="5134"/>
                  <a:pt x="6013" y="5117"/>
                </a:cubicBezTo>
                <a:cubicBezTo>
                  <a:pt x="6013" y="5113"/>
                  <a:pt x="6014" y="5101"/>
                  <a:pt x="6013" y="5099"/>
                </a:cubicBezTo>
                <a:cubicBezTo>
                  <a:pt x="5995" y="5071"/>
                  <a:pt x="5992" y="5013"/>
                  <a:pt x="5980" y="4974"/>
                </a:cubicBezTo>
                <a:cubicBezTo>
                  <a:pt x="5975" y="4959"/>
                  <a:pt x="5973" y="4934"/>
                  <a:pt x="5973" y="4916"/>
                </a:cubicBezTo>
                <a:cubicBezTo>
                  <a:pt x="5973" y="4892"/>
                  <a:pt x="5972" y="4876"/>
                  <a:pt x="5962" y="4859"/>
                </a:cubicBezTo>
                <a:cubicBezTo>
                  <a:pt x="5958" y="4853"/>
                  <a:pt x="5955" y="4833"/>
                  <a:pt x="5953" y="4819"/>
                </a:cubicBezTo>
                <a:cubicBezTo>
                  <a:pt x="5943" y="4753"/>
                  <a:pt x="5930" y="4693"/>
                  <a:pt x="5909" y="4647"/>
                </a:cubicBezTo>
                <a:cubicBezTo>
                  <a:pt x="5905" y="4638"/>
                  <a:pt x="5903" y="4623"/>
                  <a:pt x="5898" y="4607"/>
                </a:cubicBezTo>
                <a:cubicBezTo>
                  <a:pt x="5900" y="4598"/>
                  <a:pt x="5901" y="4594"/>
                  <a:pt x="5903" y="4584"/>
                </a:cubicBezTo>
                <a:cubicBezTo>
                  <a:pt x="5904" y="4575"/>
                  <a:pt x="5906" y="4560"/>
                  <a:pt x="5907" y="4550"/>
                </a:cubicBezTo>
                <a:cubicBezTo>
                  <a:pt x="5901" y="4539"/>
                  <a:pt x="5897" y="4531"/>
                  <a:pt x="5892" y="4516"/>
                </a:cubicBezTo>
                <a:cubicBezTo>
                  <a:pt x="5887" y="4501"/>
                  <a:pt x="5880" y="4483"/>
                  <a:pt x="5876" y="4458"/>
                </a:cubicBezTo>
                <a:cubicBezTo>
                  <a:pt x="5876" y="4445"/>
                  <a:pt x="5878" y="4428"/>
                  <a:pt x="5879" y="4413"/>
                </a:cubicBezTo>
                <a:cubicBezTo>
                  <a:pt x="5879" y="4397"/>
                  <a:pt x="5880" y="4384"/>
                  <a:pt x="5883" y="4367"/>
                </a:cubicBezTo>
                <a:cubicBezTo>
                  <a:pt x="5876" y="4357"/>
                  <a:pt x="5868" y="4346"/>
                  <a:pt x="5861" y="4338"/>
                </a:cubicBezTo>
                <a:cubicBezTo>
                  <a:pt x="5848" y="4324"/>
                  <a:pt x="5842" y="4290"/>
                  <a:pt x="5835" y="4258"/>
                </a:cubicBezTo>
                <a:cubicBezTo>
                  <a:pt x="5832" y="4245"/>
                  <a:pt x="5832" y="4229"/>
                  <a:pt x="5835" y="4218"/>
                </a:cubicBezTo>
                <a:cubicBezTo>
                  <a:pt x="5836" y="4213"/>
                  <a:pt x="5838" y="4207"/>
                  <a:pt x="5839" y="4201"/>
                </a:cubicBezTo>
                <a:cubicBezTo>
                  <a:pt x="5844" y="4177"/>
                  <a:pt x="5843" y="4167"/>
                  <a:pt x="5832" y="4138"/>
                </a:cubicBezTo>
                <a:cubicBezTo>
                  <a:pt x="5829" y="4129"/>
                  <a:pt x="5825" y="4120"/>
                  <a:pt x="5824" y="4109"/>
                </a:cubicBezTo>
                <a:cubicBezTo>
                  <a:pt x="5817" y="4070"/>
                  <a:pt x="5806" y="4043"/>
                  <a:pt x="5795" y="4012"/>
                </a:cubicBezTo>
                <a:cubicBezTo>
                  <a:pt x="5795" y="4005"/>
                  <a:pt x="5797" y="3997"/>
                  <a:pt x="5797" y="3989"/>
                </a:cubicBezTo>
                <a:cubicBezTo>
                  <a:pt x="5798" y="3982"/>
                  <a:pt x="5797" y="3975"/>
                  <a:pt x="5797" y="3966"/>
                </a:cubicBezTo>
                <a:cubicBezTo>
                  <a:pt x="5795" y="3960"/>
                  <a:pt x="5793" y="3951"/>
                  <a:pt x="5791" y="3943"/>
                </a:cubicBezTo>
                <a:cubicBezTo>
                  <a:pt x="5788" y="3936"/>
                  <a:pt x="5786" y="3928"/>
                  <a:pt x="5784" y="3921"/>
                </a:cubicBezTo>
                <a:cubicBezTo>
                  <a:pt x="5782" y="3908"/>
                  <a:pt x="5783" y="3898"/>
                  <a:pt x="5784" y="3892"/>
                </a:cubicBezTo>
                <a:cubicBezTo>
                  <a:pt x="5785" y="3885"/>
                  <a:pt x="5787" y="3882"/>
                  <a:pt x="5786" y="3875"/>
                </a:cubicBezTo>
                <a:cubicBezTo>
                  <a:pt x="5780" y="3838"/>
                  <a:pt x="5774" y="3807"/>
                  <a:pt x="5769" y="3777"/>
                </a:cubicBezTo>
                <a:cubicBezTo>
                  <a:pt x="5765" y="3757"/>
                  <a:pt x="5763" y="3740"/>
                  <a:pt x="5764" y="3720"/>
                </a:cubicBezTo>
                <a:cubicBezTo>
                  <a:pt x="5766" y="3696"/>
                  <a:pt x="5761" y="3675"/>
                  <a:pt x="5755" y="3657"/>
                </a:cubicBezTo>
                <a:cubicBezTo>
                  <a:pt x="5738" y="3609"/>
                  <a:pt x="5727" y="3551"/>
                  <a:pt x="5718" y="3491"/>
                </a:cubicBezTo>
                <a:cubicBezTo>
                  <a:pt x="5708" y="3427"/>
                  <a:pt x="5693" y="3395"/>
                  <a:pt x="5672" y="3383"/>
                </a:cubicBezTo>
                <a:cubicBezTo>
                  <a:pt x="5619" y="3352"/>
                  <a:pt x="5566" y="3324"/>
                  <a:pt x="5514" y="3303"/>
                </a:cubicBezTo>
                <a:cubicBezTo>
                  <a:pt x="5491" y="3294"/>
                  <a:pt x="5468" y="3272"/>
                  <a:pt x="5446" y="3240"/>
                </a:cubicBezTo>
                <a:cubicBezTo>
                  <a:pt x="5417" y="3198"/>
                  <a:pt x="5389" y="3173"/>
                  <a:pt x="5360" y="3148"/>
                </a:cubicBezTo>
                <a:cubicBezTo>
                  <a:pt x="5356" y="3145"/>
                  <a:pt x="5352" y="3148"/>
                  <a:pt x="5349" y="3148"/>
                </a:cubicBezTo>
                <a:close/>
                <a:moveTo>
                  <a:pt x="15936" y="3148"/>
                </a:moveTo>
                <a:cubicBezTo>
                  <a:pt x="15923" y="3160"/>
                  <a:pt x="15922" y="3192"/>
                  <a:pt x="15918" y="3217"/>
                </a:cubicBezTo>
                <a:cubicBezTo>
                  <a:pt x="15898" y="3360"/>
                  <a:pt x="15879" y="3503"/>
                  <a:pt x="15859" y="3646"/>
                </a:cubicBezTo>
                <a:cubicBezTo>
                  <a:pt x="15858" y="3648"/>
                  <a:pt x="15858" y="3649"/>
                  <a:pt x="15857" y="3652"/>
                </a:cubicBezTo>
                <a:cubicBezTo>
                  <a:pt x="15850" y="3665"/>
                  <a:pt x="15845" y="3682"/>
                  <a:pt x="15843" y="3703"/>
                </a:cubicBezTo>
                <a:cubicBezTo>
                  <a:pt x="15842" y="3726"/>
                  <a:pt x="15838" y="3740"/>
                  <a:pt x="15832" y="3755"/>
                </a:cubicBezTo>
                <a:cubicBezTo>
                  <a:pt x="15827" y="3767"/>
                  <a:pt x="15821" y="3781"/>
                  <a:pt x="15817" y="3795"/>
                </a:cubicBezTo>
                <a:cubicBezTo>
                  <a:pt x="15814" y="3804"/>
                  <a:pt x="15811" y="3819"/>
                  <a:pt x="15808" y="3829"/>
                </a:cubicBezTo>
                <a:cubicBezTo>
                  <a:pt x="15812" y="3798"/>
                  <a:pt x="15814" y="3768"/>
                  <a:pt x="15815" y="3737"/>
                </a:cubicBezTo>
                <a:cubicBezTo>
                  <a:pt x="15815" y="3731"/>
                  <a:pt x="15811" y="3726"/>
                  <a:pt x="15810" y="3720"/>
                </a:cubicBezTo>
                <a:cubicBezTo>
                  <a:pt x="15802" y="3737"/>
                  <a:pt x="15800" y="3756"/>
                  <a:pt x="15797" y="3777"/>
                </a:cubicBezTo>
                <a:cubicBezTo>
                  <a:pt x="15787" y="3850"/>
                  <a:pt x="15778" y="3923"/>
                  <a:pt x="15766" y="3995"/>
                </a:cubicBezTo>
                <a:cubicBezTo>
                  <a:pt x="15765" y="4006"/>
                  <a:pt x="15762" y="4019"/>
                  <a:pt x="15760" y="4029"/>
                </a:cubicBezTo>
                <a:cubicBezTo>
                  <a:pt x="15759" y="4032"/>
                  <a:pt x="15758" y="4032"/>
                  <a:pt x="15758" y="4035"/>
                </a:cubicBezTo>
                <a:cubicBezTo>
                  <a:pt x="15757" y="4038"/>
                  <a:pt x="15754" y="4044"/>
                  <a:pt x="15753" y="4046"/>
                </a:cubicBezTo>
                <a:cubicBezTo>
                  <a:pt x="15749" y="4052"/>
                  <a:pt x="15745" y="4041"/>
                  <a:pt x="15740" y="4046"/>
                </a:cubicBezTo>
                <a:cubicBezTo>
                  <a:pt x="15739" y="4047"/>
                  <a:pt x="15740" y="4050"/>
                  <a:pt x="15738" y="4052"/>
                </a:cubicBezTo>
                <a:cubicBezTo>
                  <a:pt x="15734" y="4073"/>
                  <a:pt x="15729" y="4097"/>
                  <a:pt x="15725" y="4121"/>
                </a:cubicBezTo>
                <a:cubicBezTo>
                  <a:pt x="15716" y="4174"/>
                  <a:pt x="15707" y="4227"/>
                  <a:pt x="15698" y="4281"/>
                </a:cubicBezTo>
                <a:cubicBezTo>
                  <a:pt x="15695" y="4303"/>
                  <a:pt x="15693" y="4323"/>
                  <a:pt x="15690" y="4344"/>
                </a:cubicBezTo>
                <a:cubicBezTo>
                  <a:pt x="15688" y="4355"/>
                  <a:pt x="15684" y="4362"/>
                  <a:pt x="15681" y="4355"/>
                </a:cubicBezTo>
                <a:cubicBezTo>
                  <a:pt x="15678" y="4349"/>
                  <a:pt x="15673" y="4340"/>
                  <a:pt x="15670" y="4350"/>
                </a:cubicBezTo>
                <a:cubicBezTo>
                  <a:pt x="15659" y="4378"/>
                  <a:pt x="15650" y="4410"/>
                  <a:pt x="15643" y="4447"/>
                </a:cubicBezTo>
                <a:cubicBezTo>
                  <a:pt x="15636" y="4486"/>
                  <a:pt x="15628" y="4527"/>
                  <a:pt x="15621" y="4567"/>
                </a:cubicBezTo>
                <a:cubicBezTo>
                  <a:pt x="15618" y="4589"/>
                  <a:pt x="15613" y="4602"/>
                  <a:pt x="15606" y="4607"/>
                </a:cubicBezTo>
                <a:cubicBezTo>
                  <a:pt x="15599" y="4613"/>
                  <a:pt x="15593" y="4618"/>
                  <a:pt x="15586" y="4630"/>
                </a:cubicBezTo>
                <a:cubicBezTo>
                  <a:pt x="15581" y="4639"/>
                  <a:pt x="15576" y="4643"/>
                  <a:pt x="15571" y="4647"/>
                </a:cubicBezTo>
                <a:cubicBezTo>
                  <a:pt x="15561" y="4654"/>
                  <a:pt x="15555" y="4642"/>
                  <a:pt x="15555" y="4613"/>
                </a:cubicBezTo>
                <a:cubicBezTo>
                  <a:pt x="15556" y="4597"/>
                  <a:pt x="15557" y="4578"/>
                  <a:pt x="15558" y="4561"/>
                </a:cubicBezTo>
                <a:cubicBezTo>
                  <a:pt x="15558" y="4547"/>
                  <a:pt x="15554" y="4538"/>
                  <a:pt x="15549" y="4539"/>
                </a:cubicBezTo>
                <a:cubicBezTo>
                  <a:pt x="15544" y="4539"/>
                  <a:pt x="15538" y="4547"/>
                  <a:pt x="15536" y="4561"/>
                </a:cubicBezTo>
                <a:cubicBezTo>
                  <a:pt x="15531" y="4585"/>
                  <a:pt x="15529" y="4606"/>
                  <a:pt x="15525" y="4630"/>
                </a:cubicBezTo>
                <a:cubicBezTo>
                  <a:pt x="15522" y="4646"/>
                  <a:pt x="15519" y="4666"/>
                  <a:pt x="15516" y="4682"/>
                </a:cubicBezTo>
                <a:cubicBezTo>
                  <a:pt x="15515" y="4686"/>
                  <a:pt x="15513" y="4687"/>
                  <a:pt x="15511" y="4687"/>
                </a:cubicBezTo>
                <a:cubicBezTo>
                  <a:pt x="15509" y="4687"/>
                  <a:pt x="15506" y="4686"/>
                  <a:pt x="15505" y="4682"/>
                </a:cubicBezTo>
                <a:cubicBezTo>
                  <a:pt x="15500" y="4663"/>
                  <a:pt x="15501" y="4637"/>
                  <a:pt x="15503" y="4613"/>
                </a:cubicBezTo>
                <a:cubicBezTo>
                  <a:pt x="15504" y="4581"/>
                  <a:pt x="15503" y="4556"/>
                  <a:pt x="15496" y="4539"/>
                </a:cubicBezTo>
                <a:cubicBezTo>
                  <a:pt x="15486" y="4512"/>
                  <a:pt x="15480" y="4478"/>
                  <a:pt x="15485" y="4430"/>
                </a:cubicBezTo>
                <a:cubicBezTo>
                  <a:pt x="15485" y="4427"/>
                  <a:pt x="15487" y="4423"/>
                  <a:pt x="15487" y="4413"/>
                </a:cubicBezTo>
                <a:cubicBezTo>
                  <a:pt x="15483" y="4403"/>
                  <a:pt x="15478" y="4398"/>
                  <a:pt x="15474" y="4390"/>
                </a:cubicBezTo>
                <a:cubicBezTo>
                  <a:pt x="15469" y="4380"/>
                  <a:pt x="15465" y="4382"/>
                  <a:pt x="15459" y="4396"/>
                </a:cubicBezTo>
                <a:cubicBezTo>
                  <a:pt x="15455" y="4403"/>
                  <a:pt x="15452" y="4409"/>
                  <a:pt x="15450" y="4418"/>
                </a:cubicBezTo>
                <a:cubicBezTo>
                  <a:pt x="15443" y="4445"/>
                  <a:pt x="15434" y="4471"/>
                  <a:pt x="15428" y="4499"/>
                </a:cubicBezTo>
                <a:cubicBezTo>
                  <a:pt x="15422" y="4526"/>
                  <a:pt x="15418" y="4553"/>
                  <a:pt x="15415" y="4584"/>
                </a:cubicBezTo>
                <a:cubicBezTo>
                  <a:pt x="15398" y="4734"/>
                  <a:pt x="15374" y="4880"/>
                  <a:pt x="15358" y="5031"/>
                </a:cubicBezTo>
                <a:cubicBezTo>
                  <a:pt x="15343" y="5159"/>
                  <a:pt x="15327" y="5291"/>
                  <a:pt x="15314" y="5420"/>
                </a:cubicBezTo>
                <a:cubicBezTo>
                  <a:pt x="15305" y="5499"/>
                  <a:pt x="15298" y="5576"/>
                  <a:pt x="15287" y="5655"/>
                </a:cubicBezTo>
                <a:cubicBezTo>
                  <a:pt x="15280" y="5711"/>
                  <a:pt x="15272" y="5769"/>
                  <a:pt x="15265" y="5826"/>
                </a:cubicBezTo>
                <a:cubicBezTo>
                  <a:pt x="15265" y="5830"/>
                  <a:pt x="15264" y="5836"/>
                  <a:pt x="15265" y="5838"/>
                </a:cubicBezTo>
                <a:cubicBezTo>
                  <a:pt x="15266" y="5838"/>
                  <a:pt x="15267" y="5838"/>
                  <a:pt x="15268" y="5838"/>
                </a:cubicBezTo>
                <a:cubicBezTo>
                  <a:pt x="15267" y="5840"/>
                  <a:pt x="15268" y="5841"/>
                  <a:pt x="15268" y="5843"/>
                </a:cubicBezTo>
                <a:cubicBezTo>
                  <a:pt x="15267" y="5864"/>
                  <a:pt x="15264" y="5883"/>
                  <a:pt x="15257" y="5895"/>
                </a:cubicBezTo>
                <a:cubicBezTo>
                  <a:pt x="15255" y="5897"/>
                  <a:pt x="15254" y="5909"/>
                  <a:pt x="15254" y="5912"/>
                </a:cubicBezTo>
                <a:cubicBezTo>
                  <a:pt x="15259" y="5966"/>
                  <a:pt x="15242" y="6018"/>
                  <a:pt x="15239" y="6072"/>
                </a:cubicBezTo>
                <a:cubicBezTo>
                  <a:pt x="15238" y="6092"/>
                  <a:pt x="15230" y="6119"/>
                  <a:pt x="15224" y="6135"/>
                </a:cubicBezTo>
                <a:cubicBezTo>
                  <a:pt x="15216" y="6156"/>
                  <a:pt x="15210" y="6167"/>
                  <a:pt x="15213" y="6198"/>
                </a:cubicBezTo>
                <a:cubicBezTo>
                  <a:pt x="15213" y="6210"/>
                  <a:pt x="15209" y="6234"/>
                  <a:pt x="15206" y="6250"/>
                </a:cubicBezTo>
                <a:cubicBezTo>
                  <a:pt x="15192" y="6323"/>
                  <a:pt x="15185" y="6393"/>
                  <a:pt x="15186" y="6467"/>
                </a:cubicBezTo>
                <a:cubicBezTo>
                  <a:pt x="15186" y="6482"/>
                  <a:pt x="15184" y="6498"/>
                  <a:pt x="15182" y="6519"/>
                </a:cubicBezTo>
                <a:cubicBezTo>
                  <a:pt x="15178" y="6524"/>
                  <a:pt x="15173" y="6531"/>
                  <a:pt x="15169" y="6536"/>
                </a:cubicBezTo>
                <a:cubicBezTo>
                  <a:pt x="15164" y="6541"/>
                  <a:pt x="15160" y="6547"/>
                  <a:pt x="15155" y="6553"/>
                </a:cubicBezTo>
                <a:cubicBezTo>
                  <a:pt x="15156" y="6572"/>
                  <a:pt x="15156" y="6588"/>
                  <a:pt x="15155" y="6610"/>
                </a:cubicBezTo>
                <a:cubicBezTo>
                  <a:pt x="15155" y="6632"/>
                  <a:pt x="15154" y="6656"/>
                  <a:pt x="15149" y="6685"/>
                </a:cubicBezTo>
                <a:cubicBezTo>
                  <a:pt x="15145" y="6697"/>
                  <a:pt x="15140" y="6714"/>
                  <a:pt x="15133" y="6725"/>
                </a:cubicBezTo>
                <a:cubicBezTo>
                  <a:pt x="15127" y="6736"/>
                  <a:pt x="15119" y="6743"/>
                  <a:pt x="15111" y="6753"/>
                </a:cubicBezTo>
                <a:cubicBezTo>
                  <a:pt x="15114" y="6774"/>
                  <a:pt x="15117" y="6797"/>
                  <a:pt x="15120" y="6816"/>
                </a:cubicBezTo>
                <a:cubicBezTo>
                  <a:pt x="15126" y="6850"/>
                  <a:pt x="15121" y="6892"/>
                  <a:pt x="15116" y="6931"/>
                </a:cubicBezTo>
                <a:cubicBezTo>
                  <a:pt x="15114" y="6947"/>
                  <a:pt x="15109" y="6954"/>
                  <a:pt x="15103" y="6959"/>
                </a:cubicBezTo>
                <a:cubicBezTo>
                  <a:pt x="15100" y="6962"/>
                  <a:pt x="15097" y="6962"/>
                  <a:pt x="15094" y="6965"/>
                </a:cubicBezTo>
                <a:cubicBezTo>
                  <a:pt x="15082" y="6976"/>
                  <a:pt x="15078" y="6990"/>
                  <a:pt x="15076" y="7034"/>
                </a:cubicBezTo>
                <a:cubicBezTo>
                  <a:pt x="15076" y="7046"/>
                  <a:pt x="15076" y="7056"/>
                  <a:pt x="15074" y="7068"/>
                </a:cubicBezTo>
                <a:cubicBezTo>
                  <a:pt x="15066" y="7114"/>
                  <a:pt x="15064" y="7160"/>
                  <a:pt x="15063" y="7205"/>
                </a:cubicBezTo>
                <a:cubicBezTo>
                  <a:pt x="15060" y="7211"/>
                  <a:pt x="15057" y="7217"/>
                  <a:pt x="15054" y="7222"/>
                </a:cubicBezTo>
                <a:cubicBezTo>
                  <a:pt x="15052" y="7228"/>
                  <a:pt x="15049" y="7233"/>
                  <a:pt x="15046" y="7240"/>
                </a:cubicBezTo>
                <a:cubicBezTo>
                  <a:pt x="15045" y="7249"/>
                  <a:pt x="15046" y="7258"/>
                  <a:pt x="15046" y="7268"/>
                </a:cubicBezTo>
                <a:cubicBezTo>
                  <a:pt x="15045" y="7279"/>
                  <a:pt x="15044" y="7292"/>
                  <a:pt x="15043" y="7303"/>
                </a:cubicBezTo>
                <a:cubicBezTo>
                  <a:pt x="15041" y="7317"/>
                  <a:pt x="15038" y="7322"/>
                  <a:pt x="15035" y="7326"/>
                </a:cubicBezTo>
                <a:cubicBezTo>
                  <a:pt x="15031" y="7329"/>
                  <a:pt x="15028" y="7330"/>
                  <a:pt x="15026" y="7337"/>
                </a:cubicBezTo>
                <a:cubicBezTo>
                  <a:pt x="15019" y="7379"/>
                  <a:pt x="15011" y="7416"/>
                  <a:pt x="15006" y="7451"/>
                </a:cubicBezTo>
                <a:cubicBezTo>
                  <a:pt x="15002" y="7475"/>
                  <a:pt x="14998" y="7494"/>
                  <a:pt x="14991" y="7509"/>
                </a:cubicBezTo>
                <a:cubicBezTo>
                  <a:pt x="14986" y="7517"/>
                  <a:pt x="14984" y="7525"/>
                  <a:pt x="14982" y="7537"/>
                </a:cubicBezTo>
                <a:cubicBezTo>
                  <a:pt x="14964" y="7536"/>
                  <a:pt x="14948" y="7531"/>
                  <a:pt x="14933" y="7509"/>
                </a:cubicBezTo>
                <a:cubicBezTo>
                  <a:pt x="14919" y="7485"/>
                  <a:pt x="14902" y="7493"/>
                  <a:pt x="14885" y="7520"/>
                </a:cubicBezTo>
                <a:cubicBezTo>
                  <a:pt x="14875" y="7535"/>
                  <a:pt x="14866" y="7555"/>
                  <a:pt x="14859" y="7577"/>
                </a:cubicBezTo>
                <a:cubicBezTo>
                  <a:pt x="14852" y="7600"/>
                  <a:pt x="14848" y="7628"/>
                  <a:pt x="14846" y="7663"/>
                </a:cubicBezTo>
                <a:cubicBezTo>
                  <a:pt x="14842" y="7725"/>
                  <a:pt x="14833" y="7784"/>
                  <a:pt x="14828" y="7846"/>
                </a:cubicBezTo>
                <a:cubicBezTo>
                  <a:pt x="14823" y="7917"/>
                  <a:pt x="14814" y="7992"/>
                  <a:pt x="14804" y="8064"/>
                </a:cubicBezTo>
                <a:cubicBezTo>
                  <a:pt x="14793" y="8141"/>
                  <a:pt x="14787" y="8221"/>
                  <a:pt x="14777" y="8298"/>
                </a:cubicBezTo>
                <a:cubicBezTo>
                  <a:pt x="14775" y="8321"/>
                  <a:pt x="14773" y="8340"/>
                  <a:pt x="14769" y="8361"/>
                </a:cubicBezTo>
                <a:cubicBezTo>
                  <a:pt x="14762" y="8397"/>
                  <a:pt x="14759" y="8435"/>
                  <a:pt x="14758" y="8470"/>
                </a:cubicBezTo>
                <a:cubicBezTo>
                  <a:pt x="14754" y="8554"/>
                  <a:pt x="14746" y="8638"/>
                  <a:pt x="14742" y="8722"/>
                </a:cubicBezTo>
                <a:cubicBezTo>
                  <a:pt x="14740" y="8779"/>
                  <a:pt x="14734" y="8841"/>
                  <a:pt x="14731" y="8899"/>
                </a:cubicBezTo>
                <a:cubicBezTo>
                  <a:pt x="14727" y="8997"/>
                  <a:pt x="14716" y="9093"/>
                  <a:pt x="14709" y="9191"/>
                </a:cubicBezTo>
                <a:cubicBezTo>
                  <a:pt x="14703" y="9282"/>
                  <a:pt x="14695" y="9374"/>
                  <a:pt x="14687" y="9466"/>
                </a:cubicBezTo>
                <a:cubicBezTo>
                  <a:pt x="14684" y="9502"/>
                  <a:pt x="14681" y="9535"/>
                  <a:pt x="14683" y="9569"/>
                </a:cubicBezTo>
                <a:cubicBezTo>
                  <a:pt x="14684" y="9586"/>
                  <a:pt x="14680" y="9599"/>
                  <a:pt x="14676" y="9615"/>
                </a:cubicBezTo>
                <a:cubicBezTo>
                  <a:pt x="14674" y="9623"/>
                  <a:pt x="14673" y="9634"/>
                  <a:pt x="14672" y="9643"/>
                </a:cubicBezTo>
                <a:cubicBezTo>
                  <a:pt x="14666" y="9718"/>
                  <a:pt x="14660" y="9797"/>
                  <a:pt x="14654" y="9872"/>
                </a:cubicBezTo>
                <a:cubicBezTo>
                  <a:pt x="14650" y="9940"/>
                  <a:pt x="14645" y="10006"/>
                  <a:pt x="14632" y="10078"/>
                </a:cubicBezTo>
                <a:cubicBezTo>
                  <a:pt x="14636" y="10085"/>
                  <a:pt x="14640" y="10095"/>
                  <a:pt x="14643" y="10101"/>
                </a:cubicBezTo>
                <a:cubicBezTo>
                  <a:pt x="14647" y="10107"/>
                  <a:pt x="14651" y="10113"/>
                  <a:pt x="14654" y="10118"/>
                </a:cubicBezTo>
                <a:cubicBezTo>
                  <a:pt x="14652" y="10126"/>
                  <a:pt x="14649" y="10132"/>
                  <a:pt x="14648" y="10141"/>
                </a:cubicBezTo>
                <a:cubicBezTo>
                  <a:pt x="14646" y="10154"/>
                  <a:pt x="14643" y="10169"/>
                  <a:pt x="14643" y="10181"/>
                </a:cubicBezTo>
                <a:cubicBezTo>
                  <a:pt x="14644" y="10215"/>
                  <a:pt x="14644" y="10248"/>
                  <a:pt x="14632" y="10278"/>
                </a:cubicBezTo>
                <a:cubicBezTo>
                  <a:pt x="14630" y="10285"/>
                  <a:pt x="14629" y="10296"/>
                  <a:pt x="14628" y="10307"/>
                </a:cubicBezTo>
                <a:cubicBezTo>
                  <a:pt x="14624" y="10335"/>
                  <a:pt x="14621" y="10365"/>
                  <a:pt x="14619" y="10393"/>
                </a:cubicBezTo>
                <a:cubicBezTo>
                  <a:pt x="14617" y="10420"/>
                  <a:pt x="14612" y="10451"/>
                  <a:pt x="14608" y="10479"/>
                </a:cubicBezTo>
                <a:cubicBezTo>
                  <a:pt x="14607" y="10490"/>
                  <a:pt x="14605" y="10502"/>
                  <a:pt x="14604" y="10513"/>
                </a:cubicBezTo>
                <a:cubicBezTo>
                  <a:pt x="14603" y="10525"/>
                  <a:pt x="14601" y="10534"/>
                  <a:pt x="14597" y="10542"/>
                </a:cubicBezTo>
                <a:cubicBezTo>
                  <a:pt x="14589" y="10558"/>
                  <a:pt x="14587" y="10581"/>
                  <a:pt x="14586" y="10605"/>
                </a:cubicBezTo>
                <a:cubicBezTo>
                  <a:pt x="14585" y="10633"/>
                  <a:pt x="14585" y="10662"/>
                  <a:pt x="14584" y="10690"/>
                </a:cubicBezTo>
                <a:cubicBezTo>
                  <a:pt x="14583" y="10713"/>
                  <a:pt x="14583" y="10732"/>
                  <a:pt x="14580" y="10753"/>
                </a:cubicBezTo>
                <a:cubicBezTo>
                  <a:pt x="14571" y="10819"/>
                  <a:pt x="14577" y="10870"/>
                  <a:pt x="14584" y="10919"/>
                </a:cubicBezTo>
                <a:cubicBezTo>
                  <a:pt x="14594" y="10990"/>
                  <a:pt x="14610" y="11043"/>
                  <a:pt x="14626" y="11097"/>
                </a:cubicBezTo>
                <a:cubicBezTo>
                  <a:pt x="14628" y="11104"/>
                  <a:pt x="14629" y="11110"/>
                  <a:pt x="14632" y="11114"/>
                </a:cubicBezTo>
                <a:cubicBezTo>
                  <a:pt x="14645" y="11133"/>
                  <a:pt x="14657" y="11164"/>
                  <a:pt x="14672" y="11177"/>
                </a:cubicBezTo>
                <a:cubicBezTo>
                  <a:pt x="14676" y="11180"/>
                  <a:pt x="14678" y="11192"/>
                  <a:pt x="14681" y="11200"/>
                </a:cubicBezTo>
                <a:cubicBezTo>
                  <a:pt x="14700" y="11252"/>
                  <a:pt x="14718" y="11314"/>
                  <a:pt x="14744" y="11343"/>
                </a:cubicBezTo>
                <a:cubicBezTo>
                  <a:pt x="14749" y="11348"/>
                  <a:pt x="14752" y="11357"/>
                  <a:pt x="14755" y="11366"/>
                </a:cubicBezTo>
                <a:cubicBezTo>
                  <a:pt x="14764" y="11384"/>
                  <a:pt x="14771" y="11404"/>
                  <a:pt x="14780" y="11423"/>
                </a:cubicBezTo>
                <a:cubicBezTo>
                  <a:pt x="14788" y="11441"/>
                  <a:pt x="14798" y="11460"/>
                  <a:pt x="14806" y="11480"/>
                </a:cubicBezTo>
                <a:cubicBezTo>
                  <a:pt x="14843" y="11574"/>
                  <a:pt x="14884" y="11651"/>
                  <a:pt x="14929" y="11709"/>
                </a:cubicBezTo>
                <a:cubicBezTo>
                  <a:pt x="14942" y="11726"/>
                  <a:pt x="14955" y="11744"/>
                  <a:pt x="14966" y="11766"/>
                </a:cubicBezTo>
                <a:cubicBezTo>
                  <a:pt x="14979" y="11790"/>
                  <a:pt x="14990" y="11814"/>
                  <a:pt x="15004" y="11829"/>
                </a:cubicBezTo>
                <a:cubicBezTo>
                  <a:pt x="15034" y="11861"/>
                  <a:pt x="15059" y="11910"/>
                  <a:pt x="15087" y="11949"/>
                </a:cubicBezTo>
                <a:cubicBezTo>
                  <a:pt x="15122" y="11998"/>
                  <a:pt x="15154" y="12056"/>
                  <a:pt x="15191" y="12098"/>
                </a:cubicBezTo>
                <a:cubicBezTo>
                  <a:pt x="15210" y="12121"/>
                  <a:pt x="15231" y="12140"/>
                  <a:pt x="15248" y="12173"/>
                </a:cubicBezTo>
                <a:cubicBezTo>
                  <a:pt x="15252" y="12180"/>
                  <a:pt x="15256" y="12190"/>
                  <a:pt x="15261" y="12195"/>
                </a:cubicBezTo>
                <a:cubicBezTo>
                  <a:pt x="15289" y="12231"/>
                  <a:pt x="15317" y="12262"/>
                  <a:pt x="15344" y="12298"/>
                </a:cubicBezTo>
                <a:cubicBezTo>
                  <a:pt x="15388" y="12355"/>
                  <a:pt x="15433" y="12406"/>
                  <a:pt x="15481" y="12442"/>
                </a:cubicBezTo>
                <a:cubicBezTo>
                  <a:pt x="15495" y="12452"/>
                  <a:pt x="15509" y="12456"/>
                  <a:pt x="15520" y="12482"/>
                </a:cubicBezTo>
                <a:cubicBezTo>
                  <a:pt x="15526" y="12495"/>
                  <a:pt x="15538" y="12494"/>
                  <a:pt x="15547" y="12499"/>
                </a:cubicBezTo>
                <a:cubicBezTo>
                  <a:pt x="15559" y="12505"/>
                  <a:pt x="15572" y="12505"/>
                  <a:pt x="15584" y="12516"/>
                </a:cubicBezTo>
                <a:cubicBezTo>
                  <a:pt x="15605" y="12536"/>
                  <a:pt x="15629" y="12533"/>
                  <a:pt x="15652" y="12533"/>
                </a:cubicBezTo>
                <a:cubicBezTo>
                  <a:pt x="15656" y="12533"/>
                  <a:pt x="15660" y="12536"/>
                  <a:pt x="15663" y="12533"/>
                </a:cubicBezTo>
                <a:cubicBezTo>
                  <a:pt x="15692" y="12508"/>
                  <a:pt x="15720" y="12483"/>
                  <a:pt x="15749" y="12442"/>
                </a:cubicBezTo>
                <a:cubicBezTo>
                  <a:pt x="15771" y="12409"/>
                  <a:pt x="15795" y="12388"/>
                  <a:pt x="15817" y="12379"/>
                </a:cubicBezTo>
                <a:cubicBezTo>
                  <a:pt x="15870" y="12357"/>
                  <a:pt x="15922" y="12329"/>
                  <a:pt x="15975" y="12298"/>
                </a:cubicBezTo>
                <a:cubicBezTo>
                  <a:pt x="15996" y="12286"/>
                  <a:pt x="16012" y="12254"/>
                  <a:pt x="16021" y="12190"/>
                </a:cubicBezTo>
                <a:cubicBezTo>
                  <a:pt x="16030" y="12130"/>
                  <a:pt x="16042" y="12072"/>
                  <a:pt x="16059" y="12024"/>
                </a:cubicBezTo>
                <a:cubicBezTo>
                  <a:pt x="16065" y="12007"/>
                  <a:pt x="16069" y="11985"/>
                  <a:pt x="16068" y="11961"/>
                </a:cubicBezTo>
                <a:cubicBezTo>
                  <a:pt x="16066" y="11941"/>
                  <a:pt x="16068" y="11924"/>
                  <a:pt x="16072" y="11904"/>
                </a:cubicBezTo>
                <a:cubicBezTo>
                  <a:pt x="16078" y="11874"/>
                  <a:pt x="16083" y="11843"/>
                  <a:pt x="16090" y="11806"/>
                </a:cubicBezTo>
                <a:cubicBezTo>
                  <a:pt x="16090" y="11799"/>
                  <a:pt x="16089" y="11796"/>
                  <a:pt x="16087" y="11789"/>
                </a:cubicBezTo>
                <a:cubicBezTo>
                  <a:pt x="16086" y="11783"/>
                  <a:pt x="16085" y="11773"/>
                  <a:pt x="16087" y="11761"/>
                </a:cubicBezTo>
                <a:cubicBezTo>
                  <a:pt x="16090" y="11753"/>
                  <a:pt x="16091" y="11745"/>
                  <a:pt x="16094" y="11738"/>
                </a:cubicBezTo>
                <a:cubicBezTo>
                  <a:pt x="16096" y="11730"/>
                  <a:pt x="16098" y="11722"/>
                  <a:pt x="16100" y="11715"/>
                </a:cubicBezTo>
                <a:cubicBezTo>
                  <a:pt x="16100" y="11706"/>
                  <a:pt x="16101" y="11699"/>
                  <a:pt x="16100" y="11692"/>
                </a:cubicBezTo>
                <a:cubicBezTo>
                  <a:pt x="16100" y="11684"/>
                  <a:pt x="16099" y="11676"/>
                  <a:pt x="16098" y="11669"/>
                </a:cubicBezTo>
                <a:cubicBezTo>
                  <a:pt x="16109" y="11638"/>
                  <a:pt x="16120" y="11612"/>
                  <a:pt x="16127" y="11572"/>
                </a:cubicBezTo>
                <a:cubicBezTo>
                  <a:pt x="16129" y="11561"/>
                  <a:pt x="16132" y="11552"/>
                  <a:pt x="16136" y="11543"/>
                </a:cubicBezTo>
                <a:cubicBezTo>
                  <a:pt x="16147" y="11514"/>
                  <a:pt x="16147" y="11504"/>
                  <a:pt x="16142" y="11480"/>
                </a:cubicBezTo>
                <a:cubicBezTo>
                  <a:pt x="16141" y="11474"/>
                  <a:pt x="16139" y="11468"/>
                  <a:pt x="16138" y="11463"/>
                </a:cubicBezTo>
                <a:cubicBezTo>
                  <a:pt x="16135" y="11452"/>
                  <a:pt x="16135" y="11436"/>
                  <a:pt x="16138" y="11423"/>
                </a:cubicBezTo>
                <a:cubicBezTo>
                  <a:pt x="16145" y="11392"/>
                  <a:pt x="16152" y="11357"/>
                  <a:pt x="16164" y="11343"/>
                </a:cubicBezTo>
                <a:cubicBezTo>
                  <a:pt x="16171" y="11335"/>
                  <a:pt x="16179" y="11324"/>
                  <a:pt x="16186" y="11314"/>
                </a:cubicBezTo>
                <a:cubicBezTo>
                  <a:pt x="16184" y="11297"/>
                  <a:pt x="16180" y="11284"/>
                  <a:pt x="16180" y="11268"/>
                </a:cubicBezTo>
                <a:cubicBezTo>
                  <a:pt x="16179" y="11253"/>
                  <a:pt x="16179" y="11236"/>
                  <a:pt x="16180" y="11223"/>
                </a:cubicBezTo>
                <a:cubicBezTo>
                  <a:pt x="16184" y="11198"/>
                  <a:pt x="16190" y="11180"/>
                  <a:pt x="16195" y="11165"/>
                </a:cubicBezTo>
                <a:cubicBezTo>
                  <a:pt x="16200" y="11150"/>
                  <a:pt x="16205" y="11142"/>
                  <a:pt x="16210" y="11131"/>
                </a:cubicBezTo>
                <a:cubicBezTo>
                  <a:pt x="16209" y="11121"/>
                  <a:pt x="16207" y="11106"/>
                  <a:pt x="16206" y="11097"/>
                </a:cubicBezTo>
                <a:cubicBezTo>
                  <a:pt x="16205" y="11088"/>
                  <a:pt x="16203" y="11083"/>
                  <a:pt x="16202" y="11074"/>
                </a:cubicBezTo>
                <a:cubicBezTo>
                  <a:pt x="16206" y="11058"/>
                  <a:pt x="16209" y="11043"/>
                  <a:pt x="16213" y="11034"/>
                </a:cubicBezTo>
                <a:cubicBezTo>
                  <a:pt x="16233" y="10988"/>
                  <a:pt x="16246" y="10928"/>
                  <a:pt x="16257" y="10862"/>
                </a:cubicBezTo>
                <a:cubicBezTo>
                  <a:pt x="16259" y="10848"/>
                  <a:pt x="16262" y="10828"/>
                  <a:pt x="16265" y="10822"/>
                </a:cubicBezTo>
                <a:cubicBezTo>
                  <a:pt x="16275" y="10805"/>
                  <a:pt x="16276" y="10789"/>
                  <a:pt x="16276" y="10765"/>
                </a:cubicBezTo>
                <a:cubicBezTo>
                  <a:pt x="16277" y="10747"/>
                  <a:pt x="16279" y="10722"/>
                  <a:pt x="16283" y="10708"/>
                </a:cubicBezTo>
                <a:cubicBezTo>
                  <a:pt x="16295" y="10668"/>
                  <a:pt x="16296" y="10610"/>
                  <a:pt x="16314" y="10582"/>
                </a:cubicBezTo>
                <a:cubicBezTo>
                  <a:pt x="16315" y="10580"/>
                  <a:pt x="16316" y="10568"/>
                  <a:pt x="16316" y="10564"/>
                </a:cubicBezTo>
                <a:cubicBezTo>
                  <a:pt x="16314" y="10547"/>
                  <a:pt x="16317" y="10532"/>
                  <a:pt x="16322" y="10519"/>
                </a:cubicBezTo>
                <a:cubicBezTo>
                  <a:pt x="16326" y="10511"/>
                  <a:pt x="16330" y="10505"/>
                  <a:pt x="16333" y="10496"/>
                </a:cubicBezTo>
                <a:cubicBezTo>
                  <a:pt x="16336" y="10489"/>
                  <a:pt x="16334" y="10481"/>
                  <a:pt x="16333" y="10473"/>
                </a:cubicBezTo>
                <a:cubicBezTo>
                  <a:pt x="16387" y="10411"/>
                  <a:pt x="16441" y="10357"/>
                  <a:pt x="16494" y="10284"/>
                </a:cubicBezTo>
                <a:cubicBezTo>
                  <a:pt x="16525" y="10241"/>
                  <a:pt x="16557" y="10198"/>
                  <a:pt x="16588" y="10158"/>
                </a:cubicBezTo>
                <a:cubicBezTo>
                  <a:pt x="16596" y="10149"/>
                  <a:pt x="16603" y="10140"/>
                  <a:pt x="16610" y="10130"/>
                </a:cubicBezTo>
                <a:cubicBezTo>
                  <a:pt x="16620" y="10116"/>
                  <a:pt x="16627" y="10094"/>
                  <a:pt x="16628" y="10067"/>
                </a:cubicBezTo>
                <a:cubicBezTo>
                  <a:pt x="16629" y="10014"/>
                  <a:pt x="16631" y="9963"/>
                  <a:pt x="16641" y="9912"/>
                </a:cubicBezTo>
                <a:cubicBezTo>
                  <a:pt x="16642" y="9906"/>
                  <a:pt x="16643" y="9896"/>
                  <a:pt x="16643" y="9889"/>
                </a:cubicBezTo>
                <a:cubicBezTo>
                  <a:pt x="16649" y="9831"/>
                  <a:pt x="16657" y="9696"/>
                  <a:pt x="16657" y="9632"/>
                </a:cubicBezTo>
                <a:cubicBezTo>
                  <a:pt x="16656" y="9584"/>
                  <a:pt x="16661" y="9538"/>
                  <a:pt x="16668" y="9489"/>
                </a:cubicBezTo>
                <a:cubicBezTo>
                  <a:pt x="16676" y="9427"/>
                  <a:pt x="16683" y="9361"/>
                  <a:pt x="16692" y="9300"/>
                </a:cubicBezTo>
                <a:cubicBezTo>
                  <a:pt x="16698" y="9258"/>
                  <a:pt x="16699" y="9225"/>
                  <a:pt x="16689" y="9197"/>
                </a:cubicBezTo>
                <a:cubicBezTo>
                  <a:pt x="16684" y="9180"/>
                  <a:pt x="16686" y="9156"/>
                  <a:pt x="16689" y="9128"/>
                </a:cubicBezTo>
                <a:cubicBezTo>
                  <a:pt x="16695" y="9084"/>
                  <a:pt x="16695" y="9042"/>
                  <a:pt x="16694" y="9002"/>
                </a:cubicBezTo>
                <a:cubicBezTo>
                  <a:pt x="16694" y="8993"/>
                  <a:pt x="16694" y="8983"/>
                  <a:pt x="16694" y="8974"/>
                </a:cubicBezTo>
                <a:cubicBezTo>
                  <a:pt x="16697" y="8966"/>
                  <a:pt x="16700" y="8959"/>
                  <a:pt x="16703" y="8951"/>
                </a:cubicBezTo>
                <a:cubicBezTo>
                  <a:pt x="16710" y="8929"/>
                  <a:pt x="16715" y="8904"/>
                  <a:pt x="16714" y="8876"/>
                </a:cubicBezTo>
                <a:cubicBezTo>
                  <a:pt x="16713" y="8863"/>
                  <a:pt x="16715" y="8848"/>
                  <a:pt x="16718" y="8836"/>
                </a:cubicBezTo>
                <a:cubicBezTo>
                  <a:pt x="16721" y="8825"/>
                  <a:pt x="16724" y="8820"/>
                  <a:pt x="16727" y="8808"/>
                </a:cubicBezTo>
                <a:cubicBezTo>
                  <a:pt x="16733" y="8777"/>
                  <a:pt x="16739" y="8743"/>
                  <a:pt x="16747" y="8716"/>
                </a:cubicBezTo>
                <a:cubicBezTo>
                  <a:pt x="16755" y="8689"/>
                  <a:pt x="16762" y="8661"/>
                  <a:pt x="16769" y="8630"/>
                </a:cubicBezTo>
                <a:cubicBezTo>
                  <a:pt x="16771" y="8618"/>
                  <a:pt x="16775" y="8607"/>
                  <a:pt x="16775" y="8596"/>
                </a:cubicBezTo>
                <a:cubicBezTo>
                  <a:pt x="16776" y="8549"/>
                  <a:pt x="16785" y="8520"/>
                  <a:pt x="16797" y="8493"/>
                </a:cubicBezTo>
                <a:cubicBezTo>
                  <a:pt x="16802" y="8483"/>
                  <a:pt x="16806" y="8468"/>
                  <a:pt x="16808" y="8453"/>
                </a:cubicBezTo>
                <a:cubicBezTo>
                  <a:pt x="16812" y="8425"/>
                  <a:pt x="16813" y="8394"/>
                  <a:pt x="16821" y="8367"/>
                </a:cubicBezTo>
                <a:cubicBezTo>
                  <a:pt x="16824" y="8359"/>
                  <a:pt x="16824" y="8338"/>
                  <a:pt x="16824" y="8327"/>
                </a:cubicBezTo>
                <a:cubicBezTo>
                  <a:pt x="16822" y="8298"/>
                  <a:pt x="16823" y="8271"/>
                  <a:pt x="16830" y="8247"/>
                </a:cubicBezTo>
                <a:cubicBezTo>
                  <a:pt x="16841" y="8210"/>
                  <a:pt x="16843" y="8161"/>
                  <a:pt x="16854" y="8127"/>
                </a:cubicBezTo>
                <a:cubicBezTo>
                  <a:pt x="16857" y="8086"/>
                  <a:pt x="16866" y="8048"/>
                  <a:pt x="16874" y="8012"/>
                </a:cubicBezTo>
                <a:cubicBezTo>
                  <a:pt x="16878" y="7994"/>
                  <a:pt x="16880" y="7971"/>
                  <a:pt x="16881" y="7949"/>
                </a:cubicBezTo>
                <a:cubicBezTo>
                  <a:pt x="16882" y="7925"/>
                  <a:pt x="16884" y="7905"/>
                  <a:pt x="16892" y="7886"/>
                </a:cubicBezTo>
                <a:cubicBezTo>
                  <a:pt x="16894" y="7880"/>
                  <a:pt x="16896" y="7865"/>
                  <a:pt x="16896" y="7858"/>
                </a:cubicBezTo>
                <a:cubicBezTo>
                  <a:pt x="16897" y="7816"/>
                  <a:pt x="16909" y="7785"/>
                  <a:pt x="16916" y="7749"/>
                </a:cubicBezTo>
                <a:cubicBezTo>
                  <a:pt x="16921" y="7725"/>
                  <a:pt x="16925" y="7696"/>
                  <a:pt x="16925" y="7675"/>
                </a:cubicBezTo>
                <a:cubicBezTo>
                  <a:pt x="16923" y="7626"/>
                  <a:pt x="16932" y="7587"/>
                  <a:pt x="16944" y="7554"/>
                </a:cubicBezTo>
                <a:cubicBezTo>
                  <a:pt x="16947" y="7547"/>
                  <a:pt x="16951" y="7544"/>
                  <a:pt x="16953" y="7537"/>
                </a:cubicBezTo>
                <a:cubicBezTo>
                  <a:pt x="16956" y="7508"/>
                  <a:pt x="16951" y="7473"/>
                  <a:pt x="16964" y="7451"/>
                </a:cubicBezTo>
                <a:cubicBezTo>
                  <a:pt x="16966" y="7448"/>
                  <a:pt x="16969" y="7436"/>
                  <a:pt x="16969" y="7429"/>
                </a:cubicBezTo>
                <a:cubicBezTo>
                  <a:pt x="16968" y="7393"/>
                  <a:pt x="16975" y="7355"/>
                  <a:pt x="16977" y="7320"/>
                </a:cubicBezTo>
                <a:cubicBezTo>
                  <a:pt x="16980" y="7281"/>
                  <a:pt x="16980" y="7244"/>
                  <a:pt x="16982" y="7200"/>
                </a:cubicBezTo>
                <a:cubicBezTo>
                  <a:pt x="16986" y="7185"/>
                  <a:pt x="16993" y="7168"/>
                  <a:pt x="16997" y="7148"/>
                </a:cubicBezTo>
                <a:cubicBezTo>
                  <a:pt x="17000" y="7130"/>
                  <a:pt x="17001" y="7105"/>
                  <a:pt x="17002" y="7085"/>
                </a:cubicBezTo>
                <a:cubicBezTo>
                  <a:pt x="17003" y="7066"/>
                  <a:pt x="17004" y="7047"/>
                  <a:pt x="17004" y="7028"/>
                </a:cubicBezTo>
                <a:cubicBezTo>
                  <a:pt x="17004" y="7005"/>
                  <a:pt x="17004" y="6986"/>
                  <a:pt x="17010" y="6965"/>
                </a:cubicBezTo>
                <a:cubicBezTo>
                  <a:pt x="17017" y="6945"/>
                  <a:pt x="17020" y="6919"/>
                  <a:pt x="17019" y="6896"/>
                </a:cubicBezTo>
                <a:cubicBezTo>
                  <a:pt x="17017" y="6829"/>
                  <a:pt x="17015" y="6760"/>
                  <a:pt x="17010" y="6696"/>
                </a:cubicBezTo>
                <a:cubicBezTo>
                  <a:pt x="17013" y="6680"/>
                  <a:pt x="17016" y="6666"/>
                  <a:pt x="17019" y="6650"/>
                </a:cubicBezTo>
                <a:cubicBezTo>
                  <a:pt x="17022" y="6634"/>
                  <a:pt x="17023" y="6617"/>
                  <a:pt x="17026" y="6599"/>
                </a:cubicBezTo>
                <a:cubicBezTo>
                  <a:pt x="17026" y="6592"/>
                  <a:pt x="17025" y="6588"/>
                  <a:pt x="17024" y="6582"/>
                </a:cubicBezTo>
                <a:cubicBezTo>
                  <a:pt x="17022" y="6575"/>
                  <a:pt x="17021" y="6565"/>
                  <a:pt x="17024" y="6553"/>
                </a:cubicBezTo>
                <a:cubicBezTo>
                  <a:pt x="17026" y="6545"/>
                  <a:pt x="17030" y="6538"/>
                  <a:pt x="17032" y="6530"/>
                </a:cubicBezTo>
                <a:cubicBezTo>
                  <a:pt x="17035" y="6522"/>
                  <a:pt x="17037" y="6520"/>
                  <a:pt x="17039" y="6513"/>
                </a:cubicBezTo>
                <a:cubicBezTo>
                  <a:pt x="17039" y="6504"/>
                  <a:pt x="17037" y="6497"/>
                  <a:pt x="17037" y="6490"/>
                </a:cubicBezTo>
                <a:cubicBezTo>
                  <a:pt x="17036" y="6483"/>
                  <a:pt x="17037" y="6474"/>
                  <a:pt x="17037" y="6467"/>
                </a:cubicBezTo>
                <a:cubicBezTo>
                  <a:pt x="17048" y="6436"/>
                  <a:pt x="17058" y="6404"/>
                  <a:pt x="17065" y="6364"/>
                </a:cubicBezTo>
                <a:cubicBezTo>
                  <a:pt x="17067" y="6354"/>
                  <a:pt x="17071" y="6344"/>
                  <a:pt x="17074" y="6335"/>
                </a:cubicBezTo>
                <a:cubicBezTo>
                  <a:pt x="17085" y="6306"/>
                  <a:pt x="17084" y="6296"/>
                  <a:pt x="17079" y="6273"/>
                </a:cubicBezTo>
                <a:cubicBezTo>
                  <a:pt x="17077" y="6266"/>
                  <a:pt x="17075" y="6261"/>
                  <a:pt x="17074" y="6255"/>
                </a:cubicBezTo>
                <a:cubicBezTo>
                  <a:pt x="17071" y="6244"/>
                  <a:pt x="17073" y="6229"/>
                  <a:pt x="17076" y="6215"/>
                </a:cubicBezTo>
                <a:cubicBezTo>
                  <a:pt x="17083" y="6184"/>
                  <a:pt x="17090" y="6155"/>
                  <a:pt x="17103" y="6141"/>
                </a:cubicBezTo>
                <a:cubicBezTo>
                  <a:pt x="17110" y="6133"/>
                  <a:pt x="17115" y="6122"/>
                  <a:pt x="17122" y="6112"/>
                </a:cubicBezTo>
                <a:cubicBezTo>
                  <a:pt x="17120" y="6095"/>
                  <a:pt x="17119" y="6076"/>
                  <a:pt x="17118" y="6061"/>
                </a:cubicBezTo>
                <a:cubicBezTo>
                  <a:pt x="17117" y="6046"/>
                  <a:pt x="17117" y="6034"/>
                  <a:pt x="17118" y="6021"/>
                </a:cubicBezTo>
                <a:cubicBezTo>
                  <a:pt x="17122" y="5996"/>
                  <a:pt x="17126" y="5973"/>
                  <a:pt x="17131" y="5958"/>
                </a:cubicBezTo>
                <a:cubicBezTo>
                  <a:pt x="17136" y="5943"/>
                  <a:pt x="17143" y="5934"/>
                  <a:pt x="17149" y="5923"/>
                </a:cubicBezTo>
                <a:cubicBezTo>
                  <a:pt x="17147" y="5914"/>
                  <a:pt x="17146" y="5905"/>
                  <a:pt x="17144" y="5895"/>
                </a:cubicBezTo>
                <a:cubicBezTo>
                  <a:pt x="17143" y="5886"/>
                  <a:pt x="17141" y="5875"/>
                  <a:pt x="17140" y="5866"/>
                </a:cubicBezTo>
                <a:cubicBezTo>
                  <a:pt x="17144" y="5851"/>
                  <a:pt x="17147" y="5835"/>
                  <a:pt x="17151" y="5826"/>
                </a:cubicBezTo>
                <a:cubicBezTo>
                  <a:pt x="17171" y="5780"/>
                  <a:pt x="17185" y="5720"/>
                  <a:pt x="17195" y="5655"/>
                </a:cubicBezTo>
                <a:cubicBezTo>
                  <a:pt x="17197" y="5641"/>
                  <a:pt x="17200" y="5627"/>
                  <a:pt x="17204" y="5620"/>
                </a:cubicBezTo>
                <a:cubicBezTo>
                  <a:pt x="17213" y="5603"/>
                  <a:pt x="17212" y="5581"/>
                  <a:pt x="17213" y="5557"/>
                </a:cubicBezTo>
                <a:cubicBezTo>
                  <a:pt x="17213" y="5539"/>
                  <a:pt x="17215" y="5514"/>
                  <a:pt x="17219" y="5500"/>
                </a:cubicBezTo>
                <a:cubicBezTo>
                  <a:pt x="17231" y="5461"/>
                  <a:pt x="17235" y="5402"/>
                  <a:pt x="17252" y="5374"/>
                </a:cubicBezTo>
                <a:cubicBezTo>
                  <a:pt x="17253" y="5373"/>
                  <a:pt x="17255" y="5366"/>
                  <a:pt x="17254" y="5363"/>
                </a:cubicBezTo>
                <a:cubicBezTo>
                  <a:pt x="17252" y="5345"/>
                  <a:pt x="17255" y="5331"/>
                  <a:pt x="17261" y="5317"/>
                </a:cubicBezTo>
                <a:cubicBezTo>
                  <a:pt x="17264" y="5309"/>
                  <a:pt x="17267" y="5297"/>
                  <a:pt x="17270" y="5288"/>
                </a:cubicBezTo>
                <a:cubicBezTo>
                  <a:pt x="17273" y="5277"/>
                  <a:pt x="17275" y="5262"/>
                  <a:pt x="17272" y="5254"/>
                </a:cubicBezTo>
                <a:cubicBezTo>
                  <a:pt x="17267" y="5241"/>
                  <a:pt x="17261" y="5228"/>
                  <a:pt x="17257" y="5214"/>
                </a:cubicBezTo>
                <a:cubicBezTo>
                  <a:pt x="17252" y="5198"/>
                  <a:pt x="17255" y="5168"/>
                  <a:pt x="17263" y="5157"/>
                </a:cubicBezTo>
                <a:cubicBezTo>
                  <a:pt x="17270" y="5147"/>
                  <a:pt x="17277" y="5139"/>
                  <a:pt x="17283" y="5128"/>
                </a:cubicBezTo>
                <a:cubicBezTo>
                  <a:pt x="17286" y="5122"/>
                  <a:pt x="17290" y="5115"/>
                  <a:pt x="17292" y="5105"/>
                </a:cubicBezTo>
                <a:cubicBezTo>
                  <a:pt x="17299" y="5071"/>
                  <a:pt x="17307" y="5037"/>
                  <a:pt x="17314" y="5002"/>
                </a:cubicBezTo>
                <a:cubicBezTo>
                  <a:pt x="17315" y="4994"/>
                  <a:pt x="17317" y="4979"/>
                  <a:pt x="17316" y="4974"/>
                </a:cubicBezTo>
                <a:cubicBezTo>
                  <a:pt x="17311" y="4942"/>
                  <a:pt x="17308" y="4896"/>
                  <a:pt x="17294" y="4888"/>
                </a:cubicBezTo>
                <a:cubicBezTo>
                  <a:pt x="17291" y="4886"/>
                  <a:pt x="17289" y="4887"/>
                  <a:pt x="17287" y="4882"/>
                </a:cubicBezTo>
                <a:cubicBezTo>
                  <a:pt x="17279" y="4848"/>
                  <a:pt x="17266" y="4848"/>
                  <a:pt x="17252" y="4842"/>
                </a:cubicBezTo>
                <a:cubicBezTo>
                  <a:pt x="17246" y="4839"/>
                  <a:pt x="17240" y="4831"/>
                  <a:pt x="17235" y="4825"/>
                </a:cubicBezTo>
                <a:cubicBezTo>
                  <a:pt x="17217" y="4801"/>
                  <a:pt x="17200" y="4779"/>
                  <a:pt x="17182" y="4756"/>
                </a:cubicBezTo>
                <a:cubicBezTo>
                  <a:pt x="17168" y="4738"/>
                  <a:pt x="17154" y="4722"/>
                  <a:pt x="17149" y="4676"/>
                </a:cubicBezTo>
                <a:cubicBezTo>
                  <a:pt x="17148" y="4669"/>
                  <a:pt x="17146" y="4664"/>
                  <a:pt x="17144" y="4659"/>
                </a:cubicBezTo>
                <a:cubicBezTo>
                  <a:pt x="17128" y="4610"/>
                  <a:pt x="17116" y="4545"/>
                  <a:pt x="17103" y="4487"/>
                </a:cubicBezTo>
                <a:cubicBezTo>
                  <a:pt x="17096" y="4458"/>
                  <a:pt x="17088" y="4431"/>
                  <a:pt x="17079" y="4413"/>
                </a:cubicBezTo>
                <a:cubicBezTo>
                  <a:pt x="17066" y="4390"/>
                  <a:pt x="17054" y="4369"/>
                  <a:pt x="17041" y="4350"/>
                </a:cubicBezTo>
                <a:cubicBezTo>
                  <a:pt x="17007" y="4298"/>
                  <a:pt x="16972" y="4250"/>
                  <a:pt x="16936" y="4207"/>
                </a:cubicBezTo>
                <a:cubicBezTo>
                  <a:pt x="16925" y="4194"/>
                  <a:pt x="16914" y="4178"/>
                  <a:pt x="16903" y="4167"/>
                </a:cubicBezTo>
                <a:cubicBezTo>
                  <a:pt x="16881" y="4144"/>
                  <a:pt x="16859" y="4122"/>
                  <a:pt x="16837" y="4104"/>
                </a:cubicBezTo>
                <a:cubicBezTo>
                  <a:pt x="16812" y="4083"/>
                  <a:pt x="16788" y="4068"/>
                  <a:pt x="16764" y="4041"/>
                </a:cubicBezTo>
                <a:cubicBezTo>
                  <a:pt x="16759" y="4035"/>
                  <a:pt x="16752" y="4027"/>
                  <a:pt x="16747" y="4024"/>
                </a:cubicBezTo>
                <a:cubicBezTo>
                  <a:pt x="16742" y="4020"/>
                  <a:pt x="16736" y="4023"/>
                  <a:pt x="16731" y="4018"/>
                </a:cubicBezTo>
                <a:cubicBezTo>
                  <a:pt x="16714" y="3997"/>
                  <a:pt x="16696" y="3969"/>
                  <a:pt x="16679" y="3949"/>
                </a:cubicBezTo>
                <a:cubicBezTo>
                  <a:pt x="16658" y="3925"/>
                  <a:pt x="16636" y="3910"/>
                  <a:pt x="16615" y="3886"/>
                </a:cubicBezTo>
                <a:cubicBezTo>
                  <a:pt x="16609" y="3880"/>
                  <a:pt x="16605" y="3870"/>
                  <a:pt x="16599" y="3863"/>
                </a:cubicBezTo>
                <a:cubicBezTo>
                  <a:pt x="16593" y="3855"/>
                  <a:pt x="16587" y="3847"/>
                  <a:pt x="16580" y="3840"/>
                </a:cubicBezTo>
                <a:cubicBezTo>
                  <a:pt x="16558" y="3821"/>
                  <a:pt x="16538" y="3793"/>
                  <a:pt x="16516" y="3777"/>
                </a:cubicBezTo>
                <a:cubicBezTo>
                  <a:pt x="16513" y="3775"/>
                  <a:pt x="16510" y="3765"/>
                  <a:pt x="16507" y="3760"/>
                </a:cubicBezTo>
                <a:cubicBezTo>
                  <a:pt x="16500" y="3750"/>
                  <a:pt x="16493" y="3741"/>
                  <a:pt x="16485" y="3732"/>
                </a:cubicBezTo>
                <a:cubicBezTo>
                  <a:pt x="16473" y="3716"/>
                  <a:pt x="16460" y="3701"/>
                  <a:pt x="16448" y="3686"/>
                </a:cubicBezTo>
                <a:cubicBezTo>
                  <a:pt x="16418" y="3650"/>
                  <a:pt x="16387" y="3619"/>
                  <a:pt x="16358" y="3583"/>
                </a:cubicBezTo>
                <a:cubicBezTo>
                  <a:pt x="16347" y="3570"/>
                  <a:pt x="16337" y="3555"/>
                  <a:pt x="16327" y="3543"/>
                </a:cubicBezTo>
                <a:cubicBezTo>
                  <a:pt x="16318" y="3533"/>
                  <a:pt x="16310" y="3520"/>
                  <a:pt x="16300" y="3514"/>
                </a:cubicBezTo>
                <a:cubicBezTo>
                  <a:pt x="16285" y="3503"/>
                  <a:pt x="16268" y="3492"/>
                  <a:pt x="16252" y="3486"/>
                </a:cubicBezTo>
                <a:cubicBezTo>
                  <a:pt x="16237" y="3479"/>
                  <a:pt x="16222" y="3475"/>
                  <a:pt x="16206" y="3474"/>
                </a:cubicBezTo>
                <a:cubicBezTo>
                  <a:pt x="16200" y="3474"/>
                  <a:pt x="16193" y="3480"/>
                  <a:pt x="16188" y="3468"/>
                </a:cubicBezTo>
                <a:cubicBezTo>
                  <a:pt x="16183" y="3455"/>
                  <a:pt x="16173" y="3471"/>
                  <a:pt x="16166" y="3468"/>
                </a:cubicBezTo>
                <a:cubicBezTo>
                  <a:pt x="16160" y="3466"/>
                  <a:pt x="16157" y="3440"/>
                  <a:pt x="16149" y="3446"/>
                </a:cubicBezTo>
                <a:cubicBezTo>
                  <a:pt x="16148" y="3446"/>
                  <a:pt x="16148" y="3446"/>
                  <a:pt x="16147" y="3446"/>
                </a:cubicBezTo>
                <a:cubicBezTo>
                  <a:pt x="16122" y="3447"/>
                  <a:pt x="16097" y="3451"/>
                  <a:pt x="16072" y="3451"/>
                </a:cubicBezTo>
                <a:cubicBezTo>
                  <a:pt x="16058" y="3452"/>
                  <a:pt x="16042" y="3454"/>
                  <a:pt x="16028" y="3446"/>
                </a:cubicBezTo>
                <a:cubicBezTo>
                  <a:pt x="16015" y="3438"/>
                  <a:pt x="16003" y="3447"/>
                  <a:pt x="15988" y="3457"/>
                </a:cubicBezTo>
                <a:cubicBezTo>
                  <a:pt x="15980" y="3463"/>
                  <a:pt x="15970" y="3471"/>
                  <a:pt x="15962" y="3474"/>
                </a:cubicBezTo>
                <a:cubicBezTo>
                  <a:pt x="15949" y="3479"/>
                  <a:pt x="15938" y="3496"/>
                  <a:pt x="15925" y="3514"/>
                </a:cubicBezTo>
                <a:cubicBezTo>
                  <a:pt x="15910" y="3536"/>
                  <a:pt x="15896" y="3565"/>
                  <a:pt x="15883" y="3594"/>
                </a:cubicBezTo>
                <a:cubicBezTo>
                  <a:pt x="15887" y="3566"/>
                  <a:pt x="15892" y="3537"/>
                  <a:pt x="15896" y="3509"/>
                </a:cubicBezTo>
                <a:cubicBezTo>
                  <a:pt x="15909" y="3414"/>
                  <a:pt x="15919" y="3323"/>
                  <a:pt x="15931" y="3228"/>
                </a:cubicBezTo>
                <a:cubicBezTo>
                  <a:pt x="15935" y="3202"/>
                  <a:pt x="15942" y="3171"/>
                  <a:pt x="15936" y="3148"/>
                </a:cubicBezTo>
                <a:close/>
                <a:moveTo>
                  <a:pt x="15305" y="5758"/>
                </a:moveTo>
                <a:cubicBezTo>
                  <a:pt x="15306" y="5752"/>
                  <a:pt x="15309" y="5755"/>
                  <a:pt x="15311" y="5758"/>
                </a:cubicBezTo>
                <a:cubicBezTo>
                  <a:pt x="15310" y="5762"/>
                  <a:pt x="15307" y="5768"/>
                  <a:pt x="15305" y="5769"/>
                </a:cubicBezTo>
                <a:cubicBezTo>
                  <a:pt x="15303" y="5770"/>
                  <a:pt x="15303" y="5769"/>
                  <a:pt x="15300" y="5769"/>
                </a:cubicBezTo>
                <a:cubicBezTo>
                  <a:pt x="15302" y="5765"/>
                  <a:pt x="15304" y="5763"/>
                  <a:pt x="15305" y="5758"/>
                </a:cubicBezTo>
                <a:close/>
                <a:moveTo>
                  <a:pt x="9898" y="5872"/>
                </a:moveTo>
                <a:cubicBezTo>
                  <a:pt x="9900" y="5874"/>
                  <a:pt x="9901" y="5875"/>
                  <a:pt x="9903" y="5878"/>
                </a:cubicBezTo>
                <a:cubicBezTo>
                  <a:pt x="9905" y="5881"/>
                  <a:pt x="9904" y="5889"/>
                  <a:pt x="9905" y="5895"/>
                </a:cubicBezTo>
                <a:cubicBezTo>
                  <a:pt x="9902" y="5894"/>
                  <a:pt x="9901" y="5895"/>
                  <a:pt x="9900" y="5889"/>
                </a:cubicBezTo>
                <a:cubicBezTo>
                  <a:pt x="9900" y="5883"/>
                  <a:pt x="9899" y="5877"/>
                  <a:pt x="9898" y="5872"/>
                </a:cubicBezTo>
                <a:close/>
                <a:moveTo>
                  <a:pt x="4997" y="9912"/>
                </a:moveTo>
                <a:cubicBezTo>
                  <a:pt x="4999" y="9912"/>
                  <a:pt x="5000" y="9911"/>
                  <a:pt x="5002" y="9912"/>
                </a:cubicBezTo>
                <a:cubicBezTo>
                  <a:pt x="5004" y="9913"/>
                  <a:pt x="5006" y="9919"/>
                  <a:pt x="5008" y="9924"/>
                </a:cubicBezTo>
                <a:cubicBezTo>
                  <a:pt x="5006" y="9926"/>
                  <a:pt x="5003" y="9929"/>
                  <a:pt x="5002" y="9924"/>
                </a:cubicBezTo>
                <a:cubicBezTo>
                  <a:pt x="5000" y="9918"/>
                  <a:pt x="4999" y="9916"/>
                  <a:pt x="4997" y="9912"/>
                </a:cubicBezTo>
                <a:close/>
                <a:moveTo>
                  <a:pt x="848" y="13603"/>
                </a:moveTo>
                <a:cubicBezTo>
                  <a:pt x="847" y="13631"/>
                  <a:pt x="858" y="13648"/>
                  <a:pt x="865" y="13666"/>
                </a:cubicBezTo>
                <a:cubicBezTo>
                  <a:pt x="894" y="13733"/>
                  <a:pt x="924" y="13801"/>
                  <a:pt x="953" y="13866"/>
                </a:cubicBezTo>
                <a:cubicBezTo>
                  <a:pt x="962" y="13886"/>
                  <a:pt x="970" y="13899"/>
                  <a:pt x="980" y="13918"/>
                </a:cubicBezTo>
                <a:cubicBezTo>
                  <a:pt x="962" y="13910"/>
                  <a:pt x="946" y="13906"/>
                  <a:pt x="929" y="13906"/>
                </a:cubicBezTo>
                <a:cubicBezTo>
                  <a:pt x="914" y="13907"/>
                  <a:pt x="900" y="13905"/>
                  <a:pt x="887" y="13918"/>
                </a:cubicBezTo>
                <a:cubicBezTo>
                  <a:pt x="880" y="13926"/>
                  <a:pt x="869" y="13935"/>
                  <a:pt x="861" y="13941"/>
                </a:cubicBezTo>
                <a:cubicBezTo>
                  <a:pt x="847" y="13951"/>
                  <a:pt x="835" y="13958"/>
                  <a:pt x="826" y="13981"/>
                </a:cubicBezTo>
                <a:cubicBezTo>
                  <a:pt x="816" y="14006"/>
                  <a:pt x="801" y="14026"/>
                  <a:pt x="788" y="14044"/>
                </a:cubicBezTo>
                <a:cubicBezTo>
                  <a:pt x="766" y="14076"/>
                  <a:pt x="744" y="14105"/>
                  <a:pt x="722" y="14135"/>
                </a:cubicBezTo>
                <a:cubicBezTo>
                  <a:pt x="722" y="14136"/>
                  <a:pt x="721" y="14140"/>
                  <a:pt x="720" y="14141"/>
                </a:cubicBezTo>
                <a:cubicBezTo>
                  <a:pt x="712" y="14148"/>
                  <a:pt x="715" y="14170"/>
                  <a:pt x="709" y="14181"/>
                </a:cubicBezTo>
                <a:cubicBezTo>
                  <a:pt x="704" y="14192"/>
                  <a:pt x="692" y="14191"/>
                  <a:pt x="690" y="14210"/>
                </a:cubicBezTo>
                <a:cubicBezTo>
                  <a:pt x="688" y="14226"/>
                  <a:pt x="682" y="14230"/>
                  <a:pt x="676" y="14238"/>
                </a:cubicBezTo>
                <a:cubicBezTo>
                  <a:pt x="663" y="14260"/>
                  <a:pt x="651" y="14282"/>
                  <a:pt x="639" y="14307"/>
                </a:cubicBezTo>
                <a:cubicBezTo>
                  <a:pt x="626" y="14334"/>
                  <a:pt x="613" y="14363"/>
                  <a:pt x="602" y="14393"/>
                </a:cubicBezTo>
                <a:cubicBezTo>
                  <a:pt x="595" y="14410"/>
                  <a:pt x="589" y="14431"/>
                  <a:pt x="584" y="14450"/>
                </a:cubicBezTo>
                <a:cubicBezTo>
                  <a:pt x="577" y="14474"/>
                  <a:pt x="571" y="14505"/>
                  <a:pt x="564" y="14530"/>
                </a:cubicBezTo>
                <a:cubicBezTo>
                  <a:pt x="545" y="14600"/>
                  <a:pt x="526" y="14667"/>
                  <a:pt x="507" y="14736"/>
                </a:cubicBezTo>
                <a:cubicBezTo>
                  <a:pt x="499" y="14765"/>
                  <a:pt x="491" y="14793"/>
                  <a:pt x="483" y="14822"/>
                </a:cubicBezTo>
                <a:cubicBezTo>
                  <a:pt x="478" y="14840"/>
                  <a:pt x="474" y="14860"/>
                  <a:pt x="470" y="14879"/>
                </a:cubicBezTo>
                <a:cubicBezTo>
                  <a:pt x="468" y="14887"/>
                  <a:pt x="468" y="14896"/>
                  <a:pt x="465" y="14902"/>
                </a:cubicBezTo>
                <a:cubicBezTo>
                  <a:pt x="449" y="14944"/>
                  <a:pt x="438" y="14995"/>
                  <a:pt x="424" y="15040"/>
                </a:cubicBezTo>
                <a:cubicBezTo>
                  <a:pt x="419" y="15054"/>
                  <a:pt x="415" y="15075"/>
                  <a:pt x="410" y="15091"/>
                </a:cubicBezTo>
                <a:cubicBezTo>
                  <a:pt x="407" y="15104"/>
                  <a:pt x="403" y="15113"/>
                  <a:pt x="399" y="15125"/>
                </a:cubicBezTo>
                <a:cubicBezTo>
                  <a:pt x="385" y="15174"/>
                  <a:pt x="371" y="15221"/>
                  <a:pt x="358" y="15268"/>
                </a:cubicBezTo>
                <a:cubicBezTo>
                  <a:pt x="346" y="15309"/>
                  <a:pt x="336" y="15348"/>
                  <a:pt x="325" y="15389"/>
                </a:cubicBezTo>
                <a:cubicBezTo>
                  <a:pt x="322" y="15399"/>
                  <a:pt x="317" y="15408"/>
                  <a:pt x="314" y="15417"/>
                </a:cubicBezTo>
                <a:cubicBezTo>
                  <a:pt x="310" y="15428"/>
                  <a:pt x="306" y="15439"/>
                  <a:pt x="303" y="15452"/>
                </a:cubicBezTo>
                <a:cubicBezTo>
                  <a:pt x="287" y="15506"/>
                  <a:pt x="268" y="15556"/>
                  <a:pt x="250" y="15606"/>
                </a:cubicBezTo>
                <a:cubicBezTo>
                  <a:pt x="234" y="15651"/>
                  <a:pt x="221" y="15701"/>
                  <a:pt x="206" y="15749"/>
                </a:cubicBezTo>
                <a:cubicBezTo>
                  <a:pt x="199" y="15773"/>
                  <a:pt x="193" y="15798"/>
                  <a:pt x="186" y="15824"/>
                </a:cubicBezTo>
                <a:cubicBezTo>
                  <a:pt x="163" y="15908"/>
                  <a:pt x="140" y="15992"/>
                  <a:pt x="120" y="16081"/>
                </a:cubicBezTo>
                <a:cubicBezTo>
                  <a:pt x="113" y="16115"/>
                  <a:pt x="107" y="16154"/>
                  <a:pt x="101" y="16190"/>
                </a:cubicBezTo>
                <a:cubicBezTo>
                  <a:pt x="96" y="16218"/>
                  <a:pt x="96" y="16248"/>
                  <a:pt x="96" y="16281"/>
                </a:cubicBezTo>
                <a:cubicBezTo>
                  <a:pt x="96" y="16349"/>
                  <a:pt x="97" y="16418"/>
                  <a:pt x="92" y="16482"/>
                </a:cubicBezTo>
                <a:cubicBezTo>
                  <a:pt x="91" y="16488"/>
                  <a:pt x="89" y="16498"/>
                  <a:pt x="90" y="16505"/>
                </a:cubicBezTo>
                <a:cubicBezTo>
                  <a:pt x="94" y="16552"/>
                  <a:pt x="87" y="16580"/>
                  <a:pt x="79" y="16613"/>
                </a:cubicBezTo>
                <a:cubicBezTo>
                  <a:pt x="67" y="16657"/>
                  <a:pt x="57" y="16707"/>
                  <a:pt x="46" y="16751"/>
                </a:cubicBezTo>
                <a:cubicBezTo>
                  <a:pt x="42" y="16763"/>
                  <a:pt x="37" y="16769"/>
                  <a:pt x="32" y="16779"/>
                </a:cubicBezTo>
                <a:cubicBezTo>
                  <a:pt x="22" y="16802"/>
                  <a:pt x="9" y="16825"/>
                  <a:pt x="8" y="16865"/>
                </a:cubicBezTo>
                <a:cubicBezTo>
                  <a:pt x="8" y="16871"/>
                  <a:pt x="8" y="16878"/>
                  <a:pt x="6" y="16882"/>
                </a:cubicBezTo>
                <a:cubicBezTo>
                  <a:pt x="-5" y="16909"/>
                  <a:pt x="2" y="16945"/>
                  <a:pt x="4" y="16980"/>
                </a:cubicBezTo>
                <a:cubicBezTo>
                  <a:pt x="4" y="16985"/>
                  <a:pt x="8" y="16998"/>
                  <a:pt x="10" y="17002"/>
                </a:cubicBezTo>
                <a:cubicBezTo>
                  <a:pt x="23" y="17024"/>
                  <a:pt x="35" y="17045"/>
                  <a:pt x="48" y="17065"/>
                </a:cubicBezTo>
                <a:cubicBezTo>
                  <a:pt x="51" y="17071"/>
                  <a:pt x="57" y="17071"/>
                  <a:pt x="61" y="17071"/>
                </a:cubicBezTo>
                <a:cubicBezTo>
                  <a:pt x="68" y="17072"/>
                  <a:pt x="76" y="17071"/>
                  <a:pt x="83" y="17071"/>
                </a:cubicBezTo>
                <a:cubicBezTo>
                  <a:pt x="92" y="17071"/>
                  <a:pt x="101" y="17092"/>
                  <a:pt x="101" y="17111"/>
                </a:cubicBezTo>
                <a:cubicBezTo>
                  <a:pt x="100" y="17129"/>
                  <a:pt x="98" y="17146"/>
                  <a:pt x="96" y="17163"/>
                </a:cubicBezTo>
                <a:cubicBezTo>
                  <a:pt x="95" y="17174"/>
                  <a:pt x="97" y="17192"/>
                  <a:pt x="103" y="17197"/>
                </a:cubicBezTo>
                <a:cubicBezTo>
                  <a:pt x="107" y="17201"/>
                  <a:pt x="112" y="17200"/>
                  <a:pt x="116" y="17203"/>
                </a:cubicBezTo>
                <a:cubicBezTo>
                  <a:pt x="123" y="17207"/>
                  <a:pt x="130" y="17219"/>
                  <a:pt x="131" y="17237"/>
                </a:cubicBezTo>
                <a:cubicBezTo>
                  <a:pt x="132" y="17241"/>
                  <a:pt x="135" y="17248"/>
                  <a:pt x="136" y="17248"/>
                </a:cubicBezTo>
                <a:cubicBezTo>
                  <a:pt x="156" y="17250"/>
                  <a:pt x="168" y="17293"/>
                  <a:pt x="186" y="17311"/>
                </a:cubicBezTo>
                <a:cubicBezTo>
                  <a:pt x="193" y="17318"/>
                  <a:pt x="200" y="17342"/>
                  <a:pt x="204" y="17357"/>
                </a:cubicBezTo>
                <a:cubicBezTo>
                  <a:pt x="209" y="17378"/>
                  <a:pt x="212" y="17390"/>
                  <a:pt x="224" y="17392"/>
                </a:cubicBezTo>
                <a:cubicBezTo>
                  <a:pt x="228" y="17392"/>
                  <a:pt x="235" y="17405"/>
                  <a:pt x="239" y="17414"/>
                </a:cubicBezTo>
                <a:cubicBezTo>
                  <a:pt x="260" y="17458"/>
                  <a:pt x="283" y="17492"/>
                  <a:pt x="309" y="17506"/>
                </a:cubicBezTo>
                <a:cubicBezTo>
                  <a:pt x="314" y="17509"/>
                  <a:pt x="320" y="17515"/>
                  <a:pt x="327" y="17523"/>
                </a:cubicBezTo>
                <a:cubicBezTo>
                  <a:pt x="327" y="17533"/>
                  <a:pt x="329" y="17542"/>
                  <a:pt x="329" y="17552"/>
                </a:cubicBezTo>
                <a:cubicBezTo>
                  <a:pt x="330" y="17562"/>
                  <a:pt x="331" y="17576"/>
                  <a:pt x="331" y="17586"/>
                </a:cubicBezTo>
                <a:cubicBezTo>
                  <a:pt x="338" y="17588"/>
                  <a:pt x="344" y="17591"/>
                  <a:pt x="351" y="17598"/>
                </a:cubicBezTo>
                <a:cubicBezTo>
                  <a:pt x="358" y="17604"/>
                  <a:pt x="367" y="17610"/>
                  <a:pt x="375" y="17626"/>
                </a:cubicBezTo>
                <a:cubicBezTo>
                  <a:pt x="378" y="17637"/>
                  <a:pt x="382" y="17652"/>
                  <a:pt x="384" y="17666"/>
                </a:cubicBezTo>
                <a:cubicBezTo>
                  <a:pt x="386" y="17681"/>
                  <a:pt x="387" y="17694"/>
                  <a:pt x="388" y="17712"/>
                </a:cubicBezTo>
                <a:cubicBezTo>
                  <a:pt x="397" y="17711"/>
                  <a:pt x="405" y="17714"/>
                  <a:pt x="413" y="17712"/>
                </a:cubicBezTo>
                <a:cubicBezTo>
                  <a:pt x="426" y="17708"/>
                  <a:pt x="438" y="17728"/>
                  <a:pt x="450" y="17746"/>
                </a:cubicBezTo>
                <a:cubicBezTo>
                  <a:pt x="455" y="17754"/>
                  <a:pt x="459" y="17762"/>
                  <a:pt x="459" y="17775"/>
                </a:cubicBezTo>
                <a:cubicBezTo>
                  <a:pt x="459" y="17782"/>
                  <a:pt x="456" y="17791"/>
                  <a:pt x="457" y="17798"/>
                </a:cubicBezTo>
                <a:cubicBezTo>
                  <a:pt x="457" y="17825"/>
                  <a:pt x="459" y="17832"/>
                  <a:pt x="474" y="17844"/>
                </a:cubicBezTo>
                <a:cubicBezTo>
                  <a:pt x="479" y="17847"/>
                  <a:pt x="484" y="17854"/>
                  <a:pt x="487" y="17861"/>
                </a:cubicBezTo>
                <a:cubicBezTo>
                  <a:pt x="501" y="17886"/>
                  <a:pt x="516" y="17894"/>
                  <a:pt x="531" y="17907"/>
                </a:cubicBezTo>
                <a:cubicBezTo>
                  <a:pt x="532" y="17913"/>
                  <a:pt x="535" y="17923"/>
                  <a:pt x="536" y="17929"/>
                </a:cubicBezTo>
                <a:cubicBezTo>
                  <a:pt x="537" y="17936"/>
                  <a:pt x="537" y="17944"/>
                  <a:pt x="538" y="17952"/>
                </a:cubicBezTo>
                <a:cubicBezTo>
                  <a:pt x="541" y="17955"/>
                  <a:pt x="545" y="17955"/>
                  <a:pt x="549" y="17958"/>
                </a:cubicBezTo>
                <a:cubicBezTo>
                  <a:pt x="553" y="17961"/>
                  <a:pt x="556" y="17966"/>
                  <a:pt x="560" y="17970"/>
                </a:cubicBezTo>
                <a:cubicBezTo>
                  <a:pt x="564" y="17977"/>
                  <a:pt x="564" y="17985"/>
                  <a:pt x="564" y="17992"/>
                </a:cubicBezTo>
                <a:cubicBezTo>
                  <a:pt x="564" y="18000"/>
                  <a:pt x="565" y="18010"/>
                  <a:pt x="566" y="18015"/>
                </a:cubicBezTo>
                <a:cubicBezTo>
                  <a:pt x="573" y="18027"/>
                  <a:pt x="579" y="18040"/>
                  <a:pt x="584" y="18050"/>
                </a:cubicBezTo>
                <a:cubicBezTo>
                  <a:pt x="589" y="18060"/>
                  <a:pt x="594" y="18068"/>
                  <a:pt x="599" y="18078"/>
                </a:cubicBezTo>
                <a:cubicBezTo>
                  <a:pt x="607" y="18140"/>
                  <a:pt x="619" y="18200"/>
                  <a:pt x="630" y="18261"/>
                </a:cubicBezTo>
                <a:cubicBezTo>
                  <a:pt x="634" y="18281"/>
                  <a:pt x="641" y="18298"/>
                  <a:pt x="650" y="18307"/>
                </a:cubicBezTo>
                <a:cubicBezTo>
                  <a:pt x="660" y="18317"/>
                  <a:pt x="663" y="18333"/>
                  <a:pt x="668" y="18353"/>
                </a:cubicBezTo>
                <a:cubicBezTo>
                  <a:pt x="671" y="18369"/>
                  <a:pt x="676" y="18389"/>
                  <a:pt x="681" y="18404"/>
                </a:cubicBezTo>
                <a:cubicBezTo>
                  <a:pt x="685" y="18420"/>
                  <a:pt x="690" y="18433"/>
                  <a:pt x="696" y="18445"/>
                </a:cubicBezTo>
                <a:cubicBezTo>
                  <a:pt x="703" y="18457"/>
                  <a:pt x="712" y="18466"/>
                  <a:pt x="718" y="18473"/>
                </a:cubicBezTo>
                <a:cubicBezTo>
                  <a:pt x="728" y="18509"/>
                  <a:pt x="737" y="18540"/>
                  <a:pt x="747" y="18570"/>
                </a:cubicBezTo>
                <a:cubicBezTo>
                  <a:pt x="756" y="18598"/>
                  <a:pt x="767" y="18625"/>
                  <a:pt x="773" y="18656"/>
                </a:cubicBezTo>
                <a:cubicBezTo>
                  <a:pt x="774" y="18663"/>
                  <a:pt x="782" y="18673"/>
                  <a:pt x="784" y="18673"/>
                </a:cubicBezTo>
                <a:cubicBezTo>
                  <a:pt x="799" y="18675"/>
                  <a:pt x="802" y="18704"/>
                  <a:pt x="810" y="18725"/>
                </a:cubicBezTo>
                <a:cubicBezTo>
                  <a:pt x="814" y="18728"/>
                  <a:pt x="816" y="18733"/>
                  <a:pt x="819" y="18736"/>
                </a:cubicBezTo>
                <a:cubicBezTo>
                  <a:pt x="836" y="18749"/>
                  <a:pt x="851" y="18767"/>
                  <a:pt x="859" y="18811"/>
                </a:cubicBezTo>
                <a:cubicBezTo>
                  <a:pt x="862" y="18830"/>
                  <a:pt x="874" y="18847"/>
                  <a:pt x="883" y="18862"/>
                </a:cubicBezTo>
                <a:cubicBezTo>
                  <a:pt x="896" y="18885"/>
                  <a:pt x="912" y="18901"/>
                  <a:pt x="920" y="18937"/>
                </a:cubicBezTo>
                <a:cubicBezTo>
                  <a:pt x="922" y="18943"/>
                  <a:pt x="926" y="18946"/>
                  <a:pt x="929" y="18948"/>
                </a:cubicBezTo>
                <a:cubicBezTo>
                  <a:pt x="939" y="18954"/>
                  <a:pt x="946" y="18969"/>
                  <a:pt x="951" y="18988"/>
                </a:cubicBezTo>
                <a:cubicBezTo>
                  <a:pt x="956" y="19006"/>
                  <a:pt x="961" y="19029"/>
                  <a:pt x="969" y="19040"/>
                </a:cubicBezTo>
                <a:cubicBezTo>
                  <a:pt x="983" y="19060"/>
                  <a:pt x="998" y="19077"/>
                  <a:pt x="1008" y="19108"/>
                </a:cubicBezTo>
                <a:cubicBezTo>
                  <a:pt x="1025" y="19123"/>
                  <a:pt x="1035" y="19165"/>
                  <a:pt x="1052" y="19183"/>
                </a:cubicBezTo>
                <a:cubicBezTo>
                  <a:pt x="1063" y="19194"/>
                  <a:pt x="1070" y="19219"/>
                  <a:pt x="1074" y="19246"/>
                </a:cubicBezTo>
                <a:cubicBezTo>
                  <a:pt x="1076" y="19256"/>
                  <a:pt x="1079" y="19271"/>
                  <a:pt x="1083" y="19274"/>
                </a:cubicBezTo>
                <a:cubicBezTo>
                  <a:pt x="1095" y="19287"/>
                  <a:pt x="1100" y="19312"/>
                  <a:pt x="1109" y="19332"/>
                </a:cubicBezTo>
                <a:cubicBezTo>
                  <a:pt x="1114" y="19342"/>
                  <a:pt x="1121" y="19352"/>
                  <a:pt x="1127" y="19354"/>
                </a:cubicBezTo>
                <a:cubicBezTo>
                  <a:pt x="1143" y="19362"/>
                  <a:pt x="1157" y="19372"/>
                  <a:pt x="1166" y="19412"/>
                </a:cubicBezTo>
                <a:cubicBezTo>
                  <a:pt x="1169" y="19421"/>
                  <a:pt x="1175" y="19428"/>
                  <a:pt x="1180" y="19435"/>
                </a:cubicBezTo>
                <a:cubicBezTo>
                  <a:pt x="1191" y="19453"/>
                  <a:pt x="1203" y="19467"/>
                  <a:pt x="1215" y="19480"/>
                </a:cubicBezTo>
                <a:cubicBezTo>
                  <a:pt x="1227" y="19493"/>
                  <a:pt x="1237" y="19513"/>
                  <a:pt x="1248" y="19532"/>
                </a:cubicBezTo>
                <a:cubicBezTo>
                  <a:pt x="1252" y="19539"/>
                  <a:pt x="1258" y="19543"/>
                  <a:pt x="1263" y="19549"/>
                </a:cubicBezTo>
                <a:cubicBezTo>
                  <a:pt x="1268" y="19555"/>
                  <a:pt x="1272" y="19566"/>
                  <a:pt x="1274" y="19578"/>
                </a:cubicBezTo>
                <a:cubicBezTo>
                  <a:pt x="1278" y="19604"/>
                  <a:pt x="1288" y="19614"/>
                  <a:pt x="1298" y="19623"/>
                </a:cubicBezTo>
                <a:cubicBezTo>
                  <a:pt x="1302" y="19627"/>
                  <a:pt x="1305" y="19632"/>
                  <a:pt x="1309" y="19635"/>
                </a:cubicBezTo>
                <a:cubicBezTo>
                  <a:pt x="1311" y="19643"/>
                  <a:pt x="1314" y="19649"/>
                  <a:pt x="1316" y="19658"/>
                </a:cubicBezTo>
                <a:cubicBezTo>
                  <a:pt x="1323" y="19693"/>
                  <a:pt x="1329" y="19730"/>
                  <a:pt x="1342" y="19761"/>
                </a:cubicBezTo>
                <a:cubicBezTo>
                  <a:pt x="1351" y="19780"/>
                  <a:pt x="1357" y="19801"/>
                  <a:pt x="1355" y="19824"/>
                </a:cubicBezTo>
                <a:cubicBezTo>
                  <a:pt x="1353" y="19860"/>
                  <a:pt x="1362" y="19887"/>
                  <a:pt x="1375" y="19915"/>
                </a:cubicBezTo>
                <a:cubicBezTo>
                  <a:pt x="1394" y="19957"/>
                  <a:pt x="1413" y="20005"/>
                  <a:pt x="1432" y="20047"/>
                </a:cubicBezTo>
                <a:cubicBezTo>
                  <a:pt x="1448" y="20081"/>
                  <a:pt x="1458" y="20114"/>
                  <a:pt x="1468" y="20156"/>
                </a:cubicBezTo>
                <a:cubicBezTo>
                  <a:pt x="1480" y="20212"/>
                  <a:pt x="1513" y="20325"/>
                  <a:pt x="1529" y="20367"/>
                </a:cubicBezTo>
                <a:cubicBezTo>
                  <a:pt x="1531" y="20372"/>
                  <a:pt x="1531" y="20375"/>
                  <a:pt x="1533" y="20379"/>
                </a:cubicBezTo>
                <a:cubicBezTo>
                  <a:pt x="1552" y="20410"/>
                  <a:pt x="1566" y="20450"/>
                  <a:pt x="1577" y="20493"/>
                </a:cubicBezTo>
                <a:cubicBezTo>
                  <a:pt x="1583" y="20516"/>
                  <a:pt x="1593" y="20529"/>
                  <a:pt x="1604" y="20528"/>
                </a:cubicBezTo>
                <a:cubicBezTo>
                  <a:pt x="1612" y="20527"/>
                  <a:pt x="1620" y="20523"/>
                  <a:pt x="1628" y="20522"/>
                </a:cubicBezTo>
                <a:cubicBezTo>
                  <a:pt x="1663" y="20515"/>
                  <a:pt x="1700" y="20514"/>
                  <a:pt x="1736" y="20510"/>
                </a:cubicBezTo>
                <a:cubicBezTo>
                  <a:pt x="1796" y="20504"/>
                  <a:pt x="1853" y="20481"/>
                  <a:pt x="1911" y="20465"/>
                </a:cubicBezTo>
                <a:cubicBezTo>
                  <a:pt x="1913" y="20471"/>
                  <a:pt x="1913" y="20479"/>
                  <a:pt x="1916" y="20482"/>
                </a:cubicBezTo>
                <a:cubicBezTo>
                  <a:pt x="1920" y="20486"/>
                  <a:pt x="1925" y="20491"/>
                  <a:pt x="1929" y="20493"/>
                </a:cubicBezTo>
                <a:cubicBezTo>
                  <a:pt x="1937" y="20498"/>
                  <a:pt x="1941" y="20504"/>
                  <a:pt x="1942" y="20522"/>
                </a:cubicBezTo>
                <a:cubicBezTo>
                  <a:pt x="1943" y="20525"/>
                  <a:pt x="1946" y="20533"/>
                  <a:pt x="1947" y="20533"/>
                </a:cubicBezTo>
                <a:cubicBezTo>
                  <a:pt x="1967" y="20535"/>
                  <a:pt x="1981" y="20584"/>
                  <a:pt x="1999" y="20602"/>
                </a:cubicBezTo>
                <a:cubicBezTo>
                  <a:pt x="2006" y="20608"/>
                  <a:pt x="2013" y="20627"/>
                  <a:pt x="2017" y="20642"/>
                </a:cubicBezTo>
                <a:cubicBezTo>
                  <a:pt x="2022" y="20662"/>
                  <a:pt x="2025" y="20680"/>
                  <a:pt x="2037" y="20682"/>
                </a:cubicBezTo>
                <a:cubicBezTo>
                  <a:pt x="2041" y="20683"/>
                  <a:pt x="2045" y="20690"/>
                  <a:pt x="2050" y="20699"/>
                </a:cubicBezTo>
                <a:cubicBezTo>
                  <a:pt x="2071" y="20743"/>
                  <a:pt x="2096" y="20777"/>
                  <a:pt x="2122" y="20791"/>
                </a:cubicBezTo>
                <a:cubicBezTo>
                  <a:pt x="2128" y="20793"/>
                  <a:pt x="2131" y="20806"/>
                  <a:pt x="2138" y="20814"/>
                </a:cubicBezTo>
                <a:cubicBezTo>
                  <a:pt x="2138" y="20823"/>
                  <a:pt x="2140" y="20833"/>
                  <a:pt x="2140" y="20842"/>
                </a:cubicBezTo>
                <a:cubicBezTo>
                  <a:pt x="2141" y="20853"/>
                  <a:pt x="2142" y="20860"/>
                  <a:pt x="2142" y="20871"/>
                </a:cubicBezTo>
                <a:cubicBezTo>
                  <a:pt x="2149" y="20873"/>
                  <a:pt x="2157" y="20876"/>
                  <a:pt x="2164" y="20882"/>
                </a:cubicBezTo>
                <a:cubicBezTo>
                  <a:pt x="2172" y="20889"/>
                  <a:pt x="2178" y="20901"/>
                  <a:pt x="2186" y="20917"/>
                </a:cubicBezTo>
                <a:cubicBezTo>
                  <a:pt x="2189" y="20927"/>
                  <a:pt x="2193" y="20937"/>
                  <a:pt x="2195" y="20951"/>
                </a:cubicBezTo>
                <a:cubicBezTo>
                  <a:pt x="2197" y="20966"/>
                  <a:pt x="2198" y="20984"/>
                  <a:pt x="2199" y="21002"/>
                </a:cubicBezTo>
                <a:cubicBezTo>
                  <a:pt x="2208" y="21001"/>
                  <a:pt x="2216" y="20999"/>
                  <a:pt x="2224" y="20997"/>
                </a:cubicBezTo>
                <a:cubicBezTo>
                  <a:pt x="2237" y="20993"/>
                  <a:pt x="2249" y="21013"/>
                  <a:pt x="2261" y="21031"/>
                </a:cubicBezTo>
                <a:cubicBezTo>
                  <a:pt x="2266" y="21039"/>
                  <a:pt x="2270" y="21052"/>
                  <a:pt x="2270" y="21065"/>
                </a:cubicBezTo>
                <a:cubicBezTo>
                  <a:pt x="2270" y="21072"/>
                  <a:pt x="2270" y="21081"/>
                  <a:pt x="2270" y="21088"/>
                </a:cubicBezTo>
                <a:cubicBezTo>
                  <a:pt x="2270" y="21115"/>
                  <a:pt x="2270" y="21123"/>
                  <a:pt x="2285" y="21134"/>
                </a:cubicBezTo>
                <a:cubicBezTo>
                  <a:pt x="2290" y="21137"/>
                  <a:pt x="2295" y="21139"/>
                  <a:pt x="2298" y="21146"/>
                </a:cubicBezTo>
                <a:cubicBezTo>
                  <a:pt x="2312" y="21171"/>
                  <a:pt x="2327" y="21184"/>
                  <a:pt x="2342" y="21197"/>
                </a:cubicBezTo>
                <a:cubicBezTo>
                  <a:pt x="2343" y="21204"/>
                  <a:pt x="2346" y="21213"/>
                  <a:pt x="2347" y="21220"/>
                </a:cubicBezTo>
                <a:cubicBezTo>
                  <a:pt x="2348" y="21227"/>
                  <a:pt x="2350" y="21229"/>
                  <a:pt x="2351" y="21237"/>
                </a:cubicBezTo>
                <a:cubicBezTo>
                  <a:pt x="2354" y="21240"/>
                  <a:pt x="2356" y="21245"/>
                  <a:pt x="2360" y="21249"/>
                </a:cubicBezTo>
                <a:cubicBezTo>
                  <a:pt x="2363" y="21252"/>
                  <a:pt x="2367" y="21257"/>
                  <a:pt x="2371" y="21260"/>
                </a:cubicBezTo>
                <a:cubicBezTo>
                  <a:pt x="2375" y="21268"/>
                  <a:pt x="2377" y="21275"/>
                  <a:pt x="2377" y="21283"/>
                </a:cubicBezTo>
                <a:cubicBezTo>
                  <a:pt x="2378" y="21290"/>
                  <a:pt x="2376" y="21295"/>
                  <a:pt x="2377" y="21300"/>
                </a:cubicBezTo>
                <a:cubicBezTo>
                  <a:pt x="2390" y="21323"/>
                  <a:pt x="2400" y="21345"/>
                  <a:pt x="2410" y="21363"/>
                </a:cubicBezTo>
                <a:cubicBezTo>
                  <a:pt x="2418" y="21375"/>
                  <a:pt x="2423" y="21390"/>
                  <a:pt x="2426" y="21409"/>
                </a:cubicBezTo>
                <a:cubicBezTo>
                  <a:pt x="2429" y="21431"/>
                  <a:pt x="2439" y="21442"/>
                  <a:pt x="2448" y="21449"/>
                </a:cubicBezTo>
                <a:cubicBezTo>
                  <a:pt x="2472" y="21469"/>
                  <a:pt x="2490" y="21506"/>
                  <a:pt x="2509" y="21546"/>
                </a:cubicBezTo>
                <a:cubicBezTo>
                  <a:pt x="2530" y="21589"/>
                  <a:pt x="2551" y="21597"/>
                  <a:pt x="2571" y="21580"/>
                </a:cubicBezTo>
                <a:cubicBezTo>
                  <a:pt x="2623" y="21538"/>
                  <a:pt x="2675" y="21493"/>
                  <a:pt x="2725" y="21443"/>
                </a:cubicBezTo>
                <a:cubicBezTo>
                  <a:pt x="2746" y="21422"/>
                  <a:pt x="2767" y="21410"/>
                  <a:pt x="2793" y="21409"/>
                </a:cubicBezTo>
                <a:cubicBezTo>
                  <a:pt x="2825" y="21408"/>
                  <a:pt x="2855" y="21391"/>
                  <a:pt x="2885" y="21374"/>
                </a:cubicBezTo>
                <a:cubicBezTo>
                  <a:pt x="2889" y="21372"/>
                  <a:pt x="2893" y="21368"/>
                  <a:pt x="2896" y="21363"/>
                </a:cubicBezTo>
                <a:cubicBezTo>
                  <a:pt x="2916" y="21332"/>
                  <a:pt x="2936" y="21305"/>
                  <a:pt x="2951" y="21260"/>
                </a:cubicBezTo>
                <a:cubicBezTo>
                  <a:pt x="2959" y="21235"/>
                  <a:pt x="2972" y="21219"/>
                  <a:pt x="2982" y="21197"/>
                </a:cubicBezTo>
                <a:cubicBezTo>
                  <a:pt x="2988" y="21182"/>
                  <a:pt x="2997" y="21165"/>
                  <a:pt x="2999" y="21146"/>
                </a:cubicBezTo>
                <a:cubicBezTo>
                  <a:pt x="3004" y="21108"/>
                  <a:pt x="3016" y="21087"/>
                  <a:pt x="3026" y="21060"/>
                </a:cubicBezTo>
                <a:cubicBezTo>
                  <a:pt x="3060" y="20967"/>
                  <a:pt x="3089" y="20868"/>
                  <a:pt x="3116" y="20762"/>
                </a:cubicBezTo>
                <a:cubicBezTo>
                  <a:pt x="3133" y="20694"/>
                  <a:pt x="3151" y="20624"/>
                  <a:pt x="3169" y="20556"/>
                </a:cubicBezTo>
                <a:cubicBezTo>
                  <a:pt x="3171" y="20545"/>
                  <a:pt x="3175" y="20534"/>
                  <a:pt x="3177" y="20522"/>
                </a:cubicBezTo>
                <a:cubicBezTo>
                  <a:pt x="3186" y="20471"/>
                  <a:pt x="3198" y="20429"/>
                  <a:pt x="3210" y="20384"/>
                </a:cubicBezTo>
                <a:cubicBezTo>
                  <a:pt x="3234" y="20301"/>
                  <a:pt x="3251" y="20209"/>
                  <a:pt x="3272" y="20121"/>
                </a:cubicBezTo>
                <a:cubicBezTo>
                  <a:pt x="3289" y="20050"/>
                  <a:pt x="3303" y="19976"/>
                  <a:pt x="3322" y="19909"/>
                </a:cubicBezTo>
                <a:cubicBezTo>
                  <a:pt x="3332" y="19879"/>
                  <a:pt x="3336" y="19837"/>
                  <a:pt x="3342" y="19801"/>
                </a:cubicBezTo>
                <a:cubicBezTo>
                  <a:pt x="3348" y="19766"/>
                  <a:pt x="3354" y="19735"/>
                  <a:pt x="3362" y="19703"/>
                </a:cubicBezTo>
                <a:cubicBezTo>
                  <a:pt x="3390" y="19594"/>
                  <a:pt x="3412" y="19478"/>
                  <a:pt x="3426" y="19349"/>
                </a:cubicBezTo>
                <a:cubicBezTo>
                  <a:pt x="3429" y="19321"/>
                  <a:pt x="3433" y="19290"/>
                  <a:pt x="3437" y="19263"/>
                </a:cubicBezTo>
                <a:cubicBezTo>
                  <a:pt x="3441" y="19236"/>
                  <a:pt x="3444" y="19210"/>
                  <a:pt x="3448" y="19183"/>
                </a:cubicBezTo>
                <a:cubicBezTo>
                  <a:pt x="3449" y="19170"/>
                  <a:pt x="3449" y="19158"/>
                  <a:pt x="3452" y="19148"/>
                </a:cubicBezTo>
                <a:cubicBezTo>
                  <a:pt x="3469" y="19090"/>
                  <a:pt x="3474" y="19013"/>
                  <a:pt x="3481" y="18942"/>
                </a:cubicBezTo>
                <a:cubicBezTo>
                  <a:pt x="3482" y="18932"/>
                  <a:pt x="3482" y="18922"/>
                  <a:pt x="3485" y="18914"/>
                </a:cubicBezTo>
                <a:cubicBezTo>
                  <a:pt x="3496" y="18884"/>
                  <a:pt x="3497" y="18839"/>
                  <a:pt x="3505" y="18805"/>
                </a:cubicBezTo>
                <a:cubicBezTo>
                  <a:pt x="3507" y="18798"/>
                  <a:pt x="3509" y="18791"/>
                  <a:pt x="3509" y="18782"/>
                </a:cubicBezTo>
                <a:cubicBezTo>
                  <a:pt x="3513" y="18715"/>
                  <a:pt x="3517" y="18649"/>
                  <a:pt x="3511" y="18576"/>
                </a:cubicBezTo>
                <a:cubicBezTo>
                  <a:pt x="3508" y="18525"/>
                  <a:pt x="3503" y="18473"/>
                  <a:pt x="3483" y="18427"/>
                </a:cubicBezTo>
                <a:cubicBezTo>
                  <a:pt x="3476" y="18412"/>
                  <a:pt x="3472" y="18395"/>
                  <a:pt x="3468" y="18376"/>
                </a:cubicBezTo>
                <a:cubicBezTo>
                  <a:pt x="3461" y="18352"/>
                  <a:pt x="3454" y="18330"/>
                  <a:pt x="3448" y="18307"/>
                </a:cubicBezTo>
                <a:cubicBezTo>
                  <a:pt x="3442" y="18288"/>
                  <a:pt x="3436" y="18270"/>
                  <a:pt x="3426" y="18267"/>
                </a:cubicBezTo>
                <a:cubicBezTo>
                  <a:pt x="3421" y="18266"/>
                  <a:pt x="3418" y="18259"/>
                  <a:pt x="3415" y="18250"/>
                </a:cubicBezTo>
                <a:cubicBezTo>
                  <a:pt x="3412" y="18241"/>
                  <a:pt x="3409" y="18229"/>
                  <a:pt x="3406" y="18221"/>
                </a:cubicBezTo>
                <a:cubicBezTo>
                  <a:pt x="3397" y="18202"/>
                  <a:pt x="3387" y="18185"/>
                  <a:pt x="3380" y="18164"/>
                </a:cubicBezTo>
                <a:cubicBezTo>
                  <a:pt x="3372" y="18142"/>
                  <a:pt x="3364" y="18121"/>
                  <a:pt x="3355" y="18101"/>
                </a:cubicBezTo>
                <a:cubicBezTo>
                  <a:pt x="3352" y="18093"/>
                  <a:pt x="3348" y="18081"/>
                  <a:pt x="3344" y="18078"/>
                </a:cubicBezTo>
                <a:cubicBezTo>
                  <a:pt x="3328" y="18067"/>
                  <a:pt x="3324" y="18046"/>
                  <a:pt x="3318" y="18015"/>
                </a:cubicBezTo>
                <a:cubicBezTo>
                  <a:pt x="3316" y="18004"/>
                  <a:pt x="3309" y="17989"/>
                  <a:pt x="3305" y="17981"/>
                </a:cubicBezTo>
                <a:cubicBezTo>
                  <a:pt x="3302" y="17975"/>
                  <a:pt x="3299" y="17974"/>
                  <a:pt x="3296" y="17970"/>
                </a:cubicBezTo>
                <a:cubicBezTo>
                  <a:pt x="3298" y="17960"/>
                  <a:pt x="3299" y="17950"/>
                  <a:pt x="3301" y="17941"/>
                </a:cubicBezTo>
                <a:cubicBezTo>
                  <a:pt x="3302" y="17931"/>
                  <a:pt x="3305" y="17924"/>
                  <a:pt x="3307" y="17912"/>
                </a:cubicBezTo>
                <a:cubicBezTo>
                  <a:pt x="3282" y="17866"/>
                  <a:pt x="3265" y="17811"/>
                  <a:pt x="3248" y="17758"/>
                </a:cubicBezTo>
                <a:cubicBezTo>
                  <a:pt x="3229" y="17700"/>
                  <a:pt x="3208" y="17643"/>
                  <a:pt x="3188" y="17586"/>
                </a:cubicBezTo>
                <a:cubicBezTo>
                  <a:pt x="3186" y="17579"/>
                  <a:pt x="3183" y="17574"/>
                  <a:pt x="3180" y="17569"/>
                </a:cubicBezTo>
                <a:cubicBezTo>
                  <a:pt x="3174" y="17560"/>
                  <a:pt x="3169" y="17550"/>
                  <a:pt x="3166" y="17535"/>
                </a:cubicBezTo>
                <a:cubicBezTo>
                  <a:pt x="3162" y="17503"/>
                  <a:pt x="3152" y="17476"/>
                  <a:pt x="3142" y="17449"/>
                </a:cubicBezTo>
                <a:cubicBezTo>
                  <a:pt x="3118" y="17380"/>
                  <a:pt x="3092" y="17308"/>
                  <a:pt x="3070" y="17237"/>
                </a:cubicBezTo>
                <a:cubicBezTo>
                  <a:pt x="3045" y="17161"/>
                  <a:pt x="3018" y="17092"/>
                  <a:pt x="2995" y="17014"/>
                </a:cubicBezTo>
                <a:cubicBezTo>
                  <a:pt x="2982" y="16967"/>
                  <a:pt x="2964" y="16923"/>
                  <a:pt x="2951" y="16877"/>
                </a:cubicBezTo>
                <a:cubicBezTo>
                  <a:pt x="2932" y="16808"/>
                  <a:pt x="2909" y="16750"/>
                  <a:pt x="2890" y="16682"/>
                </a:cubicBezTo>
                <a:cubicBezTo>
                  <a:pt x="2881" y="16653"/>
                  <a:pt x="2872" y="16624"/>
                  <a:pt x="2859" y="16602"/>
                </a:cubicBezTo>
                <a:cubicBezTo>
                  <a:pt x="2851" y="16589"/>
                  <a:pt x="2846" y="16566"/>
                  <a:pt x="2839" y="16550"/>
                </a:cubicBezTo>
                <a:cubicBezTo>
                  <a:pt x="2816" y="16495"/>
                  <a:pt x="2795" y="16437"/>
                  <a:pt x="2771" y="16384"/>
                </a:cubicBezTo>
                <a:cubicBezTo>
                  <a:pt x="2748" y="16335"/>
                  <a:pt x="2728" y="16285"/>
                  <a:pt x="2709" y="16230"/>
                </a:cubicBezTo>
                <a:cubicBezTo>
                  <a:pt x="2693" y="16182"/>
                  <a:pt x="2674" y="16141"/>
                  <a:pt x="2659" y="16093"/>
                </a:cubicBezTo>
                <a:cubicBezTo>
                  <a:pt x="2650" y="16065"/>
                  <a:pt x="2641" y="16046"/>
                  <a:pt x="2630" y="16035"/>
                </a:cubicBezTo>
                <a:cubicBezTo>
                  <a:pt x="2620" y="16025"/>
                  <a:pt x="2609" y="16019"/>
                  <a:pt x="2597" y="16018"/>
                </a:cubicBezTo>
                <a:cubicBezTo>
                  <a:pt x="2577" y="16017"/>
                  <a:pt x="2562" y="16036"/>
                  <a:pt x="2553" y="16075"/>
                </a:cubicBezTo>
                <a:cubicBezTo>
                  <a:pt x="2545" y="16114"/>
                  <a:pt x="2533" y="16138"/>
                  <a:pt x="2518" y="16161"/>
                </a:cubicBezTo>
                <a:cubicBezTo>
                  <a:pt x="2514" y="16154"/>
                  <a:pt x="2508" y="16151"/>
                  <a:pt x="2503" y="16150"/>
                </a:cubicBezTo>
                <a:cubicBezTo>
                  <a:pt x="2493" y="16147"/>
                  <a:pt x="2486" y="16131"/>
                  <a:pt x="2479" y="16115"/>
                </a:cubicBezTo>
                <a:cubicBezTo>
                  <a:pt x="2467" y="16092"/>
                  <a:pt x="2455" y="16073"/>
                  <a:pt x="2441" y="16047"/>
                </a:cubicBezTo>
                <a:cubicBezTo>
                  <a:pt x="2438" y="16043"/>
                  <a:pt x="2434" y="16045"/>
                  <a:pt x="2430" y="16047"/>
                </a:cubicBezTo>
                <a:cubicBezTo>
                  <a:pt x="2426" y="16049"/>
                  <a:pt x="2422" y="16051"/>
                  <a:pt x="2417" y="16041"/>
                </a:cubicBezTo>
                <a:cubicBezTo>
                  <a:pt x="2415" y="16032"/>
                  <a:pt x="2413" y="16021"/>
                  <a:pt x="2410" y="16012"/>
                </a:cubicBezTo>
                <a:cubicBezTo>
                  <a:pt x="2408" y="16004"/>
                  <a:pt x="2406" y="15997"/>
                  <a:pt x="2404" y="15990"/>
                </a:cubicBezTo>
                <a:cubicBezTo>
                  <a:pt x="2400" y="15988"/>
                  <a:pt x="2396" y="15985"/>
                  <a:pt x="2393" y="15984"/>
                </a:cubicBezTo>
                <a:cubicBezTo>
                  <a:pt x="2389" y="15983"/>
                  <a:pt x="2385" y="15985"/>
                  <a:pt x="2382" y="15984"/>
                </a:cubicBezTo>
                <a:cubicBezTo>
                  <a:pt x="2372" y="15946"/>
                  <a:pt x="2362" y="15910"/>
                  <a:pt x="2347" y="15881"/>
                </a:cubicBezTo>
                <a:cubicBezTo>
                  <a:pt x="2343" y="15873"/>
                  <a:pt x="2341" y="15857"/>
                  <a:pt x="2338" y="15846"/>
                </a:cubicBezTo>
                <a:cubicBezTo>
                  <a:pt x="2328" y="15811"/>
                  <a:pt x="2324" y="15806"/>
                  <a:pt x="2311" y="15812"/>
                </a:cubicBezTo>
                <a:cubicBezTo>
                  <a:pt x="2308" y="15814"/>
                  <a:pt x="2304" y="15822"/>
                  <a:pt x="2301" y="15824"/>
                </a:cubicBezTo>
                <a:cubicBezTo>
                  <a:pt x="2295" y="15827"/>
                  <a:pt x="2288" y="15824"/>
                  <a:pt x="2283" y="15812"/>
                </a:cubicBezTo>
                <a:cubicBezTo>
                  <a:pt x="2271" y="15785"/>
                  <a:pt x="2260" y="15752"/>
                  <a:pt x="2259" y="15715"/>
                </a:cubicBezTo>
                <a:cubicBezTo>
                  <a:pt x="2258" y="15694"/>
                  <a:pt x="2256" y="15674"/>
                  <a:pt x="2254" y="15652"/>
                </a:cubicBezTo>
                <a:cubicBezTo>
                  <a:pt x="2246" y="15653"/>
                  <a:pt x="2238" y="15653"/>
                  <a:pt x="2230" y="15652"/>
                </a:cubicBezTo>
                <a:cubicBezTo>
                  <a:pt x="2223" y="15650"/>
                  <a:pt x="2216" y="15647"/>
                  <a:pt x="2210" y="15640"/>
                </a:cubicBezTo>
                <a:cubicBezTo>
                  <a:pt x="2201" y="15622"/>
                  <a:pt x="2193" y="15607"/>
                  <a:pt x="2188" y="15589"/>
                </a:cubicBezTo>
                <a:cubicBezTo>
                  <a:pt x="2184" y="15571"/>
                  <a:pt x="2180" y="15550"/>
                  <a:pt x="2177" y="15532"/>
                </a:cubicBezTo>
                <a:cubicBezTo>
                  <a:pt x="2172" y="15533"/>
                  <a:pt x="2167" y="15536"/>
                  <a:pt x="2162" y="15537"/>
                </a:cubicBezTo>
                <a:cubicBezTo>
                  <a:pt x="2157" y="15539"/>
                  <a:pt x="2154" y="15542"/>
                  <a:pt x="2149" y="15543"/>
                </a:cubicBezTo>
                <a:cubicBezTo>
                  <a:pt x="2143" y="15528"/>
                  <a:pt x="2138" y="15516"/>
                  <a:pt x="2136" y="15503"/>
                </a:cubicBezTo>
                <a:cubicBezTo>
                  <a:pt x="2123" y="15437"/>
                  <a:pt x="2100" y="15383"/>
                  <a:pt x="2074" y="15337"/>
                </a:cubicBezTo>
                <a:cubicBezTo>
                  <a:pt x="2069" y="15328"/>
                  <a:pt x="2062" y="15314"/>
                  <a:pt x="2061" y="15303"/>
                </a:cubicBezTo>
                <a:cubicBezTo>
                  <a:pt x="2057" y="15273"/>
                  <a:pt x="2048" y="15271"/>
                  <a:pt x="2037" y="15263"/>
                </a:cubicBezTo>
                <a:cubicBezTo>
                  <a:pt x="2029" y="15257"/>
                  <a:pt x="2017" y="15244"/>
                  <a:pt x="2013" y="15228"/>
                </a:cubicBezTo>
                <a:cubicBezTo>
                  <a:pt x="1999" y="15185"/>
                  <a:pt x="1975" y="15162"/>
                  <a:pt x="1969" y="15108"/>
                </a:cubicBezTo>
                <a:cubicBezTo>
                  <a:pt x="1968" y="15105"/>
                  <a:pt x="1964" y="15097"/>
                  <a:pt x="1962" y="15097"/>
                </a:cubicBezTo>
                <a:cubicBezTo>
                  <a:pt x="1953" y="15097"/>
                  <a:pt x="1949" y="15086"/>
                  <a:pt x="1944" y="15068"/>
                </a:cubicBezTo>
                <a:cubicBezTo>
                  <a:pt x="1944" y="15067"/>
                  <a:pt x="1945" y="15063"/>
                  <a:pt x="1944" y="15062"/>
                </a:cubicBezTo>
                <a:cubicBezTo>
                  <a:pt x="1945" y="15060"/>
                  <a:pt x="1943" y="15048"/>
                  <a:pt x="1942" y="15045"/>
                </a:cubicBezTo>
                <a:cubicBezTo>
                  <a:pt x="1925" y="15005"/>
                  <a:pt x="1909" y="14970"/>
                  <a:pt x="1892" y="14931"/>
                </a:cubicBezTo>
                <a:cubicBezTo>
                  <a:pt x="1867" y="14877"/>
                  <a:pt x="1844" y="14817"/>
                  <a:pt x="1821" y="14759"/>
                </a:cubicBezTo>
                <a:cubicBezTo>
                  <a:pt x="1785" y="14666"/>
                  <a:pt x="1746" y="14577"/>
                  <a:pt x="1709" y="14484"/>
                </a:cubicBezTo>
                <a:cubicBezTo>
                  <a:pt x="1666" y="14376"/>
                  <a:pt x="1619" y="14277"/>
                  <a:pt x="1575" y="14170"/>
                </a:cubicBezTo>
                <a:cubicBezTo>
                  <a:pt x="1566" y="14147"/>
                  <a:pt x="1555" y="14128"/>
                  <a:pt x="1544" y="14112"/>
                </a:cubicBezTo>
                <a:cubicBezTo>
                  <a:pt x="1534" y="14097"/>
                  <a:pt x="1525" y="14081"/>
                  <a:pt x="1514" y="14067"/>
                </a:cubicBezTo>
                <a:cubicBezTo>
                  <a:pt x="1510" y="14062"/>
                  <a:pt x="1505" y="14063"/>
                  <a:pt x="1501" y="14061"/>
                </a:cubicBezTo>
                <a:cubicBezTo>
                  <a:pt x="1492" y="14057"/>
                  <a:pt x="1488" y="14063"/>
                  <a:pt x="1485" y="14078"/>
                </a:cubicBezTo>
                <a:cubicBezTo>
                  <a:pt x="1483" y="14090"/>
                  <a:pt x="1483" y="14098"/>
                  <a:pt x="1481" y="14112"/>
                </a:cubicBezTo>
                <a:cubicBezTo>
                  <a:pt x="1483" y="14121"/>
                  <a:pt x="1482" y="14128"/>
                  <a:pt x="1483" y="14130"/>
                </a:cubicBezTo>
                <a:cubicBezTo>
                  <a:pt x="1497" y="14164"/>
                  <a:pt x="1500" y="14196"/>
                  <a:pt x="1496" y="14233"/>
                </a:cubicBezTo>
                <a:cubicBezTo>
                  <a:pt x="1494" y="14257"/>
                  <a:pt x="1495" y="14281"/>
                  <a:pt x="1503" y="14307"/>
                </a:cubicBezTo>
                <a:cubicBezTo>
                  <a:pt x="1508" y="14326"/>
                  <a:pt x="1517" y="14348"/>
                  <a:pt x="1516" y="14370"/>
                </a:cubicBezTo>
                <a:cubicBezTo>
                  <a:pt x="1516" y="14376"/>
                  <a:pt x="1514" y="14384"/>
                  <a:pt x="1511" y="14387"/>
                </a:cubicBezTo>
                <a:cubicBezTo>
                  <a:pt x="1510" y="14389"/>
                  <a:pt x="1506" y="14384"/>
                  <a:pt x="1505" y="14381"/>
                </a:cubicBezTo>
                <a:cubicBezTo>
                  <a:pt x="1499" y="14372"/>
                  <a:pt x="1495" y="14363"/>
                  <a:pt x="1490" y="14353"/>
                </a:cubicBezTo>
                <a:cubicBezTo>
                  <a:pt x="1481" y="14337"/>
                  <a:pt x="1474" y="14322"/>
                  <a:pt x="1465" y="14307"/>
                </a:cubicBezTo>
                <a:cubicBezTo>
                  <a:pt x="1460" y="14298"/>
                  <a:pt x="1454" y="14301"/>
                  <a:pt x="1450" y="14307"/>
                </a:cubicBezTo>
                <a:cubicBezTo>
                  <a:pt x="1445" y="14314"/>
                  <a:pt x="1445" y="14324"/>
                  <a:pt x="1448" y="14336"/>
                </a:cubicBezTo>
                <a:cubicBezTo>
                  <a:pt x="1451" y="14349"/>
                  <a:pt x="1456" y="14362"/>
                  <a:pt x="1459" y="14376"/>
                </a:cubicBezTo>
                <a:cubicBezTo>
                  <a:pt x="1465" y="14400"/>
                  <a:pt x="1462" y="14421"/>
                  <a:pt x="1452" y="14427"/>
                </a:cubicBezTo>
                <a:cubicBezTo>
                  <a:pt x="1447" y="14431"/>
                  <a:pt x="1441" y="14434"/>
                  <a:pt x="1435" y="14433"/>
                </a:cubicBezTo>
                <a:cubicBezTo>
                  <a:pt x="1427" y="14431"/>
                  <a:pt x="1419" y="14435"/>
                  <a:pt x="1413" y="14439"/>
                </a:cubicBezTo>
                <a:cubicBezTo>
                  <a:pt x="1405" y="14443"/>
                  <a:pt x="1400" y="14435"/>
                  <a:pt x="1393" y="14422"/>
                </a:cubicBezTo>
                <a:cubicBezTo>
                  <a:pt x="1379" y="14396"/>
                  <a:pt x="1365" y="14371"/>
                  <a:pt x="1351" y="14347"/>
                </a:cubicBezTo>
                <a:cubicBezTo>
                  <a:pt x="1338" y="14324"/>
                  <a:pt x="1324" y="14312"/>
                  <a:pt x="1309" y="14301"/>
                </a:cubicBezTo>
                <a:cubicBezTo>
                  <a:pt x="1304" y="14298"/>
                  <a:pt x="1302" y="14303"/>
                  <a:pt x="1301" y="14313"/>
                </a:cubicBezTo>
                <a:cubicBezTo>
                  <a:pt x="1299" y="14323"/>
                  <a:pt x="1295" y="14325"/>
                  <a:pt x="1292" y="14319"/>
                </a:cubicBezTo>
                <a:cubicBezTo>
                  <a:pt x="1285" y="14304"/>
                  <a:pt x="1277" y="14287"/>
                  <a:pt x="1270" y="14273"/>
                </a:cubicBezTo>
                <a:cubicBezTo>
                  <a:pt x="1252" y="14237"/>
                  <a:pt x="1235" y="14205"/>
                  <a:pt x="1217" y="14170"/>
                </a:cubicBezTo>
                <a:cubicBezTo>
                  <a:pt x="1209" y="14154"/>
                  <a:pt x="1200" y="14137"/>
                  <a:pt x="1193" y="14124"/>
                </a:cubicBezTo>
                <a:cubicBezTo>
                  <a:pt x="1191" y="14125"/>
                  <a:pt x="1189" y="14129"/>
                  <a:pt x="1188" y="14130"/>
                </a:cubicBezTo>
                <a:cubicBezTo>
                  <a:pt x="1183" y="14131"/>
                  <a:pt x="1182" y="14141"/>
                  <a:pt x="1177" y="14141"/>
                </a:cubicBezTo>
                <a:cubicBezTo>
                  <a:pt x="1176" y="14140"/>
                  <a:pt x="1174" y="14142"/>
                  <a:pt x="1173" y="14141"/>
                </a:cubicBezTo>
                <a:cubicBezTo>
                  <a:pt x="1172" y="14140"/>
                  <a:pt x="1170" y="14137"/>
                  <a:pt x="1169" y="14135"/>
                </a:cubicBezTo>
                <a:cubicBezTo>
                  <a:pt x="1165" y="14129"/>
                  <a:pt x="1161" y="14126"/>
                  <a:pt x="1158" y="14118"/>
                </a:cubicBezTo>
                <a:cubicBezTo>
                  <a:pt x="1134" y="14071"/>
                  <a:pt x="1113" y="14019"/>
                  <a:pt x="1090" y="13969"/>
                </a:cubicBezTo>
                <a:cubicBezTo>
                  <a:pt x="1083" y="13955"/>
                  <a:pt x="1076" y="13938"/>
                  <a:pt x="1065" y="13935"/>
                </a:cubicBezTo>
                <a:cubicBezTo>
                  <a:pt x="1066" y="13941"/>
                  <a:pt x="1064" y="13947"/>
                  <a:pt x="1065" y="13952"/>
                </a:cubicBezTo>
                <a:cubicBezTo>
                  <a:pt x="1072" y="13977"/>
                  <a:pt x="1078" y="14004"/>
                  <a:pt x="1087" y="14027"/>
                </a:cubicBezTo>
                <a:cubicBezTo>
                  <a:pt x="1083" y="14021"/>
                  <a:pt x="1079" y="14014"/>
                  <a:pt x="1074" y="14009"/>
                </a:cubicBezTo>
                <a:cubicBezTo>
                  <a:pt x="1068" y="14004"/>
                  <a:pt x="1061" y="13997"/>
                  <a:pt x="1054" y="13992"/>
                </a:cubicBezTo>
                <a:cubicBezTo>
                  <a:pt x="1046" y="13987"/>
                  <a:pt x="1040" y="13982"/>
                  <a:pt x="1035" y="13964"/>
                </a:cubicBezTo>
                <a:cubicBezTo>
                  <a:pt x="1029" y="13947"/>
                  <a:pt x="1020" y="13939"/>
                  <a:pt x="1013" y="13935"/>
                </a:cubicBezTo>
                <a:cubicBezTo>
                  <a:pt x="1011" y="13934"/>
                  <a:pt x="1012" y="13935"/>
                  <a:pt x="1010" y="13935"/>
                </a:cubicBezTo>
                <a:cubicBezTo>
                  <a:pt x="966" y="13837"/>
                  <a:pt x="921" y="13741"/>
                  <a:pt x="876" y="13643"/>
                </a:cubicBezTo>
                <a:cubicBezTo>
                  <a:pt x="869" y="13626"/>
                  <a:pt x="861" y="13598"/>
                  <a:pt x="848" y="13603"/>
                </a:cubicBezTo>
                <a:close/>
                <a:moveTo>
                  <a:pt x="20742" y="13603"/>
                </a:moveTo>
                <a:cubicBezTo>
                  <a:pt x="20729" y="13598"/>
                  <a:pt x="20721" y="13626"/>
                  <a:pt x="20714" y="13643"/>
                </a:cubicBezTo>
                <a:cubicBezTo>
                  <a:pt x="20669" y="13741"/>
                  <a:pt x="20624" y="13837"/>
                  <a:pt x="20580" y="13935"/>
                </a:cubicBezTo>
                <a:cubicBezTo>
                  <a:pt x="20578" y="13935"/>
                  <a:pt x="20576" y="13934"/>
                  <a:pt x="20575" y="13935"/>
                </a:cubicBezTo>
                <a:cubicBezTo>
                  <a:pt x="20567" y="13939"/>
                  <a:pt x="20561" y="13947"/>
                  <a:pt x="20555" y="13964"/>
                </a:cubicBezTo>
                <a:cubicBezTo>
                  <a:pt x="20550" y="13982"/>
                  <a:pt x="20544" y="13987"/>
                  <a:pt x="20536" y="13992"/>
                </a:cubicBezTo>
                <a:cubicBezTo>
                  <a:pt x="20529" y="13997"/>
                  <a:pt x="20522" y="14004"/>
                  <a:pt x="20516" y="14009"/>
                </a:cubicBezTo>
                <a:cubicBezTo>
                  <a:pt x="20511" y="14014"/>
                  <a:pt x="20507" y="14021"/>
                  <a:pt x="20503" y="14027"/>
                </a:cubicBezTo>
                <a:cubicBezTo>
                  <a:pt x="20512" y="14004"/>
                  <a:pt x="20518" y="13977"/>
                  <a:pt x="20525" y="13952"/>
                </a:cubicBezTo>
                <a:cubicBezTo>
                  <a:pt x="20526" y="13947"/>
                  <a:pt x="20524" y="13941"/>
                  <a:pt x="20525" y="13935"/>
                </a:cubicBezTo>
                <a:cubicBezTo>
                  <a:pt x="20514" y="13938"/>
                  <a:pt x="20507" y="13955"/>
                  <a:pt x="20500" y="13969"/>
                </a:cubicBezTo>
                <a:cubicBezTo>
                  <a:pt x="20477" y="14019"/>
                  <a:pt x="20456" y="14071"/>
                  <a:pt x="20432" y="14118"/>
                </a:cubicBezTo>
                <a:cubicBezTo>
                  <a:pt x="20429" y="14126"/>
                  <a:pt x="20423" y="14129"/>
                  <a:pt x="20419" y="14135"/>
                </a:cubicBezTo>
                <a:cubicBezTo>
                  <a:pt x="20418" y="14137"/>
                  <a:pt x="20418" y="14140"/>
                  <a:pt x="20417" y="14141"/>
                </a:cubicBezTo>
                <a:cubicBezTo>
                  <a:pt x="20416" y="14142"/>
                  <a:pt x="20414" y="14140"/>
                  <a:pt x="20413" y="14141"/>
                </a:cubicBezTo>
                <a:cubicBezTo>
                  <a:pt x="20408" y="14141"/>
                  <a:pt x="20407" y="14131"/>
                  <a:pt x="20402" y="14130"/>
                </a:cubicBezTo>
                <a:cubicBezTo>
                  <a:pt x="20401" y="14129"/>
                  <a:pt x="20399" y="14125"/>
                  <a:pt x="20397" y="14124"/>
                </a:cubicBezTo>
                <a:cubicBezTo>
                  <a:pt x="20390" y="14137"/>
                  <a:pt x="20381" y="14154"/>
                  <a:pt x="20373" y="14170"/>
                </a:cubicBezTo>
                <a:cubicBezTo>
                  <a:pt x="20355" y="14205"/>
                  <a:pt x="20338" y="14237"/>
                  <a:pt x="20320" y="14273"/>
                </a:cubicBezTo>
                <a:cubicBezTo>
                  <a:pt x="20313" y="14287"/>
                  <a:pt x="20305" y="14304"/>
                  <a:pt x="20298" y="14319"/>
                </a:cubicBezTo>
                <a:cubicBezTo>
                  <a:pt x="20295" y="14325"/>
                  <a:pt x="20291" y="14323"/>
                  <a:pt x="20289" y="14313"/>
                </a:cubicBezTo>
                <a:cubicBezTo>
                  <a:pt x="20288" y="14303"/>
                  <a:pt x="20286" y="14298"/>
                  <a:pt x="20281" y="14301"/>
                </a:cubicBezTo>
                <a:cubicBezTo>
                  <a:pt x="20266" y="14312"/>
                  <a:pt x="20252" y="14324"/>
                  <a:pt x="20239" y="14347"/>
                </a:cubicBezTo>
                <a:cubicBezTo>
                  <a:pt x="20225" y="14371"/>
                  <a:pt x="20211" y="14396"/>
                  <a:pt x="20197" y="14422"/>
                </a:cubicBezTo>
                <a:cubicBezTo>
                  <a:pt x="20190" y="14435"/>
                  <a:pt x="20185" y="14443"/>
                  <a:pt x="20177" y="14439"/>
                </a:cubicBezTo>
                <a:cubicBezTo>
                  <a:pt x="20171" y="14435"/>
                  <a:pt x="20163" y="14431"/>
                  <a:pt x="20155" y="14433"/>
                </a:cubicBezTo>
                <a:cubicBezTo>
                  <a:pt x="20149" y="14434"/>
                  <a:pt x="20143" y="14431"/>
                  <a:pt x="20138" y="14427"/>
                </a:cubicBezTo>
                <a:cubicBezTo>
                  <a:pt x="20128" y="14421"/>
                  <a:pt x="20125" y="14400"/>
                  <a:pt x="20131" y="14376"/>
                </a:cubicBezTo>
                <a:cubicBezTo>
                  <a:pt x="20134" y="14362"/>
                  <a:pt x="20139" y="14349"/>
                  <a:pt x="20142" y="14336"/>
                </a:cubicBezTo>
                <a:cubicBezTo>
                  <a:pt x="20145" y="14324"/>
                  <a:pt x="20145" y="14314"/>
                  <a:pt x="20140" y="14307"/>
                </a:cubicBezTo>
                <a:cubicBezTo>
                  <a:pt x="20136" y="14301"/>
                  <a:pt x="20130" y="14298"/>
                  <a:pt x="20125" y="14307"/>
                </a:cubicBezTo>
                <a:cubicBezTo>
                  <a:pt x="20116" y="14322"/>
                  <a:pt x="20109" y="14337"/>
                  <a:pt x="20100" y="14353"/>
                </a:cubicBezTo>
                <a:cubicBezTo>
                  <a:pt x="20095" y="14363"/>
                  <a:pt x="20091" y="14372"/>
                  <a:pt x="20085" y="14381"/>
                </a:cubicBezTo>
                <a:cubicBezTo>
                  <a:pt x="20084" y="14384"/>
                  <a:pt x="20080" y="14389"/>
                  <a:pt x="20079" y="14387"/>
                </a:cubicBezTo>
                <a:cubicBezTo>
                  <a:pt x="20076" y="14384"/>
                  <a:pt x="20074" y="14376"/>
                  <a:pt x="20074" y="14370"/>
                </a:cubicBezTo>
                <a:cubicBezTo>
                  <a:pt x="20073" y="14348"/>
                  <a:pt x="20079" y="14326"/>
                  <a:pt x="20085" y="14307"/>
                </a:cubicBezTo>
                <a:cubicBezTo>
                  <a:pt x="20093" y="14281"/>
                  <a:pt x="20096" y="14257"/>
                  <a:pt x="20094" y="14233"/>
                </a:cubicBezTo>
                <a:cubicBezTo>
                  <a:pt x="20090" y="14196"/>
                  <a:pt x="20093" y="14164"/>
                  <a:pt x="20107" y="14130"/>
                </a:cubicBezTo>
                <a:cubicBezTo>
                  <a:pt x="20108" y="14128"/>
                  <a:pt x="20107" y="14121"/>
                  <a:pt x="20109" y="14112"/>
                </a:cubicBezTo>
                <a:cubicBezTo>
                  <a:pt x="20107" y="14098"/>
                  <a:pt x="20107" y="14090"/>
                  <a:pt x="20105" y="14078"/>
                </a:cubicBezTo>
                <a:cubicBezTo>
                  <a:pt x="20102" y="14063"/>
                  <a:pt x="20098" y="14057"/>
                  <a:pt x="20089" y="14061"/>
                </a:cubicBezTo>
                <a:cubicBezTo>
                  <a:pt x="20085" y="14063"/>
                  <a:pt x="20080" y="14062"/>
                  <a:pt x="20076" y="14067"/>
                </a:cubicBezTo>
                <a:cubicBezTo>
                  <a:pt x="20065" y="14081"/>
                  <a:pt x="20056" y="14097"/>
                  <a:pt x="20046" y="14112"/>
                </a:cubicBezTo>
                <a:cubicBezTo>
                  <a:pt x="20035" y="14128"/>
                  <a:pt x="20024" y="14147"/>
                  <a:pt x="20015" y="14170"/>
                </a:cubicBezTo>
                <a:cubicBezTo>
                  <a:pt x="19971" y="14277"/>
                  <a:pt x="19924" y="14376"/>
                  <a:pt x="19881" y="14484"/>
                </a:cubicBezTo>
                <a:cubicBezTo>
                  <a:pt x="19844" y="14577"/>
                  <a:pt x="19805" y="14666"/>
                  <a:pt x="19769" y="14759"/>
                </a:cubicBezTo>
                <a:cubicBezTo>
                  <a:pt x="19746" y="14817"/>
                  <a:pt x="19723" y="14877"/>
                  <a:pt x="19698" y="14931"/>
                </a:cubicBezTo>
                <a:cubicBezTo>
                  <a:pt x="19681" y="14970"/>
                  <a:pt x="19665" y="15005"/>
                  <a:pt x="19648" y="15045"/>
                </a:cubicBezTo>
                <a:cubicBezTo>
                  <a:pt x="19647" y="15048"/>
                  <a:pt x="19645" y="15060"/>
                  <a:pt x="19646" y="15062"/>
                </a:cubicBezTo>
                <a:cubicBezTo>
                  <a:pt x="19645" y="15063"/>
                  <a:pt x="19646" y="15067"/>
                  <a:pt x="19646" y="15068"/>
                </a:cubicBezTo>
                <a:cubicBezTo>
                  <a:pt x="19641" y="15086"/>
                  <a:pt x="19637" y="15097"/>
                  <a:pt x="19628" y="15097"/>
                </a:cubicBezTo>
                <a:cubicBezTo>
                  <a:pt x="19626" y="15097"/>
                  <a:pt x="19622" y="15105"/>
                  <a:pt x="19621" y="15108"/>
                </a:cubicBezTo>
                <a:cubicBezTo>
                  <a:pt x="19615" y="15162"/>
                  <a:pt x="19591" y="15185"/>
                  <a:pt x="19577" y="15228"/>
                </a:cubicBezTo>
                <a:cubicBezTo>
                  <a:pt x="19573" y="15244"/>
                  <a:pt x="19561" y="15257"/>
                  <a:pt x="19553" y="15263"/>
                </a:cubicBezTo>
                <a:cubicBezTo>
                  <a:pt x="19542" y="15271"/>
                  <a:pt x="19533" y="15273"/>
                  <a:pt x="19529" y="15303"/>
                </a:cubicBezTo>
                <a:cubicBezTo>
                  <a:pt x="19528" y="15314"/>
                  <a:pt x="19521" y="15328"/>
                  <a:pt x="19516" y="15337"/>
                </a:cubicBezTo>
                <a:cubicBezTo>
                  <a:pt x="19490" y="15383"/>
                  <a:pt x="19467" y="15437"/>
                  <a:pt x="19454" y="15503"/>
                </a:cubicBezTo>
                <a:cubicBezTo>
                  <a:pt x="19452" y="15516"/>
                  <a:pt x="19447" y="15528"/>
                  <a:pt x="19441" y="15543"/>
                </a:cubicBezTo>
                <a:cubicBezTo>
                  <a:pt x="19436" y="15542"/>
                  <a:pt x="19433" y="15539"/>
                  <a:pt x="19428" y="15537"/>
                </a:cubicBezTo>
                <a:cubicBezTo>
                  <a:pt x="19423" y="15536"/>
                  <a:pt x="19418" y="15533"/>
                  <a:pt x="19413" y="15532"/>
                </a:cubicBezTo>
                <a:cubicBezTo>
                  <a:pt x="19410" y="15550"/>
                  <a:pt x="19406" y="15571"/>
                  <a:pt x="19402" y="15589"/>
                </a:cubicBezTo>
                <a:cubicBezTo>
                  <a:pt x="19397" y="15607"/>
                  <a:pt x="19389" y="15622"/>
                  <a:pt x="19380" y="15640"/>
                </a:cubicBezTo>
                <a:cubicBezTo>
                  <a:pt x="19374" y="15647"/>
                  <a:pt x="19367" y="15650"/>
                  <a:pt x="19360" y="15652"/>
                </a:cubicBezTo>
                <a:cubicBezTo>
                  <a:pt x="19352" y="15653"/>
                  <a:pt x="19344" y="15653"/>
                  <a:pt x="19336" y="15652"/>
                </a:cubicBezTo>
                <a:cubicBezTo>
                  <a:pt x="19334" y="15674"/>
                  <a:pt x="19332" y="15694"/>
                  <a:pt x="19331" y="15715"/>
                </a:cubicBezTo>
                <a:cubicBezTo>
                  <a:pt x="19330" y="15752"/>
                  <a:pt x="19319" y="15785"/>
                  <a:pt x="19307" y="15812"/>
                </a:cubicBezTo>
                <a:cubicBezTo>
                  <a:pt x="19302" y="15824"/>
                  <a:pt x="19293" y="15827"/>
                  <a:pt x="19287" y="15824"/>
                </a:cubicBezTo>
                <a:cubicBezTo>
                  <a:pt x="19284" y="15822"/>
                  <a:pt x="19282" y="15814"/>
                  <a:pt x="19279" y="15812"/>
                </a:cubicBezTo>
                <a:cubicBezTo>
                  <a:pt x="19266" y="15806"/>
                  <a:pt x="19262" y="15811"/>
                  <a:pt x="19252" y="15846"/>
                </a:cubicBezTo>
                <a:cubicBezTo>
                  <a:pt x="19249" y="15857"/>
                  <a:pt x="19247" y="15873"/>
                  <a:pt x="19243" y="15881"/>
                </a:cubicBezTo>
                <a:cubicBezTo>
                  <a:pt x="19228" y="15910"/>
                  <a:pt x="19218" y="15946"/>
                  <a:pt x="19208" y="15984"/>
                </a:cubicBezTo>
                <a:cubicBezTo>
                  <a:pt x="19205" y="15985"/>
                  <a:pt x="19201" y="15983"/>
                  <a:pt x="19197" y="15984"/>
                </a:cubicBezTo>
                <a:cubicBezTo>
                  <a:pt x="19194" y="15985"/>
                  <a:pt x="19190" y="15988"/>
                  <a:pt x="19186" y="15990"/>
                </a:cubicBezTo>
                <a:cubicBezTo>
                  <a:pt x="19184" y="15997"/>
                  <a:pt x="19182" y="16004"/>
                  <a:pt x="19180" y="16012"/>
                </a:cubicBezTo>
                <a:cubicBezTo>
                  <a:pt x="19177" y="16021"/>
                  <a:pt x="19173" y="16032"/>
                  <a:pt x="19171" y="16041"/>
                </a:cubicBezTo>
                <a:cubicBezTo>
                  <a:pt x="19166" y="16051"/>
                  <a:pt x="19164" y="16049"/>
                  <a:pt x="19160" y="16047"/>
                </a:cubicBezTo>
                <a:cubicBezTo>
                  <a:pt x="19156" y="16045"/>
                  <a:pt x="19152" y="16043"/>
                  <a:pt x="19149" y="16047"/>
                </a:cubicBezTo>
                <a:cubicBezTo>
                  <a:pt x="19135" y="16073"/>
                  <a:pt x="19123" y="16092"/>
                  <a:pt x="19111" y="16115"/>
                </a:cubicBezTo>
                <a:cubicBezTo>
                  <a:pt x="19104" y="16131"/>
                  <a:pt x="19097" y="16147"/>
                  <a:pt x="19087" y="16150"/>
                </a:cubicBezTo>
                <a:cubicBezTo>
                  <a:pt x="19082" y="16151"/>
                  <a:pt x="19076" y="16154"/>
                  <a:pt x="19072" y="16161"/>
                </a:cubicBezTo>
                <a:cubicBezTo>
                  <a:pt x="19057" y="16138"/>
                  <a:pt x="19045" y="16114"/>
                  <a:pt x="19037" y="16075"/>
                </a:cubicBezTo>
                <a:cubicBezTo>
                  <a:pt x="19028" y="16036"/>
                  <a:pt x="19013" y="16017"/>
                  <a:pt x="18993" y="16018"/>
                </a:cubicBezTo>
                <a:cubicBezTo>
                  <a:pt x="18981" y="16019"/>
                  <a:pt x="18970" y="16025"/>
                  <a:pt x="18960" y="16035"/>
                </a:cubicBezTo>
                <a:cubicBezTo>
                  <a:pt x="18949" y="16046"/>
                  <a:pt x="18940" y="16065"/>
                  <a:pt x="18931" y="16093"/>
                </a:cubicBezTo>
                <a:cubicBezTo>
                  <a:pt x="18916" y="16141"/>
                  <a:pt x="18897" y="16182"/>
                  <a:pt x="18881" y="16230"/>
                </a:cubicBezTo>
                <a:cubicBezTo>
                  <a:pt x="18862" y="16285"/>
                  <a:pt x="18842" y="16335"/>
                  <a:pt x="18819" y="16384"/>
                </a:cubicBezTo>
                <a:cubicBezTo>
                  <a:pt x="18795" y="16437"/>
                  <a:pt x="18774" y="16495"/>
                  <a:pt x="18751" y="16550"/>
                </a:cubicBezTo>
                <a:cubicBezTo>
                  <a:pt x="18744" y="16566"/>
                  <a:pt x="18739" y="16589"/>
                  <a:pt x="18731" y="16602"/>
                </a:cubicBezTo>
                <a:cubicBezTo>
                  <a:pt x="18718" y="16624"/>
                  <a:pt x="18709" y="16653"/>
                  <a:pt x="18700" y="16682"/>
                </a:cubicBezTo>
                <a:cubicBezTo>
                  <a:pt x="18681" y="16750"/>
                  <a:pt x="18658" y="16808"/>
                  <a:pt x="18639" y="16877"/>
                </a:cubicBezTo>
                <a:cubicBezTo>
                  <a:pt x="18626" y="16923"/>
                  <a:pt x="18608" y="16967"/>
                  <a:pt x="18595" y="17014"/>
                </a:cubicBezTo>
                <a:cubicBezTo>
                  <a:pt x="18572" y="17092"/>
                  <a:pt x="18545" y="17161"/>
                  <a:pt x="18520" y="17237"/>
                </a:cubicBezTo>
                <a:cubicBezTo>
                  <a:pt x="18498" y="17308"/>
                  <a:pt x="18472" y="17380"/>
                  <a:pt x="18448" y="17449"/>
                </a:cubicBezTo>
                <a:cubicBezTo>
                  <a:pt x="18438" y="17476"/>
                  <a:pt x="18428" y="17503"/>
                  <a:pt x="18424" y="17535"/>
                </a:cubicBezTo>
                <a:cubicBezTo>
                  <a:pt x="18421" y="17550"/>
                  <a:pt x="18416" y="17560"/>
                  <a:pt x="18410" y="17569"/>
                </a:cubicBezTo>
                <a:cubicBezTo>
                  <a:pt x="18407" y="17574"/>
                  <a:pt x="18404" y="17579"/>
                  <a:pt x="18402" y="17586"/>
                </a:cubicBezTo>
                <a:cubicBezTo>
                  <a:pt x="18382" y="17643"/>
                  <a:pt x="18361" y="17700"/>
                  <a:pt x="18342" y="17758"/>
                </a:cubicBezTo>
                <a:cubicBezTo>
                  <a:pt x="18325" y="17811"/>
                  <a:pt x="18308" y="17866"/>
                  <a:pt x="18283" y="17912"/>
                </a:cubicBezTo>
                <a:cubicBezTo>
                  <a:pt x="18285" y="17924"/>
                  <a:pt x="18288" y="17931"/>
                  <a:pt x="18289" y="17941"/>
                </a:cubicBezTo>
                <a:cubicBezTo>
                  <a:pt x="18291" y="17950"/>
                  <a:pt x="18292" y="17960"/>
                  <a:pt x="18294" y="17970"/>
                </a:cubicBezTo>
                <a:cubicBezTo>
                  <a:pt x="18291" y="17974"/>
                  <a:pt x="18286" y="17975"/>
                  <a:pt x="18283" y="17981"/>
                </a:cubicBezTo>
                <a:cubicBezTo>
                  <a:pt x="18279" y="17989"/>
                  <a:pt x="18274" y="18004"/>
                  <a:pt x="18272" y="18015"/>
                </a:cubicBezTo>
                <a:cubicBezTo>
                  <a:pt x="18266" y="18046"/>
                  <a:pt x="18262" y="18067"/>
                  <a:pt x="18246" y="18078"/>
                </a:cubicBezTo>
                <a:cubicBezTo>
                  <a:pt x="18242" y="18081"/>
                  <a:pt x="18238" y="18093"/>
                  <a:pt x="18235" y="18101"/>
                </a:cubicBezTo>
                <a:cubicBezTo>
                  <a:pt x="18226" y="18121"/>
                  <a:pt x="18218" y="18142"/>
                  <a:pt x="18210" y="18164"/>
                </a:cubicBezTo>
                <a:cubicBezTo>
                  <a:pt x="18203" y="18185"/>
                  <a:pt x="18193" y="18202"/>
                  <a:pt x="18184" y="18221"/>
                </a:cubicBezTo>
                <a:cubicBezTo>
                  <a:pt x="18181" y="18229"/>
                  <a:pt x="18178" y="18241"/>
                  <a:pt x="18175" y="18250"/>
                </a:cubicBezTo>
                <a:cubicBezTo>
                  <a:pt x="18172" y="18259"/>
                  <a:pt x="18169" y="18266"/>
                  <a:pt x="18164" y="18267"/>
                </a:cubicBezTo>
                <a:cubicBezTo>
                  <a:pt x="18154" y="18270"/>
                  <a:pt x="18148" y="18288"/>
                  <a:pt x="18142" y="18307"/>
                </a:cubicBezTo>
                <a:cubicBezTo>
                  <a:pt x="18136" y="18330"/>
                  <a:pt x="18129" y="18352"/>
                  <a:pt x="18122" y="18376"/>
                </a:cubicBezTo>
                <a:cubicBezTo>
                  <a:pt x="18118" y="18395"/>
                  <a:pt x="18114" y="18412"/>
                  <a:pt x="18107" y="18427"/>
                </a:cubicBezTo>
                <a:cubicBezTo>
                  <a:pt x="18087" y="18473"/>
                  <a:pt x="18082" y="18525"/>
                  <a:pt x="18079" y="18576"/>
                </a:cubicBezTo>
                <a:cubicBezTo>
                  <a:pt x="18073" y="18649"/>
                  <a:pt x="18077" y="18715"/>
                  <a:pt x="18081" y="18782"/>
                </a:cubicBezTo>
                <a:cubicBezTo>
                  <a:pt x="18081" y="18791"/>
                  <a:pt x="18083" y="18798"/>
                  <a:pt x="18085" y="18805"/>
                </a:cubicBezTo>
                <a:cubicBezTo>
                  <a:pt x="18093" y="18839"/>
                  <a:pt x="18094" y="18884"/>
                  <a:pt x="18105" y="18914"/>
                </a:cubicBezTo>
                <a:cubicBezTo>
                  <a:pt x="18108" y="18922"/>
                  <a:pt x="18108" y="18932"/>
                  <a:pt x="18109" y="18942"/>
                </a:cubicBezTo>
                <a:cubicBezTo>
                  <a:pt x="18116" y="19013"/>
                  <a:pt x="18121" y="19090"/>
                  <a:pt x="18138" y="19148"/>
                </a:cubicBezTo>
                <a:cubicBezTo>
                  <a:pt x="18141" y="19158"/>
                  <a:pt x="18141" y="19170"/>
                  <a:pt x="18142" y="19183"/>
                </a:cubicBezTo>
                <a:cubicBezTo>
                  <a:pt x="18146" y="19210"/>
                  <a:pt x="18149" y="19236"/>
                  <a:pt x="18153" y="19263"/>
                </a:cubicBezTo>
                <a:cubicBezTo>
                  <a:pt x="18157" y="19290"/>
                  <a:pt x="18161" y="19321"/>
                  <a:pt x="18164" y="19349"/>
                </a:cubicBezTo>
                <a:cubicBezTo>
                  <a:pt x="18178" y="19478"/>
                  <a:pt x="18200" y="19594"/>
                  <a:pt x="18228" y="19703"/>
                </a:cubicBezTo>
                <a:cubicBezTo>
                  <a:pt x="18236" y="19735"/>
                  <a:pt x="18242" y="19766"/>
                  <a:pt x="18248" y="19801"/>
                </a:cubicBezTo>
                <a:cubicBezTo>
                  <a:pt x="18254" y="19837"/>
                  <a:pt x="18258" y="19879"/>
                  <a:pt x="18268" y="19909"/>
                </a:cubicBezTo>
                <a:cubicBezTo>
                  <a:pt x="18287" y="19976"/>
                  <a:pt x="18301" y="20050"/>
                  <a:pt x="18318" y="20121"/>
                </a:cubicBezTo>
                <a:cubicBezTo>
                  <a:pt x="18339" y="20209"/>
                  <a:pt x="18354" y="20301"/>
                  <a:pt x="18377" y="20384"/>
                </a:cubicBezTo>
                <a:cubicBezTo>
                  <a:pt x="18390" y="20429"/>
                  <a:pt x="18404" y="20471"/>
                  <a:pt x="18413" y="20522"/>
                </a:cubicBezTo>
                <a:cubicBezTo>
                  <a:pt x="18415" y="20534"/>
                  <a:pt x="18419" y="20545"/>
                  <a:pt x="18421" y="20556"/>
                </a:cubicBezTo>
                <a:cubicBezTo>
                  <a:pt x="18439" y="20624"/>
                  <a:pt x="18455" y="20694"/>
                  <a:pt x="18472" y="20762"/>
                </a:cubicBezTo>
                <a:cubicBezTo>
                  <a:pt x="18499" y="20868"/>
                  <a:pt x="18530" y="20967"/>
                  <a:pt x="18564" y="21060"/>
                </a:cubicBezTo>
                <a:cubicBezTo>
                  <a:pt x="18574" y="21087"/>
                  <a:pt x="18586" y="21108"/>
                  <a:pt x="18591" y="21146"/>
                </a:cubicBezTo>
                <a:cubicBezTo>
                  <a:pt x="18593" y="21165"/>
                  <a:pt x="18602" y="21182"/>
                  <a:pt x="18608" y="21197"/>
                </a:cubicBezTo>
                <a:cubicBezTo>
                  <a:pt x="18618" y="21219"/>
                  <a:pt x="18631" y="21235"/>
                  <a:pt x="18639" y="21260"/>
                </a:cubicBezTo>
                <a:cubicBezTo>
                  <a:pt x="18654" y="21305"/>
                  <a:pt x="18674" y="21332"/>
                  <a:pt x="18694" y="21363"/>
                </a:cubicBezTo>
                <a:cubicBezTo>
                  <a:pt x="18697" y="21368"/>
                  <a:pt x="18701" y="21372"/>
                  <a:pt x="18705" y="21374"/>
                </a:cubicBezTo>
                <a:cubicBezTo>
                  <a:pt x="18735" y="21391"/>
                  <a:pt x="18762" y="21408"/>
                  <a:pt x="18795" y="21409"/>
                </a:cubicBezTo>
                <a:cubicBezTo>
                  <a:pt x="18821" y="21410"/>
                  <a:pt x="18844" y="21422"/>
                  <a:pt x="18865" y="21443"/>
                </a:cubicBezTo>
                <a:cubicBezTo>
                  <a:pt x="18915" y="21493"/>
                  <a:pt x="18967" y="21538"/>
                  <a:pt x="19019" y="21580"/>
                </a:cubicBezTo>
                <a:cubicBezTo>
                  <a:pt x="19039" y="21597"/>
                  <a:pt x="19060" y="21589"/>
                  <a:pt x="19081" y="21546"/>
                </a:cubicBezTo>
                <a:cubicBezTo>
                  <a:pt x="19100" y="21506"/>
                  <a:pt x="19118" y="21469"/>
                  <a:pt x="19142" y="21449"/>
                </a:cubicBezTo>
                <a:cubicBezTo>
                  <a:pt x="19151" y="21442"/>
                  <a:pt x="19161" y="21431"/>
                  <a:pt x="19164" y="21409"/>
                </a:cubicBezTo>
                <a:cubicBezTo>
                  <a:pt x="19167" y="21390"/>
                  <a:pt x="19172" y="21375"/>
                  <a:pt x="19180" y="21363"/>
                </a:cubicBezTo>
                <a:cubicBezTo>
                  <a:pt x="19190" y="21345"/>
                  <a:pt x="19200" y="21323"/>
                  <a:pt x="19213" y="21300"/>
                </a:cubicBezTo>
                <a:cubicBezTo>
                  <a:pt x="19214" y="21295"/>
                  <a:pt x="19212" y="21290"/>
                  <a:pt x="19213" y="21283"/>
                </a:cubicBezTo>
                <a:cubicBezTo>
                  <a:pt x="19213" y="21275"/>
                  <a:pt x="19215" y="21268"/>
                  <a:pt x="19219" y="21260"/>
                </a:cubicBezTo>
                <a:cubicBezTo>
                  <a:pt x="19223" y="21257"/>
                  <a:pt x="19227" y="21252"/>
                  <a:pt x="19230" y="21249"/>
                </a:cubicBezTo>
                <a:cubicBezTo>
                  <a:pt x="19234" y="21245"/>
                  <a:pt x="19236" y="21240"/>
                  <a:pt x="19239" y="21237"/>
                </a:cubicBezTo>
                <a:cubicBezTo>
                  <a:pt x="19240" y="21229"/>
                  <a:pt x="19242" y="21227"/>
                  <a:pt x="19243" y="21220"/>
                </a:cubicBezTo>
                <a:cubicBezTo>
                  <a:pt x="19244" y="21213"/>
                  <a:pt x="19244" y="21204"/>
                  <a:pt x="19246" y="21197"/>
                </a:cubicBezTo>
                <a:cubicBezTo>
                  <a:pt x="19261" y="21184"/>
                  <a:pt x="19278" y="21171"/>
                  <a:pt x="19292" y="21146"/>
                </a:cubicBezTo>
                <a:cubicBezTo>
                  <a:pt x="19295" y="21139"/>
                  <a:pt x="19298" y="21137"/>
                  <a:pt x="19303" y="21134"/>
                </a:cubicBezTo>
                <a:cubicBezTo>
                  <a:pt x="19318" y="21123"/>
                  <a:pt x="19320" y="21115"/>
                  <a:pt x="19320" y="21088"/>
                </a:cubicBezTo>
                <a:cubicBezTo>
                  <a:pt x="19320" y="21081"/>
                  <a:pt x="19320" y="21072"/>
                  <a:pt x="19320" y="21065"/>
                </a:cubicBezTo>
                <a:cubicBezTo>
                  <a:pt x="19320" y="21052"/>
                  <a:pt x="19324" y="21039"/>
                  <a:pt x="19329" y="21031"/>
                </a:cubicBezTo>
                <a:cubicBezTo>
                  <a:pt x="19341" y="21013"/>
                  <a:pt x="19353" y="20993"/>
                  <a:pt x="19366" y="20997"/>
                </a:cubicBezTo>
                <a:cubicBezTo>
                  <a:pt x="19374" y="20999"/>
                  <a:pt x="19382" y="21001"/>
                  <a:pt x="19391" y="21002"/>
                </a:cubicBezTo>
                <a:cubicBezTo>
                  <a:pt x="19392" y="20984"/>
                  <a:pt x="19393" y="20966"/>
                  <a:pt x="19395" y="20951"/>
                </a:cubicBezTo>
                <a:cubicBezTo>
                  <a:pt x="19397" y="20937"/>
                  <a:pt x="19401" y="20927"/>
                  <a:pt x="19404" y="20917"/>
                </a:cubicBezTo>
                <a:cubicBezTo>
                  <a:pt x="19412" y="20901"/>
                  <a:pt x="19418" y="20889"/>
                  <a:pt x="19426" y="20882"/>
                </a:cubicBezTo>
                <a:cubicBezTo>
                  <a:pt x="19433" y="20876"/>
                  <a:pt x="19441" y="20873"/>
                  <a:pt x="19448" y="20871"/>
                </a:cubicBezTo>
                <a:cubicBezTo>
                  <a:pt x="19448" y="20860"/>
                  <a:pt x="19449" y="20853"/>
                  <a:pt x="19450" y="20842"/>
                </a:cubicBezTo>
                <a:cubicBezTo>
                  <a:pt x="19450" y="20833"/>
                  <a:pt x="19452" y="20823"/>
                  <a:pt x="19452" y="20814"/>
                </a:cubicBezTo>
                <a:cubicBezTo>
                  <a:pt x="19459" y="20806"/>
                  <a:pt x="19462" y="20793"/>
                  <a:pt x="19468" y="20791"/>
                </a:cubicBezTo>
                <a:cubicBezTo>
                  <a:pt x="19494" y="20777"/>
                  <a:pt x="19519" y="20743"/>
                  <a:pt x="19540" y="20699"/>
                </a:cubicBezTo>
                <a:cubicBezTo>
                  <a:pt x="19545" y="20690"/>
                  <a:pt x="19549" y="20683"/>
                  <a:pt x="19553" y="20682"/>
                </a:cubicBezTo>
                <a:cubicBezTo>
                  <a:pt x="19565" y="20680"/>
                  <a:pt x="19568" y="20662"/>
                  <a:pt x="19573" y="20642"/>
                </a:cubicBezTo>
                <a:cubicBezTo>
                  <a:pt x="19577" y="20627"/>
                  <a:pt x="19584" y="20608"/>
                  <a:pt x="19591" y="20602"/>
                </a:cubicBezTo>
                <a:cubicBezTo>
                  <a:pt x="19609" y="20584"/>
                  <a:pt x="19623" y="20535"/>
                  <a:pt x="19643" y="20533"/>
                </a:cubicBezTo>
                <a:cubicBezTo>
                  <a:pt x="19644" y="20533"/>
                  <a:pt x="19647" y="20525"/>
                  <a:pt x="19648" y="20522"/>
                </a:cubicBezTo>
                <a:cubicBezTo>
                  <a:pt x="19649" y="20504"/>
                  <a:pt x="19653" y="20498"/>
                  <a:pt x="19661" y="20493"/>
                </a:cubicBezTo>
                <a:cubicBezTo>
                  <a:pt x="19665" y="20491"/>
                  <a:pt x="19670" y="20486"/>
                  <a:pt x="19674" y="20482"/>
                </a:cubicBezTo>
                <a:cubicBezTo>
                  <a:pt x="19677" y="20479"/>
                  <a:pt x="19677" y="20471"/>
                  <a:pt x="19679" y="20465"/>
                </a:cubicBezTo>
                <a:cubicBezTo>
                  <a:pt x="19737" y="20481"/>
                  <a:pt x="19794" y="20504"/>
                  <a:pt x="19854" y="20510"/>
                </a:cubicBezTo>
                <a:cubicBezTo>
                  <a:pt x="19890" y="20514"/>
                  <a:pt x="19927" y="20515"/>
                  <a:pt x="19962" y="20522"/>
                </a:cubicBezTo>
                <a:cubicBezTo>
                  <a:pt x="19970" y="20523"/>
                  <a:pt x="19978" y="20527"/>
                  <a:pt x="19986" y="20528"/>
                </a:cubicBezTo>
                <a:cubicBezTo>
                  <a:pt x="19997" y="20529"/>
                  <a:pt x="20007" y="20516"/>
                  <a:pt x="20013" y="20493"/>
                </a:cubicBezTo>
                <a:cubicBezTo>
                  <a:pt x="20024" y="20450"/>
                  <a:pt x="20036" y="20410"/>
                  <a:pt x="20054" y="20379"/>
                </a:cubicBezTo>
                <a:cubicBezTo>
                  <a:pt x="20056" y="20375"/>
                  <a:pt x="20059" y="20372"/>
                  <a:pt x="20061" y="20367"/>
                </a:cubicBezTo>
                <a:cubicBezTo>
                  <a:pt x="20077" y="20325"/>
                  <a:pt x="20110" y="20212"/>
                  <a:pt x="20122" y="20156"/>
                </a:cubicBezTo>
                <a:cubicBezTo>
                  <a:pt x="20132" y="20114"/>
                  <a:pt x="20142" y="20081"/>
                  <a:pt x="20158" y="20047"/>
                </a:cubicBezTo>
                <a:cubicBezTo>
                  <a:pt x="20177" y="20005"/>
                  <a:pt x="20196" y="19957"/>
                  <a:pt x="20215" y="19915"/>
                </a:cubicBezTo>
                <a:cubicBezTo>
                  <a:pt x="20228" y="19887"/>
                  <a:pt x="20237" y="19860"/>
                  <a:pt x="20235" y="19824"/>
                </a:cubicBezTo>
                <a:cubicBezTo>
                  <a:pt x="20233" y="19801"/>
                  <a:pt x="20239" y="19780"/>
                  <a:pt x="20248" y="19761"/>
                </a:cubicBezTo>
                <a:cubicBezTo>
                  <a:pt x="20261" y="19730"/>
                  <a:pt x="20267" y="19693"/>
                  <a:pt x="20274" y="19658"/>
                </a:cubicBezTo>
                <a:cubicBezTo>
                  <a:pt x="20276" y="19649"/>
                  <a:pt x="20279" y="19643"/>
                  <a:pt x="20281" y="19635"/>
                </a:cubicBezTo>
                <a:cubicBezTo>
                  <a:pt x="20285" y="19632"/>
                  <a:pt x="20288" y="19627"/>
                  <a:pt x="20292" y="19623"/>
                </a:cubicBezTo>
                <a:cubicBezTo>
                  <a:pt x="20302" y="19614"/>
                  <a:pt x="20312" y="19604"/>
                  <a:pt x="20316" y="19578"/>
                </a:cubicBezTo>
                <a:cubicBezTo>
                  <a:pt x="20318" y="19566"/>
                  <a:pt x="20322" y="19555"/>
                  <a:pt x="20327" y="19549"/>
                </a:cubicBezTo>
                <a:cubicBezTo>
                  <a:pt x="20332" y="19543"/>
                  <a:pt x="20338" y="19539"/>
                  <a:pt x="20342" y="19532"/>
                </a:cubicBezTo>
                <a:cubicBezTo>
                  <a:pt x="20354" y="19513"/>
                  <a:pt x="20363" y="19493"/>
                  <a:pt x="20375" y="19480"/>
                </a:cubicBezTo>
                <a:cubicBezTo>
                  <a:pt x="20387" y="19467"/>
                  <a:pt x="20399" y="19453"/>
                  <a:pt x="20410" y="19435"/>
                </a:cubicBezTo>
                <a:cubicBezTo>
                  <a:pt x="20415" y="19428"/>
                  <a:pt x="20421" y="19421"/>
                  <a:pt x="20424" y="19412"/>
                </a:cubicBezTo>
                <a:cubicBezTo>
                  <a:pt x="20433" y="19372"/>
                  <a:pt x="20447" y="19362"/>
                  <a:pt x="20463" y="19354"/>
                </a:cubicBezTo>
                <a:cubicBezTo>
                  <a:pt x="20469" y="19352"/>
                  <a:pt x="20476" y="19342"/>
                  <a:pt x="20481" y="19332"/>
                </a:cubicBezTo>
                <a:cubicBezTo>
                  <a:pt x="20490" y="19312"/>
                  <a:pt x="20495" y="19287"/>
                  <a:pt x="20507" y="19274"/>
                </a:cubicBezTo>
                <a:cubicBezTo>
                  <a:pt x="20511" y="19271"/>
                  <a:pt x="20514" y="19256"/>
                  <a:pt x="20516" y="19246"/>
                </a:cubicBezTo>
                <a:cubicBezTo>
                  <a:pt x="20520" y="19219"/>
                  <a:pt x="20527" y="19194"/>
                  <a:pt x="20538" y="19183"/>
                </a:cubicBezTo>
                <a:cubicBezTo>
                  <a:pt x="20555" y="19165"/>
                  <a:pt x="20565" y="19123"/>
                  <a:pt x="20582" y="19108"/>
                </a:cubicBezTo>
                <a:cubicBezTo>
                  <a:pt x="20592" y="19077"/>
                  <a:pt x="20607" y="19060"/>
                  <a:pt x="20621" y="19040"/>
                </a:cubicBezTo>
                <a:cubicBezTo>
                  <a:pt x="20629" y="19029"/>
                  <a:pt x="20634" y="19006"/>
                  <a:pt x="20639" y="18988"/>
                </a:cubicBezTo>
                <a:cubicBezTo>
                  <a:pt x="20644" y="18969"/>
                  <a:pt x="20649" y="18954"/>
                  <a:pt x="20659" y="18948"/>
                </a:cubicBezTo>
                <a:cubicBezTo>
                  <a:pt x="20662" y="18946"/>
                  <a:pt x="20668" y="18943"/>
                  <a:pt x="20670" y="18937"/>
                </a:cubicBezTo>
                <a:cubicBezTo>
                  <a:pt x="20678" y="18901"/>
                  <a:pt x="20694" y="18885"/>
                  <a:pt x="20707" y="18862"/>
                </a:cubicBezTo>
                <a:cubicBezTo>
                  <a:pt x="20716" y="18847"/>
                  <a:pt x="20728" y="18830"/>
                  <a:pt x="20731" y="18811"/>
                </a:cubicBezTo>
                <a:cubicBezTo>
                  <a:pt x="20739" y="18767"/>
                  <a:pt x="20754" y="18749"/>
                  <a:pt x="20771" y="18736"/>
                </a:cubicBezTo>
                <a:cubicBezTo>
                  <a:pt x="20774" y="18733"/>
                  <a:pt x="20776" y="18728"/>
                  <a:pt x="20780" y="18725"/>
                </a:cubicBezTo>
                <a:cubicBezTo>
                  <a:pt x="20788" y="18704"/>
                  <a:pt x="20791" y="18675"/>
                  <a:pt x="20806" y="18673"/>
                </a:cubicBezTo>
                <a:cubicBezTo>
                  <a:pt x="20808" y="18673"/>
                  <a:pt x="20816" y="18663"/>
                  <a:pt x="20817" y="18656"/>
                </a:cubicBezTo>
                <a:cubicBezTo>
                  <a:pt x="20823" y="18625"/>
                  <a:pt x="20834" y="18598"/>
                  <a:pt x="20843" y="18570"/>
                </a:cubicBezTo>
                <a:cubicBezTo>
                  <a:pt x="20853" y="18540"/>
                  <a:pt x="20862" y="18509"/>
                  <a:pt x="20872" y="18473"/>
                </a:cubicBezTo>
                <a:cubicBezTo>
                  <a:pt x="20878" y="18466"/>
                  <a:pt x="20887" y="18457"/>
                  <a:pt x="20894" y="18445"/>
                </a:cubicBezTo>
                <a:cubicBezTo>
                  <a:pt x="20900" y="18433"/>
                  <a:pt x="20905" y="18420"/>
                  <a:pt x="20909" y="18404"/>
                </a:cubicBezTo>
                <a:cubicBezTo>
                  <a:pt x="20914" y="18389"/>
                  <a:pt x="20917" y="18369"/>
                  <a:pt x="20920" y="18353"/>
                </a:cubicBezTo>
                <a:cubicBezTo>
                  <a:pt x="20925" y="18333"/>
                  <a:pt x="20930" y="18317"/>
                  <a:pt x="20940" y="18307"/>
                </a:cubicBezTo>
                <a:cubicBezTo>
                  <a:pt x="20949" y="18298"/>
                  <a:pt x="20956" y="18281"/>
                  <a:pt x="20960" y="18261"/>
                </a:cubicBezTo>
                <a:cubicBezTo>
                  <a:pt x="20971" y="18200"/>
                  <a:pt x="20983" y="18140"/>
                  <a:pt x="20991" y="18078"/>
                </a:cubicBezTo>
                <a:cubicBezTo>
                  <a:pt x="20996" y="18068"/>
                  <a:pt x="21001" y="18060"/>
                  <a:pt x="21006" y="18050"/>
                </a:cubicBezTo>
                <a:cubicBezTo>
                  <a:pt x="21011" y="18040"/>
                  <a:pt x="21017" y="18027"/>
                  <a:pt x="21024" y="18015"/>
                </a:cubicBezTo>
                <a:cubicBezTo>
                  <a:pt x="21025" y="18010"/>
                  <a:pt x="21026" y="18000"/>
                  <a:pt x="21026" y="17992"/>
                </a:cubicBezTo>
                <a:cubicBezTo>
                  <a:pt x="21026" y="17985"/>
                  <a:pt x="21026" y="17977"/>
                  <a:pt x="21030" y="17970"/>
                </a:cubicBezTo>
                <a:cubicBezTo>
                  <a:pt x="21034" y="17966"/>
                  <a:pt x="21037" y="17961"/>
                  <a:pt x="21041" y="17958"/>
                </a:cubicBezTo>
                <a:cubicBezTo>
                  <a:pt x="21045" y="17955"/>
                  <a:pt x="21049" y="17955"/>
                  <a:pt x="21052" y="17952"/>
                </a:cubicBezTo>
                <a:cubicBezTo>
                  <a:pt x="21053" y="17944"/>
                  <a:pt x="21053" y="17936"/>
                  <a:pt x="21054" y="17929"/>
                </a:cubicBezTo>
                <a:cubicBezTo>
                  <a:pt x="21055" y="17923"/>
                  <a:pt x="21058" y="17913"/>
                  <a:pt x="21059" y="17907"/>
                </a:cubicBezTo>
                <a:cubicBezTo>
                  <a:pt x="21074" y="17894"/>
                  <a:pt x="21089" y="17886"/>
                  <a:pt x="21103" y="17861"/>
                </a:cubicBezTo>
                <a:cubicBezTo>
                  <a:pt x="21106" y="17854"/>
                  <a:pt x="21111" y="17847"/>
                  <a:pt x="21116" y="17844"/>
                </a:cubicBezTo>
                <a:cubicBezTo>
                  <a:pt x="21131" y="17832"/>
                  <a:pt x="21133" y="17825"/>
                  <a:pt x="21133" y="17798"/>
                </a:cubicBezTo>
                <a:cubicBezTo>
                  <a:pt x="21133" y="17791"/>
                  <a:pt x="21131" y="17782"/>
                  <a:pt x="21131" y="17775"/>
                </a:cubicBezTo>
                <a:cubicBezTo>
                  <a:pt x="21131" y="17762"/>
                  <a:pt x="21135" y="17754"/>
                  <a:pt x="21140" y="17746"/>
                </a:cubicBezTo>
                <a:cubicBezTo>
                  <a:pt x="21152" y="17728"/>
                  <a:pt x="21164" y="17708"/>
                  <a:pt x="21177" y="17712"/>
                </a:cubicBezTo>
                <a:cubicBezTo>
                  <a:pt x="21185" y="17714"/>
                  <a:pt x="21193" y="17711"/>
                  <a:pt x="21202" y="17712"/>
                </a:cubicBezTo>
                <a:cubicBezTo>
                  <a:pt x="21203" y="17694"/>
                  <a:pt x="21204" y="17681"/>
                  <a:pt x="21206" y="17666"/>
                </a:cubicBezTo>
                <a:cubicBezTo>
                  <a:pt x="21208" y="17652"/>
                  <a:pt x="21212" y="17637"/>
                  <a:pt x="21215" y="17626"/>
                </a:cubicBezTo>
                <a:cubicBezTo>
                  <a:pt x="21223" y="17610"/>
                  <a:pt x="21232" y="17604"/>
                  <a:pt x="21239" y="17598"/>
                </a:cubicBezTo>
                <a:cubicBezTo>
                  <a:pt x="21246" y="17591"/>
                  <a:pt x="21252" y="17588"/>
                  <a:pt x="21259" y="17586"/>
                </a:cubicBezTo>
                <a:cubicBezTo>
                  <a:pt x="21259" y="17576"/>
                  <a:pt x="21260" y="17562"/>
                  <a:pt x="21261" y="17552"/>
                </a:cubicBezTo>
                <a:cubicBezTo>
                  <a:pt x="21261" y="17542"/>
                  <a:pt x="21263" y="17533"/>
                  <a:pt x="21263" y="17523"/>
                </a:cubicBezTo>
                <a:cubicBezTo>
                  <a:pt x="21270" y="17515"/>
                  <a:pt x="21276" y="17509"/>
                  <a:pt x="21281" y="17506"/>
                </a:cubicBezTo>
                <a:cubicBezTo>
                  <a:pt x="21307" y="17492"/>
                  <a:pt x="21330" y="17458"/>
                  <a:pt x="21351" y="17414"/>
                </a:cubicBezTo>
                <a:cubicBezTo>
                  <a:pt x="21355" y="17405"/>
                  <a:pt x="21362" y="17392"/>
                  <a:pt x="21366" y="17392"/>
                </a:cubicBezTo>
                <a:cubicBezTo>
                  <a:pt x="21378" y="17390"/>
                  <a:pt x="21381" y="17378"/>
                  <a:pt x="21386" y="17357"/>
                </a:cubicBezTo>
                <a:cubicBezTo>
                  <a:pt x="21390" y="17342"/>
                  <a:pt x="21395" y="17318"/>
                  <a:pt x="21402" y="17311"/>
                </a:cubicBezTo>
                <a:cubicBezTo>
                  <a:pt x="21420" y="17293"/>
                  <a:pt x="21434" y="17250"/>
                  <a:pt x="21454" y="17248"/>
                </a:cubicBezTo>
                <a:cubicBezTo>
                  <a:pt x="21455" y="17248"/>
                  <a:pt x="21458" y="17241"/>
                  <a:pt x="21459" y="17237"/>
                </a:cubicBezTo>
                <a:cubicBezTo>
                  <a:pt x="21460" y="17219"/>
                  <a:pt x="21467" y="17207"/>
                  <a:pt x="21474" y="17203"/>
                </a:cubicBezTo>
                <a:cubicBezTo>
                  <a:pt x="21478" y="17200"/>
                  <a:pt x="21483" y="17201"/>
                  <a:pt x="21487" y="17197"/>
                </a:cubicBezTo>
                <a:cubicBezTo>
                  <a:pt x="21493" y="17192"/>
                  <a:pt x="21495" y="17174"/>
                  <a:pt x="21494" y="17163"/>
                </a:cubicBezTo>
                <a:cubicBezTo>
                  <a:pt x="21492" y="17146"/>
                  <a:pt x="21490" y="17129"/>
                  <a:pt x="21489" y="17111"/>
                </a:cubicBezTo>
                <a:cubicBezTo>
                  <a:pt x="21489" y="17092"/>
                  <a:pt x="21498" y="17071"/>
                  <a:pt x="21507" y="17071"/>
                </a:cubicBezTo>
                <a:cubicBezTo>
                  <a:pt x="21514" y="17071"/>
                  <a:pt x="21522" y="17072"/>
                  <a:pt x="21529" y="17071"/>
                </a:cubicBezTo>
                <a:cubicBezTo>
                  <a:pt x="21533" y="17071"/>
                  <a:pt x="21536" y="17071"/>
                  <a:pt x="21540" y="17065"/>
                </a:cubicBezTo>
                <a:cubicBezTo>
                  <a:pt x="21553" y="17045"/>
                  <a:pt x="21567" y="17024"/>
                  <a:pt x="21580" y="17002"/>
                </a:cubicBezTo>
                <a:cubicBezTo>
                  <a:pt x="21582" y="16998"/>
                  <a:pt x="21586" y="16985"/>
                  <a:pt x="21586" y="16980"/>
                </a:cubicBezTo>
                <a:cubicBezTo>
                  <a:pt x="21588" y="16945"/>
                  <a:pt x="21595" y="16909"/>
                  <a:pt x="21584" y="16882"/>
                </a:cubicBezTo>
                <a:cubicBezTo>
                  <a:pt x="21582" y="16878"/>
                  <a:pt x="21582" y="16871"/>
                  <a:pt x="21582" y="16865"/>
                </a:cubicBezTo>
                <a:cubicBezTo>
                  <a:pt x="21581" y="16825"/>
                  <a:pt x="21568" y="16802"/>
                  <a:pt x="21558" y="16779"/>
                </a:cubicBezTo>
                <a:cubicBezTo>
                  <a:pt x="21553" y="16769"/>
                  <a:pt x="21548" y="16763"/>
                  <a:pt x="21544" y="16751"/>
                </a:cubicBezTo>
                <a:cubicBezTo>
                  <a:pt x="21533" y="16707"/>
                  <a:pt x="21523" y="16657"/>
                  <a:pt x="21511" y="16613"/>
                </a:cubicBezTo>
                <a:cubicBezTo>
                  <a:pt x="21503" y="16580"/>
                  <a:pt x="21494" y="16552"/>
                  <a:pt x="21498" y="16505"/>
                </a:cubicBezTo>
                <a:cubicBezTo>
                  <a:pt x="21499" y="16498"/>
                  <a:pt x="21499" y="16488"/>
                  <a:pt x="21498" y="16482"/>
                </a:cubicBezTo>
                <a:cubicBezTo>
                  <a:pt x="21493" y="16418"/>
                  <a:pt x="21494" y="16349"/>
                  <a:pt x="21494" y="16281"/>
                </a:cubicBezTo>
                <a:cubicBezTo>
                  <a:pt x="21494" y="16248"/>
                  <a:pt x="21494" y="16218"/>
                  <a:pt x="21489" y="16190"/>
                </a:cubicBezTo>
                <a:cubicBezTo>
                  <a:pt x="21483" y="16154"/>
                  <a:pt x="21477" y="16115"/>
                  <a:pt x="21470" y="16081"/>
                </a:cubicBezTo>
                <a:cubicBezTo>
                  <a:pt x="21450" y="15992"/>
                  <a:pt x="21426" y="15908"/>
                  <a:pt x="21404" y="15824"/>
                </a:cubicBezTo>
                <a:cubicBezTo>
                  <a:pt x="21397" y="15798"/>
                  <a:pt x="21391" y="15773"/>
                  <a:pt x="21384" y="15749"/>
                </a:cubicBezTo>
                <a:cubicBezTo>
                  <a:pt x="21369" y="15701"/>
                  <a:pt x="21356" y="15651"/>
                  <a:pt x="21340" y="15606"/>
                </a:cubicBezTo>
                <a:cubicBezTo>
                  <a:pt x="21322" y="15556"/>
                  <a:pt x="21303" y="15506"/>
                  <a:pt x="21287" y="15452"/>
                </a:cubicBezTo>
                <a:cubicBezTo>
                  <a:pt x="21284" y="15439"/>
                  <a:pt x="21280" y="15428"/>
                  <a:pt x="21276" y="15417"/>
                </a:cubicBezTo>
                <a:cubicBezTo>
                  <a:pt x="21273" y="15408"/>
                  <a:pt x="21268" y="15399"/>
                  <a:pt x="21265" y="15389"/>
                </a:cubicBezTo>
                <a:cubicBezTo>
                  <a:pt x="21254" y="15348"/>
                  <a:pt x="21244" y="15309"/>
                  <a:pt x="21232" y="15268"/>
                </a:cubicBezTo>
                <a:cubicBezTo>
                  <a:pt x="21219" y="15221"/>
                  <a:pt x="21202" y="15174"/>
                  <a:pt x="21188" y="15125"/>
                </a:cubicBezTo>
                <a:cubicBezTo>
                  <a:pt x="21185" y="15113"/>
                  <a:pt x="21183" y="15104"/>
                  <a:pt x="21180" y="15091"/>
                </a:cubicBezTo>
                <a:cubicBezTo>
                  <a:pt x="21175" y="15075"/>
                  <a:pt x="21171" y="15054"/>
                  <a:pt x="21166" y="15040"/>
                </a:cubicBezTo>
                <a:cubicBezTo>
                  <a:pt x="21152" y="14995"/>
                  <a:pt x="21139" y="14944"/>
                  <a:pt x="21122" y="14902"/>
                </a:cubicBezTo>
                <a:cubicBezTo>
                  <a:pt x="21120" y="14896"/>
                  <a:pt x="21120" y="14887"/>
                  <a:pt x="21118" y="14879"/>
                </a:cubicBezTo>
                <a:cubicBezTo>
                  <a:pt x="21114" y="14861"/>
                  <a:pt x="21110" y="14840"/>
                  <a:pt x="21105" y="14822"/>
                </a:cubicBezTo>
                <a:cubicBezTo>
                  <a:pt x="21097" y="14793"/>
                  <a:pt x="21091" y="14765"/>
                  <a:pt x="21083" y="14736"/>
                </a:cubicBezTo>
                <a:cubicBezTo>
                  <a:pt x="21064" y="14667"/>
                  <a:pt x="21045" y="14600"/>
                  <a:pt x="21026" y="14530"/>
                </a:cubicBezTo>
                <a:cubicBezTo>
                  <a:pt x="21019" y="14505"/>
                  <a:pt x="21013" y="14474"/>
                  <a:pt x="21006" y="14450"/>
                </a:cubicBezTo>
                <a:cubicBezTo>
                  <a:pt x="21001" y="14431"/>
                  <a:pt x="20995" y="14410"/>
                  <a:pt x="20988" y="14393"/>
                </a:cubicBezTo>
                <a:cubicBezTo>
                  <a:pt x="20977" y="14363"/>
                  <a:pt x="20964" y="14334"/>
                  <a:pt x="20951" y="14307"/>
                </a:cubicBezTo>
                <a:cubicBezTo>
                  <a:pt x="20939" y="14282"/>
                  <a:pt x="20927" y="14260"/>
                  <a:pt x="20914" y="14238"/>
                </a:cubicBezTo>
                <a:cubicBezTo>
                  <a:pt x="20908" y="14230"/>
                  <a:pt x="20902" y="14226"/>
                  <a:pt x="20900" y="14210"/>
                </a:cubicBezTo>
                <a:cubicBezTo>
                  <a:pt x="20898" y="14191"/>
                  <a:pt x="20886" y="14192"/>
                  <a:pt x="20881" y="14181"/>
                </a:cubicBezTo>
                <a:cubicBezTo>
                  <a:pt x="20875" y="14170"/>
                  <a:pt x="20878" y="14148"/>
                  <a:pt x="20870" y="14141"/>
                </a:cubicBezTo>
                <a:cubicBezTo>
                  <a:pt x="20869" y="14140"/>
                  <a:pt x="20868" y="14136"/>
                  <a:pt x="20868" y="14135"/>
                </a:cubicBezTo>
                <a:cubicBezTo>
                  <a:pt x="20846" y="14105"/>
                  <a:pt x="20824" y="14076"/>
                  <a:pt x="20802" y="14044"/>
                </a:cubicBezTo>
                <a:cubicBezTo>
                  <a:pt x="20789" y="14026"/>
                  <a:pt x="20774" y="14006"/>
                  <a:pt x="20764" y="13981"/>
                </a:cubicBezTo>
                <a:cubicBezTo>
                  <a:pt x="20755" y="13958"/>
                  <a:pt x="20743" y="13951"/>
                  <a:pt x="20729" y="13941"/>
                </a:cubicBezTo>
                <a:cubicBezTo>
                  <a:pt x="20721" y="13935"/>
                  <a:pt x="20710" y="13926"/>
                  <a:pt x="20703" y="13918"/>
                </a:cubicBezTo>
                <a:cubicBezTo>
                  <a:pt x="20690" y="13905"/>
                  <a:pt x="20676" y="13907"/>
                  <a:pt x="20661" y="13906"/>
                </a:cubicBezTo>
                <a:cubicBezTo>
                  <a:pt x="20644" y="13906"/>
                  <a:pt x="20628" y="13910"/>
                  <a:pt x="20610" y="13918"/>
                </a:cubicBezTo>
                <a:cubicBezTo>
                  <a:pt x="20620" y="13899"/>
                  <a:pt x="20628" y="13886"/>
                  <a:pt x="20637" y="13866"/>
                </a:cubicBezTo>
                <a:cubicBezTo>
                  <a:pt x="20666" y="13801"/>
                  <a:pt x="20696" y="13733"/>
                  <a:pt x="20725" y="13666"/>
                </a:cubicBezTo>
                <a:cubicBezTo>
                  <a:pt x="20732" y="13648"/>
                  <a:pt x="20743" y="13631"/>
                  <a:pt x="20742" y="13603"/>
                </a:cubicBezTo>
                <a:close/>
                <a:moveTo>
                  <a:pt x="1896" y="15040"/>
                </a:moveTo>
                <a:cubicBezTo>
                  <a:pt x="1898" y="15042"/>
                  <a:pt x="1901" y="15044"/>
                  <a:pt x="1903" y="15045"/>
                </a:cubicBezTo>
                <a:cubicBezTo>
                  <a:pt x="1901" y="15048"/>
                  <a:pt x="1898" y="15050"/>
                  <a:pt x="1896" y="15051"/>
                </a:cubicBezTo>
                <a:cubicBezTo>
                  <a:pt x="1894" y="15053"/>
                  <a:pt x="1892" y="15046"/>
                  <a:pt x="1890" y="15045"/>
                </a:cubicBezTo>
                <a:cubicBezTo>
                  <a:pt x="1891" y="15040"/>
                  <a:pt x="1894" y="15036"/>
                  <a:pt x="1896" y="15040"/>
                </a:cubicBezTo>
                <a:close/>
                <a:moveTo>
                  <a:pt x="19694" y="15040"/>
                </a:moveTo>
                <a:cubicBezTo>
                  <a:pt x="19696" y="15036"/>
                  <a:pt x="19699" y="15040"/>
                  <a:pt x="19700" y="15045"/>
                </a:cubicBezTo>
                <a:cubicBezTo>
                  <a:pt x="19698" y="15046"/>
                  <a:pt x="19696" y="15053"/>
                  <a:pt x="19694" y="15051"/>
                </a:cubicBezTo>
                <a:cubicBezTo>
                  <a:pt x="19692" y="15050"/>
                  <a:pt x="19689" y="15048"/>
                  <a:pt x="19687" y="15045"/>
                </a:cubicBezTo>
                <a:cubicBezTo>
                  <a:pt x="19689" y="15044"/>
                  <a:pt x="19692" y="15042"/>
                  <a:pt x="19694" y="15040"/>
                </a:cubicBezTo>
                <a:close/>
              </a:path>
            </a:pathLst>
          </a:custGeom>
        </p:spPr>
        <p:txBody>
          <a:bodyPr/>
          <a:lstStyle/>
          <a:p>
            <a:pPr defTabSz="457200">
              <a:lnSpc>
                <a:spcPct val="100000"/>
              </a:lnSpc>
              <a:spcBef>
                <a:spcPts val="0"/>
              </a:spcBef>
              <a:defRPr sz="5000" cap="all">
                <a:solidFill>
                  <a:srgbClr val="FFFFFF"/>
                </a:solidFill>
              </a:defRPr>
            </a:pPr>
            <a:endParaRPr/>
          </a:p>
        </p:txBody>
      </p:sp>
    </p:spTree>
  </p:cSld>
  <p:clrMapOvr>
    <a:masterClrMapping/>
  </p:clrMapOvr>
  <p:transition xmlns:p14="http://schemas.microsoft.com/office/powerpoint/2010/mai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Shape 538"/>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18</a:t>
            </a:fld>
            <a:endParaRPr/>
          </a:p>
        </p:txBody>
      </p:sp>
      <p:sp>
        <p:nvSpPr>
          <p:cNvPr id="539" name="Shape 539"/>
          <p:cNvSpPr>
            <a:spLocks noGrp="1"/>
          </p:cNvSpPr>
          <p:nvPr>
            <p:ph type="body" sz="half" idx="1"/>
          </p:nvPr>
        </p:nvSpPr>
        <p:spPr>
          <a:prstGeom prst="rect">
            <a:avLst/>
          </a:prstGeom>
        </p:spPr>
        <p:txBody>
          <a:bodyPr/>
          <a:lstStyle/>
          <a:p>
            <a:r>
              <a:t>Cras justo odio, dapibus ac facilisis in, egestas eget quam. Aenean lacinia bibendum nulla sed consectetur. Cum sociis natoque penatibus et magnis dis parturient montes, nascetur ridiculus mus. Maecenas faucibus mollis interdum.</a:t>
            </a:r>
          </a:p>
          <a:p>
            <a:r>
              <a:t>Donec id elit non mi porta gravida at eget metus. Aenean eu leo quam. Pellentesque ornare venenatis vestibulum. Sed posuere consectetur est at lobortis. Etiam porta malesuada magna. Lorem dolor sit amet, consectetur adipiscing elit. Donec id elit non mi porta gravida at eget metus. Maecenas diam eget risus varius blandit sit amet non magna. Curabitur blandit tempus porttitor. Aenean bibendum nulla sed consectetur. Nullam id dolor id nibh ultricies vehicula ut id elit. Cum sociis penatibus magnis dis parturient montes, nascetur ridiculus mus. Vestibulum id ligula porta felis euismod semper. Nulla vitae elit libero, a pharetra augue. Duis mollis, est non commodo luctus, nisi erat porttitor ligula, eget lacinia odio sem nec elit. Fusce dapibus, tellus ac cursus commodo, tortor mauris condimentum nibh, ut fermentum massa justo sit amet risus. Vestibulum id ligula porta felis euismod semper. Sed posuere consectetur est at lobortis. Cras justo odio, dapibus ac facilisis in, egestas eget quam. Lorem ipsum dolor sit amet, consectetur adipiscing elit. Donec sed odio dui. Nulla vitae elit libero, a pharetra augue. Vestibulum id ligula porta felis euismod semper.</a:t>
            </a:r>
          </a:p>
        </p:txBody>
      </p:sp>
      <p:sp>
        <p:nvSpPr>
          <p:cNvPr id="540" name="Shape 540"/>
          <p:cNvSpPr>
            <a:spLocks noGrp="1"/>
          </p:cNvSpPr>
          <p:nvPr>
            <p:ph type="title"/>
          </p:nvPr>
        </p:nvSpPr>
        <p:spPr>
          <a:prstGeom prst="rect">
            <a:avLst/>
          </a:prstGeom>
        </p:spPr>
        <p:txBody>
          <a:bodyPr/>
          <a:lstStyle/>
          <a:p>
            <a:r>
              <a:t>CONCLUSIONS</a:t>
            </a:r>
          </a:p>
        </p:txBody>
      </p:sp>
    </p:spTree>
  </p:cSld>
  <p:clrMapOvr>
    <a:masterClrMapping/>
  </p:clrMapOvr>
  <p:transition xmlns:p14="http://schemas.microsoft.com/office/powerpoint/2010/mai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Shape 542"/>
          <p:cNvSpPr>
            <a:spLocks noGrp="1"/>
          </p:cNvSpPr>
          <p:nvPr>
            <p:ph type="sldNum" sz="quarter" idx="2"/>
          </p:nvPr>
        </p:nvSpPr>
        <p:spPr>
          <a:prstGeom prst="rect">
            <a:avLst/>
          </a:prstGeom>
          <a:extLst>
            <a:ext uri="{C572A759-6A51-4108-AA02-DFA0A04FC94B}">
              <ma14:wrappingTextBoxFlag xmlns:ma14="http://schemas.microsoft.com/office/mac/drawingml/2011/main" val="1"/>
            </a:ext>
          </a:extLst>
        </p:spPr>
        <p:txBody>
          <a:bodyPr/>
          <a:lstStyle/>
          <a:p>
            <a:fld id="{86CB4B4D-7CA3-9044-876B-883B54F8677D}" type="slidenum">
              <a:t>19</a:t>
            </a:fld>
            <a:endParaRPr/>
          </a:p>
        </p:txBody>
      </p:sp>
      <p:sp>
        <p:nvSpPr>
          <p:cNvPr id="543" name="Shape 543"/>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585" h="21599" extrusionOk="0">
                <a:moveTo>
                  <a:pt x="7012" y="0"/>
                </a:moveTo>
                <a:cubicBezTo>
                  <a:pt x="6932" y="1"/>
                  <a:pt x="6865" y="52"/>
                  <a:pt x="6802" y="107"/>
                </a:cubicBezTo>
                <a:cubicBezTo>
                  <a:pt x="6010" y="804"/>
                  <a:pt x="5167" y="1455"/>
                  <a:pt x="4443" y="2228"/>
                </a:cubicBezTo>
                <a:cubicBezTo>
                  <a:pt x="3558" y="3173"/>
                  <a:pt x="2860" y="4283"/>
                  <a:pt x="2351" y="5538"/>
                </a:cubicBezTo>
                <a:cubicBezTo>
                  <a:pt x="1654" y="7257"/>
                  <a:pt x="1077" y="9670"/>
                  <a:pt x="933" y="12804"/>
                </a:cubicBezTo>
                <a:cubicBezTo>
                  <a:pt x="929" y="12893"/>
                  <a:pt x="907" y="12962"/>
                  <a:pt x="876" y="13038"/>
                </a:cubicBezTo>
                <a:cubicBezTo>
                  <a:pt x="842" y="13120"/>
                  <a:pt x="811" y="13214"/>
                  <a:pt x="781" y="13303"/>
                </a:cubicBezTo>
                <a:cubicBezTo>
                  <a:pt x="778" y="13313"/>
                  <a:pt x="770" y="13323"/>
                  <a:pt x="772" y="13335"/>
                </a:cubicBezTo>
                <a:cubicBezTo>
                  <a:pt x="774" y="13355"/>
                  <a:pt x="778" y="13361"/>
                  <a:pt x="762" y="13377"/>
                </a:cubicBezTo>
                <a:cubicBezTo>
                  <a:pt x="730" y="13409"/>
                  <a:pt x="719" y="13453"/>
                  <a:pt x="705" y="13494"/>
                </a:cubicBezTo>
                <a:cubicBezTo>
                  <a:pt x="669" y="13596"/>
                  <a:pt x="634" y="13702"/>
                  <a:pt x="591" y="13802"/>
                </a:cubicBezTo>
                <a:cubicBezTo>
                  <a:pt x="545" y="13909"/>
                  <a:pt x="521" y="14026"/>
                  <a:pt x="467" y="14130"/>
                </a:cubicBezTo>
                <a:cubicBezTo>
                  <a:pt x="435" y="14192"/>
                  <a:pt x="413" y="14259"/>
                  <a:pt x="382" y="14321"/>
                </a:cubicBezTo>
                <a:cubicBezTo>
                  <a:pt x="337" y="14411"/>
                  <a:pt x="306" y="14508"/>
                  <a:pt x="258" y="14597"/>
                </a:cubicBezTo>
                <a:cubicBezTo>
                  <a:pt x="237" y="14635"/>
                  <a:pt x="227" y="14669"/>
                  <a:pt x="229" y="14714"/>
                </a:cubicBezTo>
                <a:cubicBezTo>
                  <a:pt x="231" y="14740"/>
                  <a:pt x="207" y="14762"/>
                  <a:pt x="201" y="14788"/>
                </a:cubicBezTo>
                <a:cubicBezTo>
                  <a:pt x="180" y="14878"/>
                  <a:pt x="158" y="14971"/>
                  <a:pt x="144" y="15064"/>
                </a:cubicBezTo>
                <a:cubicBezTo>
                  <a:pt x="131" y="15147"/>
                  <a:pt x="115" y="15230"/>
                  <a:pt x="87" y="15308"/>
                </a:cubicBezTo>
                <a:cubicBezTo>
                  <a:pt x="61" y="15379"/>
                  <a:pt x="42" y="15453"/>
                  <a:pt x="11" y="15520"/>
                </a:cubicBezTo>
                <a:cubicBezTo>
                  <a:pt x="-7" y="15558"/>
                  <a:pt x="0" y="15592"/>
                  <a:pt x="11" y="15626"/>
                </a:cubicBezTo>
                <a:cubicBezTo>
                  <a:pt x="21" y="15659"/>
                  <a:pt x="48" y="15683"/>
                  <a:pt x="77" y="15711"/>
                </a:cubicBezTo>
                <a:cubicBezTo>
                  <a:pt x="129" y="15760"/>
                  <a:pt x="188" y="15791"/>
                  <a:pt x="267" y="15785"/>
                </a:cubicBezTo>
                <a:cubicBezTo>
                  <a:pt x="344" y="15780"/>
                  <a:pt x="413" y="15797"/>
                  <a:pt x="486" y="15817"/>
                </a:cubicBezTo>
                <a:cubicBezTo>
                  <a:pt x="486" y="15832"/>
                  <a:pt x="493" y="15835"/>
                  <a:pt x="505" y="15849"/>
                </a:cubicBezTo>
                <a:cubicBezTo>
                  <a:pt x="526" y="15873"/>
                  <a:pt x="537" y="15905"/>
                  <a:pt x="534" y="15934"/>
                </a:cubicBezTo>
                <a:cubicBezTo>
                  <a:pt x="530" y="15976"/>
                  <a:pt x="535" y="16021"/>
                  <a:pt x="534" y="16072"/>
                </a:cubicBezTo>
                <a:cubicBezTo>
                  <a:pt x="537" y="16081"/>
                  <a:pt x="543" y="16082"/>
                  <a:pt x="553" y="16093"/>
                </a:cubicBezTo>
                <a:cubicBezTo>
                  <a:pt x="562" y="16103"/>
                  <a:pt x="583" y="16107"/>
                  <a:pt x="581" y="16125"/>
                </a:cubicBezTo>
                <a:cubicBezTo>
                  <a:pt x="575" y="16135"/>
                  <a:pt x="569" y="16146"/>
                  <a:pt x="562" y="16157"/>
                </a:cubicBezTo>
                <a:cubicBezTo>
                  <a:pt x="556" y="16167"/>
                  <a:pt x="550" y="16178"/>
                  <a:pt x="543" y="16188"/>
                </a:cubicBezTo>
                <a:cubicBezTo>
                  <a:pt x="552" y="16199"/>
                  <a:pt x="555" y="16210"/>
                  <a:pt x="562" y="16220"/>
                </a:cubicBezTo>
                <a:cubicBezTo>
                  <a:pt x="571" y="16232"/>
                  <a:pt x="583" y="16243"/>
                  <a:pt x="591" y="16252"/>
                </a:cubicBezTo>
                <a:cubicBezTo>
                  <a:pt x="562" y="16300"/>
                  <a:pt x="535" y="16345"/>
                  <a:pt x="534" y="16401"/>
                </a:cubicBezTo>
                <a:cubicBezTo>
                  <a:pt x="533" y="16415"/>
                  <a:pt x="512" y="16430"/>
                  <a:pt x="505" y="16443"/>
                </a:cubicBezTo>
                <a:cubicBezTo>
                  <a:pt x="481" y="16489"/>
                  <a:pt x="491" y="16498"/>
                  <a:pt x="534" y="16528"/>
                </a:cubicBezTo>
                <a:cubicBezTo>
                  <a:pt x="546" y="16536"/>
                  <a:pt x="560" y="16540"/>
                  <a:pt x="572" y="16549"/>
                </a:cubicBezTo>
                <a:cubicBezTo>
                  <a:pt x="592" y="16564"/>
                  <a:pt x="604" y="16583"/>
                  <a:pt x="600" y="16602"/>
                </a:cubicBezTo>
                <a:cubicBezTo>
                  <a:pt x="591" y="16647"/>
                  <a:pt x="584" y="16691"/>
                  <a:pt x="534" y="16719"/>
                </a:cubicBezTo>
                <a:cubicBezTo>
                  <a:pt x="506" y="16734"/>
                  <a:pt x="478" y="16757"/>
                  <a:pt x="448" y="16772"/>
                </a:cubicBezTo>
                <a:cubicBezTo>
                  <a:pt x="472" y="16792"/>
                  <a:pt x="495" y="16803"/>
                  <a:pt x="515" y="16825"/>
                </a:cubicBezTo>
                <a:cubicBezTo>
                  <a:pt x="529" y="16841"/>
                  <a:pt x="546" y="16860"/>
                  <a:pt x="553" y="16878"/>
                </a:cubicBezTo>
                <a:cubicBezTo>
                  <a:pt x="552" y="16913"/>
                  <a:pt x="547" y="16950"/>
                  <a:pt x="534" y="16973"/>
                </a:cubicBezTo>
                <a:cubicBezTo>
                  <a:pt x="520" y="16997"/>
                  <a:pt x="498" y="17009"/>
                  <a:pt x="477" y="17026"/>
                </a:cubicBezTo>
                <a:cubicBezTo>
                  <a:pt x="493" y="17038"/>
                  <a:pt x="501" y="17049"/>
                  <a:pt x="515" y="17058"/>
                </a:cubicBezTo>
                <a:cubicBezTo>
                  <a:pt x="533" y="17071"/>
                  <a:pt x="558" y="17080"/>
                  <a:pt x="572" y="17090"/>
                </a:cubicBezTo>
                <a:cubicBezTo>
                  <a:pt x="564" y="17113"/>
                  <a:pt x="555" y="17129"/>
                  <a:pt x="543" y="17143"/>
                </a:cubicBezTo>
                <a:cubicBezTo>
                  <a:pt x="482" y="17217"/>
                  <a:pt x="464" y="17306"/>
                  <a:pt x="467" y="17398"/>
                </a:cubicBezTo>
                <a:cubicBezTo>
                  <a:pt x="468" y="17417"/>
                  <a:pt x="470" y="17440"/>
                  <a:pt x="458" y="17451"/>
                </a:cubicBezTo>
                <a:cubicBezTo>
                  <a:pt x="424" y="17479"/>
                  <a:pt x="440" y="17505"/>
                  <a:pt x="458" y="17536"/>
                </a:cubicBezTo>
                <a:cubicBezTo>
                  <a:pt x="471" y="17559"/>
                  <a:pt x="477" y="17589"/>
                  <a:pt x="467" y="17610"/>
                </a:cubicBezTo>
                <a:cubicBezTo>
                  <a:pt x="440" y="17669"/>
                  <a:pt x="472" y="17752"/>
                  <a:pt x="410" y="17801"/>
                </a:cubicBezTo>
                <a:cubicBezTo>
                  <a:pt x="407" y="17803"/>
                  <a:pt x="417" y="17815"/>
                  <a:pt x="420" y="17822"/>
                </a:cubicBezTo>
                <a:cubicBezTo>
                  <a:pt x="432" y="17853"/>
                  <a:pt x="432" y="17864"/>
                  <a:pt x="420" y="17886"/>
                </a:cubicBezTo>
                <a:lnTo>
                  <a:pt x="410" y="17886"/>
                </a:lnTo>
                <a:cubicBezTo>
                  <a:pt x="407" y="17889"/>
                  <a:pt x="403" y="17892"/>
                  <a:pt x="401" y="17896"/>
                </a:cubicBezTo>
                <a:cubicBezTo>
                  <a:pt x="361" y="17949"/>
                  <a:pt x="363" y="18031"/>
                  <a:pt x="353" y="18098"/>
                </a:cubicBezTo>
                <a:cubicBezTo>
                  <a:pt x="339" y="18191"/>
                  <a:pt x="319" y="18283"/>
                  <a:pt x="296" y="18374"/>
                </a:cubicBezTo>
                <a:cubicBezTo>
                  <a:pt x="258" y="18521"/>
                  <a:pt x="228" y="18671"/>
                  <a:pt x="191" y="18819"/>
                </a:cubicBezTo>
                <a:cubicBezTo>
                  <a:pt x="149" y="18991"/>
                  <a:pt x="127" y="19166"/>
                  <a:pt x="87" y="19339"/>
                </a:cubicBezTo>
                <a:cubicBezTo>
                  <a:pt x="78" y="19375"/>
                  <a:pt x="83" y="19410"/>
                  <a:pt x="87" y="19445"/>
                </a:cubicBezTo>
                <a:cubicBezTo>
                  <a:pt x="91" y="19482"/>
                  <a:pt x="100" y="19518"/>
                  <a:pt x="115" y="19551"/>
                </a:cubicBezTo>
                <a:cubicBezTo>
                  <a:pt x="120" y="19563"/>
                  <a:pt x="126" y="19574"/>
                  <a:pt x="134" y="19583"/>
                </a:cubicBezTo>
                <a:cubicBezTo>
                  <a:pt x="152" y="19604"/>
                  <a:pt x="162" y="19618"/>
                  <a:pt x="191" y="19615"/>
                </a:cubicBezTo>
                <a:cubicBezTo>
                  <a:pt x="214" y="19612"/>
                  <a:pt x="242" y="19608"/>
                  <a:pt x="267" y="19604"/>
                </a:cubicBezTo>
                <a:cubicBezTo>
                  <a:pt x="274" y="19594"/>
                  <a:pt x="276" y="19586"/>
                  <a:pt x="277" y="19583"/>
                </a:cubicBezTo>
                <a:cubicBezTo>
                  <a:pt x="290" y="19528"/>
                  <a:pt x="327" y="19502"/>
                  <a:pt x="391" y="19487"/>
                </a:cubicBezTo>
                <a:cubicBezTo>
                  <a:pt x="433" y="19478"/>
                  <a:pt x="460" y="19459"/>
                  <a:pt x="477" y="19424"/>
                </a:cubicBezTo>
                <a:cubicBezTo>
                  <a:pt x="489" y="19398"/>
                  <a:pt x="507" y="19370"/>
                  <a:pt x="543" y="19360"/>
                </a:cubicBezTo>
                <a:cubicBezTo>
                  <a:pt x="553" y="19358"/>
                  <a:pt x="562" y="19358"/>
                  <a:pt x="572" y="19360"/>
                </a:cubicBezTo>
                <a:cubicBezTo>
                  <a:pt x="579" y="19362"/>
                  <a:pt x="590" y="19365"/>
                  <a:pt x="591" y="19371"/>
                </a:cubicBezTo>
                <a:cubicBezTo>
                  <a:pt x="592" y="19390"/>
                  <a:pt x="592" y="19405"/>
                  <a:pt x="591" y="19424"/>
                </a:cubicBezTo>
                <a:cubicBezTo>
                  <a:pt x="590" y="19453"/>
                  <a:pt x="581" y="19490"/>
                  <a:pt x="581" y="19519"/>
                </a:cubicBezTo>
                <a:cubicBezTo>
                  <a:pt x="582" y="19537"/>
                  <a:pt x="598" y="19546"/>
                  <a:pt x="619" y="19551"/>
                </a:cubicBezTo>
                <a:cubicBezTo>
                  <a:pt x="642" y="19557"/>
                  <a:pt x="658" y="19555"/>
                  <a:pt x="667" y="19541"/>
                </a:cubicBezTo>
                <a:cubicBezTo>
                  <a:pt x="677" y="19523"/>
                  <a:pt x="694" y="19504"/>
                  <a:pt x="705" y="19487"/>
                </a:cubicBezTo>
                <a:cubicBezTo>
                  <a:pt x="725" y="19458"/>
                  <a:pt x="746" y="19458"/>
                  <a:pt x="781" y="19477"/>
                </a:cubicBezTo>
                <a:cubicBezTo>
                  <a:pt x="801" y="19488"/>
                  <a:pt x="834" y="19493"/>
                  <a:pt x="848" y="19509"/>
                </a:cubicBezTo>
                <a:cubicBezTo>
                  <a:pt x="866" y="19528"/>
                  <a:pt x="881" y="19538"/>
                  <a:pt x="905" y="19551"/>
                </a:cubicBezTo>
                <a:cubicBezTo>
                  <a:pt x="912" y="19556"/>
                  <a:pt x="908" y="19567"/>
                  <a:pt x="914" y="19572"/>
                </a:cubicBezTo>
                <a:lnTo>
                  <a:pt x="914" y="20580"/>
                </a:lnTo>
                <a:lnTo>
                  <a:pt x="1095" y="20580"/>
                </a:lnTo>
                <a:cubicBezTo>
                  <a:pt x="1090" y="20597"/>
                  <a:pt x="1086" y="20615"/>
                  <a:pt x="1085" y="20633"/>
                </a:cubicBezTo>
                <a:cubicBezTo>
                  <a:pt x="1084" y="20658"/>
                  <a:pt x="1071" y="20680"/>
                  <a:pt x="1095" y="20707"/>
                </a:cubicBezTo>
                <a:cubicBezTo>
                  <a:pt x="1105" y="20706"/>
                  <a:pt x="1120" y="20703"/>
                  <a:pt x="1124" y="20697"/>
                </a:cubicBezTo>
                <a:cubicBezTo>
                  <a:pt x="1142" y="20665"/>
                  <a:pt x="1162" y="20637"/>
                  <a:pt x="1171" y="20601"/>
                </a:cubicBezTo>
                <a:cubicBezTo>
                  <a:pt x="1174" y="20615"/>
                  <a:pt x="1184" y="20622"/>
                  <a:pt x="1190" y="20633"/>
                </a:cubicBezTo>
                <a:cubicBezTo>
                  <a:pt x="1202" y="20653"/>
                  <a:pt x="1207" y="20678"/>
                  <a:pt x="1219" y="20697"/>
                </a:cubicBezTo>
                <a:cubicBezTo>
                  <a:pt x="1232" y="20719"/>
                  <a:pt x="1240" y="20736"/>
                  <a:pt x="1228" y="20760"/>
                </a:cubicBezTo>
                <a:cubicBezTo>
                  <a:pt x="1217" y="20784"/>
                  <a:pt x="1229" y="20799"/>
                  <a:pt x="1238" y="20824"/>
                </a:cubicBezTo>
                <a:cubicBezTo>
                  <a:pt x="1240" y="20832"/>
                  <a:pt x="1243" y="20839"/>
                  <a:pt x="1247" y="20845"/>
                </a:cubicBezTo>
                <a:cubicBezTo>
                  <a:pt x="1224" y="21015"/>
                  <a:pt x="1203" y="21174"/>
                  <a:pt x="1181" y="21344"/>
                </a:cubicBezTo>
                <a:cubicBezTo>
                  <a:pt x="1177" y="21373"/>
                  <a:pt x="1147" y="21412"/>
                  <a:pt x="1190" y="21439"/>
                </a:cubicBezTo>
                <a:cubicBezTo>
                  <a:pt x="1232" y="21424"/>
                  <a:pt x="1232" y="21385"/>
                  <a:pt x="1238" y="21354"/>
                </a:cubicBezTo>
                <a:cubicBezTo>
                  <a:pt x="1259" y="21243"/>
                  <a:pt x="1278" y="21138"/>
                  <a:pt x="1295" y="21026"/>
                </a:cubicBezTo>
                <a:cubicBezTo>
                  <a:pt x="1300" y="20992"/>
                  <a:pt x="1291" y="20954"/>
                  <a:pt x="1295" y="20920"/>
                </a:cubicBezTo>
                <a:cubicBezTo>
                  <a:pt x="1329" y="20966"/>
                  <a:pt x="1370" y="21020"/>
                  <a:pt x="1418" y="21057"/>
                </a:cubicBezTo>
                <a:cubicBezTo>
                  <a:pt x="1460" y="21090"/>
                  <a:pt x="1500" y="21121"/>
                  <a:pt x="1552" y="21142"/>
                </a:cubicBezTo>
                <a:cubicBezTo>
                  <a:pt x="1584" y="21156"/>
                  <a:pt x="1614" y="21180"/>
                  <a:pt x="1647" y="21195"/>
                </a:cubicBezTo>
                <a:cubicBezTo>
                  <a:pt x="1699" y="21220"/>
                  <a:pt x="1750" y="21241"/>
                  <a:pt x="1808" y="21248"/>
                </a:cubicBezTo>
                <a:cubicBezTo>
                  <a:pt x="1871" y="21257"/>
                  <a:pt x="1930" y="21283"/>
                  <a:pt x="1989" y="21301"/>
                </a:cubicBezTo>
                <a:cubicBezTo>
                  <a:pt x="2094" y="21333"/>
                  <a:pt x="2198" y="21385"/>
                  <a:pt x="2303" y="21397"/>
                </a:cubicBezTo>
                <a:cubicBezTo>
                  <a:pt x="2306" y="21397"/>
                  <a:pt x="2309" y="21397"/>
                  <a:pt x="2313" y="21397"/>
                </a:cubicBezTo>
                <a:cubicBezTo>
                  <a:pt x="2344" y="21396"/>
                  <a:pt x="2377" y="21389"/>
                  <a:pt x="2408" y="21397"/>
                </a:cubicBezTo>
                <a:cubicBezTo>
                  <a:pt x="2438" y="21404"/>
                  <a:pt x="2450" y="21435"/>
                  <a:pt x="2484" y="21429"/>
                </a:cubicBezTo>
                <a:cubicBezTo>
                  <a:pt x="2512" y="21423"/>
                  <a:pt x="2543" y="21432"/>
                  <a:pt x="2569" y="21439"/>
                </a:cubicBezTo>
                <a:cubicBezTo>
                  <a:pt x="2637" y="21458"/>
                  <a:pt x="2702" y="21477"/>
                  <a:pt x="2769" y="21492"/>
                </a:cubicBezTo>
                <a:cubicBezTo>
                  <a:pt x="2841" y="21509"/>
                  <a:pt x="2915" y="21508"/>
                  <a:pt x="2988" y="21514"/>
                </a:cubicBezTo>
                <a:cubicBezTo>
                  <a:pt x="3032" y="21517"/>
                  <a:pt x="3077" y="21522"/>
                  <a:pt x="3121" y="21524"/>
                </a:cubicBezTo>
                <a:cubicBezTo>
                  <a:pt x="3175" y="21527"/>
                  <a:pt x="3229" y="21525"/>
                  <a:pt x="3283" y="21524"/>
                </a:cubicBezTo>
                <a:cubicBezTo>
                  <a:pt x="3435" y="21522"/>
                  <a:pt x="3587" y="21528"/>
                  <a:pt x="3739" y="21524"/>
                </a:cubicBezTo>
                <a:cubicBezTo>
                  <a:pt x="3800" y="21523"/>
                  <a:pt x="3860" y="21520"/>
                  <a:pt x="3920" y="21524"/>
                </a:cubicBezTo>
                <a:cubicBezTo>
                  <a:pt x="3962" y="21527"/>
                  <a:pt x="4003" y="21533"/>
                  <a:pt x="4044" y="21524"/>
                </a:cubicBezTo>
                <a:cubicBezTo>
                  <a:pt x="4057" y="21521"/>
                  <a:pt x="4067" y="21512"/>
                  <a:pt x="4082" y="21514"/>
                </a:cubicBezTo>
                <a:cubicBezTo>
                  <a:pt x="4186" y="21526"/>
                  <a:pt x="4291" y="21528"/>
                  <a:pt x="4396" y="21535"/>
                </a:cubicBezTo>
                <a:cubicBezTo>
                  <a:pt x="4431" y="21537"/>
                  <a:pt x="4465" y="21523"/>
                  <a:pt x="4500" y="21524"/>
                </a:cubicBezTo>
                <a:cubicBezTo>
                  <a:pt x="4526" y="21525"/>
                  <a:pt x="4550" y="21534"/>
                  <a:pt x="4577" y="21535"/>
                </a:cubicBezTo>
                <a:cubicBezTo>
                  <a:pt x="4683" y="21537"/>
                  <a:pt x="4795" y="21533"/>
                  <a:pt x="4900" y="21535"/>
                </a:cubicBezTo>
                <a:cubicBezTo>
                  <a:pt x="4989" y="21536"/>
                  <a:pt x="5078" y="21525"/>
                  <a:pt x="5166" y="21535"/>
                </a:cubicBezTo>
                <a:cubicBezTo>
                  <a:pt x="5192" y="21538"/>
                  <a:pt x="5217" y="21542"/>
                  <a:pt x="5242" y="21545"/>
                </a:cubicBezTo>
                <a:cubicBezTo>
                  <a:pt x="5268" y="21549"/>
                  <a:pt x="5293" y="21553"/>
                  <a:pt x="5319" y="21556"/>
                </a:cubicBezTo>
                <a:cubicBezTo>
                  <a:pt x="5439" y="21570"/>
                  <a:pt x="5559" y="21570"/>
                  <a:pt x="5680" y="21577"/>
                </a:cubicBezTo>
                <a:cubicBezTo>
                  <a:pt x="5788" y="21583"/>
                  <a:pt x="5895" y="21595"/>
                  <a:pt x="6003" y="21598"/>
                </a:cubicBezTo>
                <a:cubicBezTo>
                  <a:pt x="6057" y="21600"/>
                  <a:pt x="6111" y="21599"/>
                  <a:pt x="6165" y="21598"/>
                </a:cubicBezTo>
                <a:cubicBezTo>
                  <a:pt x="6346" y="21596"/>
                  <a:pt x="6527" y="21592"/>
                  <a:pt x="6707" y="21588"/>
                </a:cubicBezTo>
                <a:cubicBezTo>
                  <a:pt x="6781" y="21586"/>
                  <a:pt x="6857" y="21575"/>
                  <a:pt x="6926" y="21567"/>
                </a:cubicBezTo>
                <a:cubicBezTo>
                  <a:pt x="6980" y="21560"/>
                  <a:pt x="7022" y="21534"/>
                  <a:pt x="7069" y="21514"/>
                </a:cubicBezTo>
                <a:cubicBezTo>
                  <a:pt x="7166" y="21471"/>
                  <a:pt x="7259" y="21428"/>
                  <a:pt x="7364" y="21397"/>
                </a:cubicBezTo>
                <a:cubicBezTo>
                  <a:pt x="7376" y="21393"/>
                  <a:pt x="7393" y="21392"/>
                  <a:pt x="7402" y="21386"/>
                </a:cubicBezTo>
                <a:cubicBezTo>
                  <a:pt x="7463" y="21348"/>
                  <a:pt x="7531" y="21345"/>
                  <a:pt x="7601" y="21344"/>
                </a:cubicBezTo>
                <a:cubicBezTo>
                  <a:pt x="7695" y="21342"/>
                  <a:pt x="7784" y="21335"/>
                  <a:pt x="7877" y="21333"/>
                </a:cubicBezTo>
                <a:cubicBezTo>
                  <a:pt x="7904" y="21333"/>
                  <a:pt x="7928" y="21341"/>
                  <a:pt x="7953" y="21344"/>
                </a:cubicBezTo>
                <a:cubicBezTo>
                  <a:pt x="8014" y="21350"/>
                  <a:pt x="8074" y="21368"/>
                  <a:pt x="8134" y="21344"/>
                </a:cubicBezTo>
                <a:cubicBezTo>
                  <a:pt x="8144" y="21340"/>
                  <a:pt x="8170" y="21342"/>
                  <a:pt x="8182" y="21344"/>
                </a:cubicBezTo>
                <a:cubicBezTo>
                  <a:pt x="8249" y="21353"/>
                  <a:pt x="8276" y="21314"/>
                  <a:pt x="8315" y="21280"/>
                </a:cubicBezTo>
                <a:cubicBezTo>
                  <a:pt x="8322" y="21274"/>
                  <a:pt x="8334" y="21268"/>
                  <a:pt x="8334" y="21259"/>
                </a:cubicBezTo>
                <a:cubicBezTo>
                  <a:pt x="8336" y="21215"/>
                  <a:pt x="8327" y="21169"/>
                  <a:pt x="8315" y="21121"/>
                </a:cubicBezTo>
                <a:cubicBezTo>
                  <a:pt x="8312" y="21110"/>
                  <a:pt x="8311" y="21099"/>
                  <a:pt x="8305" y="21089"/>
                </a:cubicBezTo>
                <a:cubicBezTo>
                  <a:pt x="8292" y="21065"/>
                  <a:pt x="8267" y="21054"/>
                  <a:pt x="8248" y="21036"/>
                </a:cubicBezTo>
                <a:cubicBezTo>
                  <a:pt x="8226" y="21014"/>
                  <a:pt x="8227" y="20983"/>
                  <a:pt x="8258" y="20973"/>
                </a:cubicBezTo>
                <a:cubicBezTo>
                  <a:pt x="8286" y="20963"/>
                  <a:pt x="8323" y="20958"/>
                  <a:pt x="8353" y="20951"/>
                </a:cubicBezTo>
                <a:cubicBezTo>
                  <a:pt x="8373" y="20947"/>
                  <a:pt x="8377" y="20926"/>
                  <a:pt x="8372" y="20909"/>
                </a:cubicBezTo>
                <a:cubicBezTo>
                  <a:pt x="8368" y="20897"/>
                  <a:pt x="8361" y="20889"/>
                  <a:pt x="8353" y="20877"/>
                </a:cubicBezTo>
                <a:cubicBezTo>
                  <a:pt x="8339" y="20856"/>
                  <a:pt x="8341" y="20840"/>
                  <a:pt x="8362" y="20824"/>
                </a:cubicBezTo>
                <a:cubicBezTo>
                  <a:pt x="8367" y="20821"/>
                  <a:pt x="8365" y="20806"/>
                  <a:pt x="8362" y="20803"/>
                </a:cubicBezTo>
                <a:cubicBezTo>
                  <a:pt x="8311" y="20753"/>
                  <a:pt x="8336" y="20688"/>
                  <a:pt x="8315" y="20633"/>
                </a:cubicBezTo>
                <a:cubicBezTo>
                  <a:pt x="8307" y="20614"/>
                  <a:pt x="8331" y="20588"/>
                  <a:pt x="8343" y="20569"/>
                </a:cubicBezTo>
                <a:cubicBezTo>
                  <a:pt x="8360" y="20545"/>
                  <a:pt x="8371" y="20524"/>
                  <a:pt x="8343" y="20495"/>
                </a:cubicBezTo>
                <a:cubicBezTo>
                  <a:pt x="8333" y="20484"/>
                  <a:pt x="8333" y="20459"/>
                  <a:pt x="8334" y="20442"/>
                </a:cubicBezTo>
                <a:cubicBezTo>
                  <a:pt x="8341" y="20363"/>
                  <a:pt x="8317" y="20291"/>
                  <a:pt x="8267" y="20219"/>
                </a:cubicBezTo>
                <a:cubicBezTo>
                  <a:pt x="8258" y="20205"/>
                  <a:pt x="8264" y="20187"/>
                  <a:pt x="8258" y="20166"/>
                </a:cubicBezTo>
                <a:cubicBezTo>
                  <a:pt x="8267" y="20159"/>
                  <a:pt x="8277" y="20152"/>
                  <a:pt x="8286" y="20145"/>
                </a:cubicBezTo>
                <a:cubicBezTo>
                  <a:pt x="8305" y="20133"/>
                  <a:pt x="8330" y="20121"/>
                  <a:pt x="8343" y="20113"/>
                </a:cubicBezTo>
                <a:cubicBezTo>
                  <a:pt x="8327" y="20095"/>
                  <a:pt x="8308" y="20082"/>
                  <a:pt x="8296" y="20060"/>
                </a:cubicBezTo>
                <a:cubicBezTo>
                  <a:pt x="8284" y="20038"/>
                  <a:pt x="8276" y="20016"/>
                  <a:pt x="8277" y="19986"/>
                </a:cubicBezTo>
                <a:cubicBezTo>
                  <a:pt x="8284" y="19970"/>
                  <a:pt x="8294" y="19956"/>
                  <a:pt x="8305" y="19944"/>
                </a:cubicBezTo>
                <a:cubicBezTo>
                  <a:pt x="8320" y="19927"/>
                  <a:pt x="8349" y="19916"/>
                  <a:pt x="8372" y="19901"/>
                </a:cubicBezTo>
                <a:cubicBezTo>
                  <a:pt x="8349" y="19882"/>
                  <a:pt x="8319" y="19865"/>
                  <a:pt x="8296" y="19848"/>
                </a:cubicBezTo>
                <a:cubicBezTo>
                  <a:pt x="8261" y="19824"/>
                  <a:pt x="8262" y="19788"/>
                  <a:pt x="8258" y="19753"/>
                </a:cubicBezTo>
                <a:lnTo>
                  <a:pt x="8258" y="19721"/>
                </a:lnTo>
                <a:cubicBezTo>
                  <a:pt x="8259" y="19707"/>
                  <a:pt x="8266" y="19695"/>
                  <a:pt x="8277" y="19689"/>
                </a:cubicBezTo>
                <a:cubicBezTo>
                  <a:pt x="8286" y="19684"/>
                  <a:pt x="8296" y="19683"/>
                  <a:pt x="8305" y="19678"/>
                </a:cubicBezTo>
                <a:cubicBezTo>
                  <a:pt x="8343" y="19661"/>
                  <a:pt x="8350" y="19651"/>
                  <a:pt x="8334" y="19604"/>
                </a:cubicBezTo>
                <a:cubicBezTo>
                  <a:pt x="8330" y="19592"/>
                  <a:pt x="8315" y="19585"/>
                  <a:pt x="8315" y="19572"/>
                </a:cubicBezTo>
                <a:cubicBezTo>
                  <a:pt x="8316" y="19523"/>
                  <a:pt x="8288" y="19479"/>
                  <a:pt x="8267" y="19434"/>
                </a:cubicBezTo>
                <a:cubicBezTo>
                  <a:pt x="8274" y="19428"/>
                  <a:pt x="8277" y="19410"/>
                  <a:pt x="8286" y="19403"/>
                </a:cubicBezTo>
                <a:cubicBezTo>
                  <a:pt x="8295" y="19396"/>
                  <a:pt x="8307" y="19400"/>
                  <a:pt x="8315" y="19392"/>
                </a:cubicBezTo>
                <a:cubicBezTo>
                  <a:pt x="8311" y="19382"/>
                  <a:pt x="8301" y="19372"/>
                  <a:pt x="8296" y="19360"/>
                </a:cubicBezTo>
                <a:cubicBezTo>
                  <a:pt x="8292" y="19350"/>
                  <a:pt x="8288" y="19339"/>
                  <a:pt x="8286" y="19328"/>
                </a:cubicBezTo>
                <a:cubicBezTo>
                  <a:pt x="8285" y="19313"/>
                  <a:pt x="8294" y="19302"/>
                  <a:pt x="8305" y="19297"/>
                </a:cubicBezTo>
                <a:cubicBezTo>
                  <a:pt x="8317" y="19292"/>
                  <a:pt x="8340" y="19283"/>
                  <a:pt x="8343" y="19275"/>
                </a:cubicBezTo>
                <a:cubicBezTo>
                  <a:pt x="8344" y="19253"/>
                  <a:pt x="8343" y="19240"/>
                  <a:pt x="8343" y="19222"/>
                </a:cubicBezTo>
                <a:cubicBezTo>
                  <a:pt x="8343" y="19205"/>
                  <a:pt x="8343" y="19187"/>
                  <a:pt x="8343" y="19169"/>
                </a:cubicBezTo>
                <a:cubicBezTo>
                  <a:pt x="8411" y="19111"/>
                  <a:pt x="8465" y="19034"/>
                  <a:pt x="8524" y="18968"/>
                </a:cubicBezTo>
                <a:cubicBezTo>
                  <a:pt x="8544" y="18946"/>
                  <a:pt x="8555" y="18922"/>
                  <a:pt x="8543" y="18893"/>
                </a:cubicBezTo>
                <a:cubicBezTo>
                  <a:pt x="8531" y="18863"/>
                  <a:pt x="8545" y="18842"/>
                  <a:pt x="8562" y="18819"/>
                </a:cubicBezTo>
                <a:cubicBezTo>
                  <a:pt x="8576" y="18800"/>
                  <a:pt x="8581" y="18777"/>
                  <a:pt x="8591" y="18756"/>
                </a:cubicBezTo>
                <a:cubicBezTo>
                  <a:pt x="8600" y="18735"/>
                  <a:pt x="8608" y="18714"/>
                  <a:pt x="8610" y="18692"/>
                </a:cubicBezTo>
                <a:cubicBezTo>
                  <a:pt x="8612" y="18665"/>
                  <a:pt x="8597" y="18637"/>
                  <a:pt x="8591" y="18618"/>
                </a:cubicBezTo>
                <a:cubicBezTo>
                  <a:pt x="8616" y="18570"/>
                  <a:pt x="8649" y="18533"/>
                  <a:pt x="8667" y="18490"/>
                </a:cubicBezTo>
                <a:cubicBezTo>
                  <a:pt x="8684" y="18451"/>
                  <a:pt x="8685" y="18409"/>
                  <a:pt x="8714" y="18374"/>
                </a:cubicBezTo>
                <a:cubicBezTo>
                  <a:pt x="8721" y="18366"/>
                  <a:pt x="8720" y="18348"/>
                  <a:pt x="8714" y="18342"/>
                </a:cubicBezTo>
                <a:cubicBezTo>
                  <a:pt x="8677" y="18304"/>
                  <a:pt x="8717" y="18278"/>
                  <a:pt x="8724" y="18246"/>
                </a:cubicBezTo>
                <a:cubicBezTo>
                  <a:pt x="8720" y="18236"/>
                  <a:pt x="8717" y="18225"/>
                  <a:pt x="8714" y="18215"/>
                </a:cubicBezTo>
                <a:cubicBezTo>
                  <a:pt x="8703" y="18162"/>
                  <a:pt x="8672" y="18114"/>
                  <a:pt x="8714" y="18066"/>
                </a:cubicBezTo>
                <a:cubicBezTo>
                  <a:pt x="8733" y="18045"/>
                  <a:pt x="8725" y="18012"/>
                  <a:pt x="8724" y="17981"/>
                </a:cubicBezTo>
                <a:cubicBezTo>
                  <a:pt x="8722" y="17935"/>
                  <a:pt x="8704" y="17887"/>
                  <a:pt x="8733" y="17843"/>
                </a:cubicBezTo>
                <a:cubicBezTo>
                  <a:pt x="8739" y="17836"/>
                  <a:pt x="8730" y="17821"/>
                  <a:pt x="8724" y="17811"/>
                </a:cubicBezTo>
                <a:cubicBezTo>
                  <a:pt x="8706" y="17783"/>
                  <a:pt x="8720" y="17762"/>
                  <a:pt x="8733" y="17737"/>
                </a:cubicBezTo>
                <a:cubicBezTo>
                  <a:pt x="8746" y="17714"/>
                  <a:pt x="8757" y="17687"/>
                  <a:pt x="8752" y="17663"/>
                </a:cubicBezTo>
                <a:cubicBezTo>
                  <a:pt x="8744" y="17616"/>
                  <a:pt x="8735" y="17570"/>
                  <a:pt x="8752" y="17525"/>
                </a:cubicBezTo>
                <a:cubicBezTo>
                  <a:pt x="8730" y="17475"/>
                  <a:pt x="8762" y="17428"/>
                  <a:pt x="8743" y="17376"/>
                </a:cubicBezTo>
                <a:cubicBezTo>
                  <a:pt x="8730" y="17343"/>
                  <a:pt x="8749" y="17299"/>
                  <a:pt x="8772" y="17270"/>
                </a:cubicBezTo>
                <a:cubicBezTo>
                  <a:pt x="8781" y="17259"/>
                  <a:pt x="8804" y="17249"/>
                  <a:pt x="8800" y="17239"/>
                </a:cubicBezTo>
                <a:cubicBezTo>
                  <a:pt x="8786" y="17201"/>
                  <a:pt x="8805" y="17166"/>
                  <a:pt x="8810" y="17132"/>
                </a:cubicBezTo>
                <a:cubicBezTo>
                  <a:pt x="8812" y="17115"/>
                  <a:pt x="8811" y="17095"/>
                  <a:pt x="8800" y="17079"/>
                </a:cubicBezTo>
                <a:cubicBezTo>
                  <a:pt x="8769" y="17037"/>
                  <a:pt x="8738" y="17000"/>
                  <a:pt x="8772" y="16952"/>
                </a:cubicBezTo>
                <a:cubicBezTo>
                  <a:pt x="8779" y="16941"/>
                  <a:pt x="8773" y="16917"/>
                  <a:pt x="8772" y="16899"/>
                </a:cubicBezTo>
                <a:cubicBezTo>
                  <a:pt x="8768" y="16862"/>
                  <a:pt x="8756" y="16831"/>
                  <a:pt x="8743" y="16793"/>
                </a:cubicBezTo>
                <a:cubicBezTo>
                  <a:pt x="8731" y="16757"/>
                  <a:pt x="8741" y="16715"/>
                  <a:pt x="8733" y="16676"/>
                </a:cubicBezTo>
                <a:cubicBezTo>
                  <a:pt x="8731" y="16662"/>
                  <a:pt x="8726" y="16648"/>
                  <a:pt x="8724" y="16634"/>
                </a:cubicBezTo>
                <a:cubicBezTo>
                  <a:pt x="8722" y="16620"/>
                  <a:pt x="8712" y="16604"/>
                  <a:pt x="8724" y="16591"/>
                </a:cubicBezTo>
                <a:cubicBezTo>
                  <a:pt x="8751" y="16565"/>
                  <a:pt x="8742" y="16527"/>
                  <a:pt x="8733" y="16496"/>
                </a:cubicBezTo>
                <a:cubicBezTo>
                  <a:pt x="8730" y="16483"/>
                  <a:pt x="8720" y="16476"/>
                  <a:pt x="8714" y="16464"/>
                </a:cubicBezTo>
                <a:cubicBezTo>
                  <a:pt x="8721" y="16453"/>
                  <a:pt x="8727" y="16443"/>
                  <a:pt x="8733" y="16432"/>
                </a:cubicBezTo>
                <a:cubicBezTo>
                  <a:pt x="8760" y="16389"/>
                  <a:pt x="8811" y="16357"/>
                  <a:pt x="8819" y="16305"/>
                </a:cubicBezTo>
                <a:cubicBezTo>
                  <a:pt x="8824" y="16273"/>
                  <a:pt x="8830" y="16252"/>
                  <a:pt x="8867" y="16241"/>
                </a:cubicBezTo>
                <a:cubicBezTo>
                  <a:pt x="8925" y="16224"/>
                  <a:pt x="8946" y="16174"/>
                  <a:pt x="8952" y="16125"/>
                </a:cubicBezTo>
                <a:cubicBezTo>
                  <a:pt x="8962" y="16052"/>
                  <a:pt x="8980" y="15985"/>
                  <a:pt x="8990" y="15913"/>
                </a:cubicBezTo>
                <a:cubicBezTo>
                  <a:pt x="8999" y="15854"/>
                  <a:pt x="9020" y="15802"/>
                  <a:pt x="9057" y="15753"/>
                </a:cubicBezTo>
                <a:cubicBezTo>
                  <a:pt x="9106" y="15688"/>
                  <a:pt x="9198" y="15546"/>
                  <a:pt x="9200" y="15478"/>
                </a:cubicBezTo>
                <a:cubicBezTo>
                  <a:pt x="9200" y="15467"/>
                  <a:pt x="9199" y="15456"/>
                  <a:pt x="9200" y="15446"/>
                </a:cubicBezTo>
                <a:cubicBezTo>
                  <a:pt x="9203" y="15382"/>
                  <a:pt x="9213" y="15331"/>
                  <a:pt x="9247" y="15276"/>
                </a:cubicBezTo>
                <a:cubicBezTo>
                  <a:pt x="9265" y="15247"/>
                  <a:pt x="9258" y="15216"/>
                  <a:pt x="9228" y="15191"/>
                </a:cubicBezTo>
                <a:cubicBezTo>
                  <a:pt x="9205" y="15172"/>
                  <a:pt x="9186" y="15157"/>
                  <a:pt x="9162" y="15138"/>
                </a:cubicBezTo>
                <a:cubicBezTo>
                  <a:pt x="9059" y="15059"/>
                  <a:pt x="8966" y="14966"/>
                  <a:pt x="8867" y="14884"/>
                </a:cubicBezTo>
                <a:cubicBezTo>
                  <a:pt x="8698" y="14744"/>
                  <a:pt x="8512" y="14631"/>
                  <a:pt x="8334" y="14502"/>
                </a:cubicBezTo>
                <a:cubicBezTo>
                  <a:pt x="8340" y="14494"/>
                  <a:pt x="8357" y="14490"/>
                  <a:pt x="8353" y="14480"/>
                </a:cubicBezTo>
                <a:cubicBezTo>
                  <a:pt x="8347" y="14468"/>
                  <a:pt x="8341" y="14452"/>
                  <a:pt x="8334" y="14438"/>
                </a:cubicBezTo>
                <a:cubicBezTo>
                  <a:pt x="8323" y="14415"/>
                  <a:pt x="8312" y="14400"/>
                  <a:pt x="8334" y="14385"/>
                </a:cubicBezTo>
                <a:cubicBezTo>
                  <a:pt x="8338" y="14382"/>
                  <a:pt x="8346" y="14367"/>
                  <a:pt x="8343" y="14364"/>
                </a:cubicBezTo>
                <a:cubicBezTo>
                  <a:pt x="8292" y="14314"/>
                  <a:pt x="8317" y="14259"/>
                  <a:pt x="8296" y="14205"/>
                </a:cubicBezTo>
                <a:cubicBezTo>
                  <a:pt x="8288" y="14185"/>
                  <a:pt x="8293" y="14149"/>
                  <a:pt x="8305" y="14130"/>
                </a:cubicBezTo>
                <a:cubicBezTo>
                  <a:pt x="8322" y="14105"/>
                  <a:pt x="8343" y="14085"/>
                  <a:pt x="8315" y="14056"/>
                </a:cubicBezTo>
                <a:cubicBezTo>
                  <a:pt x="8304" y="14045"/>
                  <a:pt x="8304" y="14030"/>
                  <a:pt x="8305" y="14014"/>
                </a:cubicBezTo>
                <a:cubicBezTo>
                  <a:pt x="8311" y="13949"/>
                  <a:pt x="8289" y="13892"/>
                  <a:pt x="8258" y="13833"/>
                </a:cubicBezTo>
                <a:lnTo>
                  <a:pt x="8258" y="13717"/>
                </a:lnTo>
                <a:cubicBezTo>
                  <a:pt x="8261" y="13713"/>
                  <a:pt x="8264" y="13709"/>
                  <a:pt x="8267" y="13706"/>
                </a:cubicBezTo>
                <a:cubicBezTo>
                  <a:pt x="8278" y="13696"/>
                  <a:pt x="8291" y="13693"/>
                  <a:pt x="8305" y="13685"/>
                </a:cubicBezTo>
                <a:cubicBezTo>
                  <a:pt x="8289" y="13667"/>
                  <a:pt x="8276" y="13645"/>
                  <a:pt x="8267" y="13621"/>
                </a:cubicBezTo>
                <a:cubicBezTo>
                  <a:pt x="8259" y="13598"/>
                  <a:pt x="8257" y="13577"/>
                  <a:pt x="8258" y="13547"/>
                </a:cubicBezTo>
                <a:cubicBezTo>
                  <a:pt x="8267" y="13536"/>
                  <a:pt x="8272" y="13530"/>
                  <a:pt x="8286" y="13515"/>
                </a:cubicBezTo>
                <a:cubicBezTo>
                  <a:pt x="8303" y="13498"/>
                  <a:pt x="8329" y="13477"/>
                  <a:pt x="8353" y="13462"/>
                </a:cubicBezTo>
                <a:cubicBezTo>
                  <a:pt x="8327" y="13444"/>
                  <a:pt x="8300" y="13426"/>
                  <a:pt x="8277" y="13409"/>
                </a:cubicBezTo>
                <a:cubicBezTo>
                  <a:pt x="8260" y="13397"/>
                  <a:pt x="8262" y="13382"/>
                  <a:pt x="8258" y="13367"/>
                </a:cubicBezTo>
                <a:lnTo>
                  <a:pt x="8258" y="13261"/>
                </a:lnTo>
                <a:cubicBezTo>
                  <a:pt x="8267" y="13256"/>
                  <a:pt x="8278" y="13257"/>
                  <a:pt x="8286" y="13250"/>
                </a:cubicBezTo>
                <a:cubicBezTo>
                  <a:pt x="8320" y="13223"/>
                  <a:pt x="8323" y="13221"/>
                  <a:pt x="8305" y="13176"/>
                </a:cubicBezTo>
                <a:cubicBezTo>
                  <a:pt x="8301" y="13164"/>
                  <a:pt x="8286" y="13156"/>
                  <a:pt x="8286" y="13144"/>
                </a:cubicBezTo>
                <a:cubicBezTo>
                  <a:pt x="8287" y="13109"/>
                  <a:pt x="8272" y="13071"/>
                  <a:pt x="8258" y="13038"/>
                </a:cubicBezTo>
                <a:lnTo>
                  <a:pt x="8258" y="12985"/>
                </a:lnTo>
                <a:cubicBezTo>
                  <a:pt x="8261" y="12981"/>
                  <a:pt x="8264" y="12977"/>
                  <a:pt x="8267" y="12974"/>
                </a:cubicBezTo>
                <a:cubicBezTo>
                  <a:pt x="8276" y="12966"/>
                  <a:pt x="8286" y="12958"/>
                  <a:pt x="8296" y="12953"/>
                </a:cubicBezTo>
                <a:cubicBezTo>
                  <a:pt x="8292" y="12943"/>
                  <a:pt x="8282" y="12933"/>
                  <a:pt x="8277" y="12921"/>
                </a:cubicBezTo>
                <a:cubicBezTo>
                  <a:pt x="8273" y="12911"/>
                  <a:pt x="8269" y="12900"/>
                  <a:pt x="8267" y="12889"/>
                </a:cubicBezTo>
                <a:cubicBezTo>
                  <a:pt x="8266" y="12874"/>
                  <a:pt x="8276" y="12873"/>
                  <a:pt x="8286" y="12868"/>
                </a:cubicBezTo>
                <a:cubicBezTo>
                  <a:pt x="8297" y="12863"/>
                  <a:pt x="8302" y="12854"/>
                  <a:pt x="8305" y="12847"/>
                </a:cubicBezTo>
                <a:cubicBezTo>
                  <a:pt x="8307" y="12802"/>
                  <a:pt x="8317" y="12767"/>
                  <a:pt x="8315" y="12730"/>
                </a:cubicBezTo>
                <a:cubicBezTo>
                  <a:pt x="8314" y="12705"/>
                  <a:pt x="8324" y="12685"/>
                  <a:pt x="8343" y="12666"/>
                </a:cubicBezTo>
                <a:cubicBezTo>
                  <a:pt x="8367" y="12644"/>
                  <a:pt x="8365" y="12617"/>
                  <a:pt x="8353" y="12592"/>
                </a:cubicBezTo>
                <a:cubicBezTo>
                  <a:pt x="8318" y="12522"/>
                  <a:pt x="8308" y="12452"/>
                  <a:pt x="8315" y="12380"/>
                </a:cubicBezTo>
                <a:cubicBezTo>
                  <a:pt x="8319" y="12339"/>
                  <a:pt x="8281" y="12313"/>
                  <a:pt x="8258" y="12285"/>
                </a:cubicBezTo>
                <a:lnTo>
                  <a:pt x="8258" y="11712"/>
                </a:lnTo>
                <a:cubicBezTo>
                  <a:pt x="8258" y="11712"/>
                  <a:pt x="8105" y="11712"/>
                  <a:pt x="7906" y="11712"/>
                </a:cubicBezTo>
                <a:cubicBezTo>
                  <a:pt x="7706" y="11712"/>
                  <a:pt x="7460" y="11712"/>
                  <a:pt x="7259" y="11712"/>
                </a:cubicBezTo>
                <a:cubicBezTo>
                  <a:pt x="7197" y="11670"/>
                  <a:pt x="7135" y="11623"/>
                  <a:pt x="7069" y="11584"/>
                </a:cubicBezTo>
                <a:cubicBezTo>
                  <a:pt x="7056" y="11577"/>
                  <a:pt x="7043" y="11577"/>
                  <a:pt x="7031" y="11574"/>
                </a:cubicBezTo>
                <a:cubicBezTo>
                  <a:pt x="6933" y="11549"/>
                  <a:pt x="6839" y="11516"/>
                  <a:pt x="6736" y="11510"/>
                </a:cubicBezTo>
                <a:cubicBezTo>
                  <a:pt x="6678" y="11507"/>
                  <a:pt x="6616" y="11486"/>
                  <a:pt x="6555" y="11478"/>
                </a:cubicBezTo>
                <a:cubicBezTo>
                  <a:pt x="6517" y="11474"/>
                  <a:pt x="6477" y="11461"/>
                  <a:pt x="6441" y="11468"/>
                </a:cubicBezTo>
                <a:cubicBezTo>
                  <a:pt x="6374" y="11480"/>
                  <a:pt x="6314" y="11461"/>
                  <a:pt x="6251" y="11457"/>
                </a:cubicBezTo>
                <a:cubicBezTo>
                  <a:pt x="6026" y="11445"/>
                  <a:pt x="5801" y="11424"/>
                  <a:pt x="5575" y="11425"/>
                </a:cubicBezTo>
                <a:cubicBezTo>
                  <a:pt x="5429" y="11426"/>
                  <a:pt x="5284" y="11436"/>
                  <a:pt x="5138" y="11436"/>
                </a:cubicBezTo>
                <a:cubicBezTo>
                  <a:pt x="5116" y="11436"/>
                  <a:pt x="5093" y="11436"/>
                  <a:pt x="5071" y="11436"/>
                </a:cubicBezTo>
                <a:cubicBezTo>
                  <a:pt x="4976" y="11437"/>
                  <a:pt x="4881" y="11445"/>
                  <a:pt x="4786" y="11447"/>
                </a:cubicBezTo>
                <a:cubicBezTo>
                  <a:pt x="4760" y="11447"/>
                  <a:pt x="4735" y="11447"/>
                  <a:pt x="4710" y="11447"/>
                </a:cubicBezTo>
                <a:cubicBezTo>
                  <a:pt x="4838" y="9211"/>
                  <a:pt x="5163" y="7393"/>
                  <a:pt x="5785" y="6089"/>
                </a:cubicBezTo>
                <a:cubicBezTo>
                  <a:pt x="6391" y="4818"/>
                  <a:pt x="7370" y="3812"/>
                  <a:pt x="8477" y="3066"/>
                </a:cubicBezTo>
                <a:cubicBezTo>
                  <a:pt x="8479" y="3002"/>
                  <a:pt x="8509" y="2931"/>
                  <a:pt x="8543" y="2865"/>
                </a:cubicBezTo>
                <a:cubicBezTo>
                  <a:pt x="8578" y="2799"/>
                  <a:pt x="8617" y="2738"/>
                  <a:pt x="8657" y="2674"/>
                </a:cubicBezTo>
                <a:cubicBezTo>
                  <a:pt x="8702" y="2644"/>
                  <a:pt x="8736" y="2607"/>
                  <a:pt x="8752" y="2568"/>
                </a:cubicBezTo>
                <a:cubicBezTo>
                  <a:pt x="8769" y="2527"/>
                  <a:pt x="8772" y="2488"/>
                  <a:pt x="8762" y="2440"/>
                </a:cubicBezTo>
                <a:cubicBezTo>
                  <a:pt x="8795" y="2345"/>
                  <a:pt x="8807" y="2251"/>
                  <a:pt x="8705" y="2186"/>
                </a:cubicBezTo>
                <a:cubicBezTo>
                  <a:pt x="8679" y="2169"/>
                  <a:pt x="8654" y="2163"/>
                  <a:pt x="8619" y="2164"/>
                </a:cubicBezTo>
                <a:cubicBezTo>
                  <a:pt x="8629" y="2126"/>
                  <a:pt x="8638" y="2087"/>
                  <a:pt x="8648" y="2048"/>
                </a:cubicBezTo>
                <a:cubicBezTo>
                  <a:pt x="8657" y="2009"/>
                  <a:pt x="8667" y="1970"/>
                  <a:pt x="8676" y="1931"/>
                </a:cubicBezTo>
                <a:cubicBezTo>
                  <a:pt x="8632" y="1941"/>
                  <a:pt x="8600" y="1939"/>
                  <a:pt x="8562" y="1931"/>
                </a:cubicBezTo>
                <a:cubicBezTo>
                  <a:pt x="8522" y="1922"/>
                  <a:pt x="8472" y="1912"/>
                  <a:pt x="8439" y="1867"/>
                </a:cubicBezTo>
                <a:cubicBezTo>
                  <a:pt x="8431" y="1834"/>
                  <a:pt x="8432" y="1775"/>
                  <a:pt x="8439" y="1719"/>
                </a:cubicBezTo>
                <a:cubicBezTo>
                  <a:pt x="8445" y="1663"/>
                  <a:pt x="8461" y="1609"/>
                  <a:pt x="8477" y="1539"/>
                </a:cubicBezTo>
                <a:cubicBezTo>
                  <a:pt x="8420" y="1565"/>
                  <a:pt x="8360" y="1583"/>
                  <a:pt x="8305" y="1613"/>
                </a:cubicBezTo>
                <a:cubicBezTo>
                  <a:pt x="8207" y="1667"/>
                  <a:pt x="8161" y="1614"/>
                  <a:pt x="8106" y="1570"/>
                </a:cubicBezTo>
                <a:cubicBezTo>
                  <a:pt x="8082" y="1552"/>
                  <a:pt x="8080" y="1518"/>
                  <a:pt x="8096" y="1464"/>
                </a:cubicBezTo>
                <a:cubicBezTo>
                  <a:pt x="8105" y="1434"/>
                  <a:pt x="8115" y="1387"/>
                  <a:pt x="8125" y="1358"/>
                </a:cubicBezTo>
                <a:cubicBezTo>
                  <a:pt x="8161" y="1247"/>
                  <a:pt x="8167" y="1225"/>
                  <a:pt x="8087" y="1210"/>
                </a:cubicBezTo>
                <a:cubicBezTo>
                  <a:pt x="8063" y="1205"/>
                  <a:pt x="8025" y="1217"/>
                  <a:pt x="8011" y="1199"/>
                </a:cubicBezTo>
                <a:cubicBezTo>
                  <a:pt x="7955" y="1129"/>
                  <a:pt x="7879" y="1115"/>
                  <a:pt x="7792" y="1104"/>
                </a:cubicBezTo>
                <a:cubicBezTo>
                  <a:pt x="7794" y="1078"/>
                  <a:pt x="7790" y="1054"/>
                  <a:pt x="7792" y="1029"/>
                </a:cubicBezTo>
                <a:cubicBezTo>
                  <a:pt x="7793" y="1001"/>
                  <a:pt x="7796" y="973"/>
                  <a:pt x="7801" y="945"/>
                </a:cubicBezTo>
                <a:cubicBezTo>
                  <a:pt x="7783" y="940"/>
                  <a:pt x="7764" y="929"/>
                  <a:pt x="7744" y="923"/>
                </a:cubicBezTo>
                <a:cubicBezTo>
                  <a:pt x="7725" y="918"/>
                  <a:pt x="7706" y="915"/>
                  <a:pt x="7687" y="913"/>
                </a:cubicBezTo>
                <a:cubicBezTo>
                  <a:pt x="7668" y="893"/>
                  <a:pt x="7677" y="859"/>
                  <a:pt x="7687" y="828"/>
                </a:cubicBezTo>
                <a:cubicBezTo>
                  <a:pt x="7697" y="797"/>
                  <a:pt x="7710" y="771"/>
                  <a:pt x="7706" y="754"/>
                </a:cubicBezTo>
                <a:cubicBezTo>
                  <a:pt x="7701" y="748"/>
                  <a:pt x="7692" y="738"/>
                  <a:pt x="7687" y="732"/>
                </a:cubicBezTo>
                <a:cubicBezTo>
                  <a:pt x="7682" y="727"/>
                  <a:pt x="7682" y="727"/>
                  <a:pt x="7678" y="722"/>
                </a:cubicBezTo>
                <a:cubicBezTo>
                  <a:pt x="7678" y="691"/>
                  <a:pt x="7684" y="657"/>
                  <a:pt x="7687" y="626"/>
                </a:cubicBezTo>
                <a:cubicBezTo>
                  <a:pt x="7690" y="596"/>
                  <a:pt x="7700" y="572"/>
                  <a:pt x="7697" y="541"/>
                </a:cubicBezTo>
                <a:lnTo>
                  <a:pt x="7535" y="435"/>
                </a:lnTo>
                <a:cubicBezTo>
                  <a:pt x="7544" y="350"/>
                  <a:pt x="7497" y="326"/>
                  <a:pt x="7449" y="319"/>
                </a:cubicBezTo>
                <a:cubicBezTo>
                  <a:pt x="7316" y="299"/>
                  <a:pt x="7237" y="189"/>
                  <a:pt x="7164" y="75"/>
                </a:cubicBezTo>
                <a:cubicBezTo>
                  <a:pt x="7124" y="13"/>
                  <a:pt x="7073" y="0"/>
                  <a:pt x="7012" y="0"/>
                </a:cubicBezTo>
                <a:close/>
                <a:moveTo>
                  <a:pt x="19340" y="0"/>
                </a:moveTo>
                <a:cubicBezTo>
                  <a:pt x="19260" y="1"/>
                  <a:pt x="19193" y="52"/>
                  <a:pt x="19131" y="107"/>
                </a:cubicBezTo>
                <a:cubicBezTo>
                  <a:pt x="18338" y="804"/>
                  <a:pt x="17495" y="1455"/>
                  <a:pt x="16771" y="2228"/>
                </a:cubicBezTo>
                <a:cubicBezTo>
                  <a:pt x="15886" y="3173"/>
                  <a:pt x="15188" y="4283"/>
                  <a:pt x="14679" y="5538"/>
                </a:cubicBezTo>
                <a:cubicBezTo>
                  <a:pt x="13982" y="7257"/>
                  <a:pt x="13405" y="9670"/>
                  <a:pt x="13261" y="12804"/>
                </a:cubicBezTo>
                <a:cubicBezTo>
                  <a:pt x="13257" y="12893"/>
                  <a:pt x="13235" y="12962"/>
                  <a:pt x="13204" y="13038"/>
                </a:cubicBezTo>
                <a:cubicBezTo>
                  <a:pt x="13171" y="13120"/>
                  <a:pt x="13139" y="13214"/>
                  <a:pt x="13109" y="13303"/>
                </a:cubicBezTo>
                <a:cubicBezTo>
                  <a:pt x="13106" y="13313"/>
                  <a:pt x="13098" y="13323"/>
                  <a:pt x="13100" y="13335"/>
                </a:cubicBezTo>
                <a:cubicBezTo>
                  <a:pt x="13103" y="13355"/>
                  <a:pt x="13107" y="13361"/>
                  <a:pt x="13090" y="13377"/>
                </a:cubicBezTo>
                <a:cubicBezTo>
                  <a:pt x="13058" y="13409"/>
                  <a:pt x="13047" y="13453"/>
                  <a:pt x="13033" y="13494"/>
                </a:cubicBezTo>
                <a:cubicBezTo>
                  <a:pt x="12997" y="13596"/>
                  <a:pt x="12962" y="13702"/>
                  <a:pt x="12919" y="13802"/>
                </a:cubicBezTo>
                <a:cubicBezTo>
                  <a:pt x="12873" y="13909"/>
                  <a:pt x="12849" y="14026"/>
                  <a:pt x="12795" y="14130"/>
                </a:cubicBezTo>
                <a:cubicBezTo>
                  <a:pt x="12763" y="14192"/>
                  <a:pt x="12741" y="14259"/>
                  <a:pt x="12710" y="14321"/>
                </a:cubicBezTo>
                <a:cubicBezTo>
                  <a:pt x="12665" y="14411"/>
                  <a:pt x="12634" y="14508"/>
                  <a:pt x="12586" y="14597"/>
                </a:cubicBezTo>
                <a:cubicBezTo>
                  <a:pt x="12566" y="14635"/>
                  <a:pt x="12555" y="14669"/>
                  <a:pt x="12557" y="14714"/>
                </a:cubicBezTo>
                <a:cubicBezTo>
                  <a:pt x="12559" y="14740"/>
                  <a:pt x="12535" y="14762"/>
                  <a:pt x="12529" y="14788"/>
                </a:cubicBezTo>
                <a:cubicBezTo>
                  <a:pt x="12508" y="14878"/>
                  <a:pt x="12486" y="14971"/>
                  <a:pt x="12472" y="15064"/>
                </a:cubicBezTo>
                <a:cubicBezTo>
                  <a:pt x="12459" y="15147"/>
                  <a:pt x="12443" y="15230"/>
                  <a:pt x="12415" y="15308"/>
                </a:cubicBezTo>
                <a:cubicBezTo>
                  <a:pt x="12389" y="15379"/>
                  <a:pt x="12370" y="15453"/>
                  <a:pt x="12339" y="15520"/>
                </a:cubicBezTo>
                <a:cubicBezTo>
                  <a:pt x="12321" y="15558"/>
                  <a:pt x="12328" y="15592"/>
                  <a:pt x="12339" y="15626"/>
                </a:cubicBezTo>
                <a:cubicBezTo>
                  <a:pt x="12349" y="15659"/>
                  <a:pt x="12376" y="15683"/>
                  <a:pt x="12405" y="15711"/>
                </a:cubicBezTo>
                <a:cubicBezTo>
                  <a:pt x="12457" y="15760"/>
                  <a:pt x="12516" y="15791"/>
                  <a:pt x="12596" y="15785"/>
                </a:cubicBezTo>
                <a:cubicBezTo>
                  <a:pt x="12672" y="15780"/>
                  <a:pt x="12741" y="15797"/>
                  <a:pt x="12814" y="15817"/>
                </a:cubicBezTo>
                <a:cubicBezTo>
                  <a:pt x="12815" y="15832"/>
                  <a:pt x="12821" y="15835"/>
                  <a:pt x="12833" y="15849"/>
                </a:cubicBezTo>
                <a:cubicBezTo>
                  <a:pt x="12854" y="15873"/>
                  <a:pt x="12865" y="15905"/>
                  <a:pt x="12862" y="15934"/>
                </a:cubicBezTo>
                <a:cubicBezTo>
                  <a:pt x="12858" y="15976"/>
                  <a:pt x="12863" y="16021"/>
                  <a:pt x="12862" y="16072"/>
                </a:cubicBezTo>
                <a:cubicBezTo>
                  <a:pt x="12865" y="16081"/>
                  <a:pt x="12871" y="16082"/>
                  <a:pt x="12881" y="16093"/>
                </a:cubicBezTo>
                <a:cubicBezTo>
                  <a:pt x="12890" y="16103"/>
                  <a:pt x="12911" y="16107"/>
                  <a:pt x="12909" y="16125"/>
                </a:cubicBezTo>
                <a:cubicBezTo>
                  <a:pt x="12903" y="16135"/>
                  <a:pt x="12897" y="16146"/>
                  <a:pt x="12890" y="16157"/>
                </a:cubicBezTo>
                <a:cubicBezTo>
                  <a:pt x="12884" y="16167"/>
                  <a:pt x="12878" y="16178"/>
                  <a:pt x="12871" y="16188"/>
                </a:cubicBezTo>
                <a:cubicBezTo>
                  <a:pt x="12880" y="16199"/>
                  <a:pt x="12883" y="16210"/>
                  <a:pt x="12890" y="16220"/>
                </a:cubicBezTo>
                <a:cubicBezTo>
                  <a:pt x="12899" y="16232"/>
                  <a:pt x="12912" y="16243"/>
                  <a:pt x="12919" y="16252"/>
                </a:cubicBezTo>
                <a:cubicBezTo>
                  <a:pt x="12890" y="16300"/>
                  <a:pt x="12863" y="16345"/>
                  <a:pt x="12862" y="16401"/>
                </a:cubicBezTo>
                <a:cubicBezTo>
                  <a:pt x="12861" y="16415"/>
                  <a:pt x="12840" y="16430"/>
                  <a:pt x="12833" y="16443"/>
                </a:cubicBezTo>
                <a:cubicBezTo>
                  <a:pt x="12809" y="16489"/>
                  <a:pt x="12819" y="16498"/>
                  <a:pt x="12862" y="16528"/>
                </a:cubicBezTo>
                <a:cubicBezTo>
                  <a:pt x="12874" y="16536"/>
                  <a:pt x="12888" y="16540"/>
                  <a:pt x="12900" y="16549"/>
                </a:cubicBezTo>
                <a:cubicBezTo>
                  <a:pt x="12920" y="16564"/>
                  <a:pt x="12932" y="16583"/>
                  <a:pt x="12928" y="16602"/>
                </a:cubicBezTo>
                <a:cubicBezTo>
                  <a:pt x="12920" y="16647"/>
                  <a:pt x="12912" y="16691"/>
                  <a:pt x="12862" y="16719"/>
                </a:cubicBezTo>
                <a:cubicBezTo>
                  <a:pt x="12834" y="16734"/>
                  <a:pt x="12806" y="16757"/>
                  <a:pt x="12776" y="16772"/>
                </a:cubicBezTo>
                <a:cubicBezTo>
                  <a:pt x="12800" y="16792"/>
                  <a:pt x="12823" y="16803"/>
                  <a:pt x="12843" y="16825"/>
                </a:cubicBezTo>
                <a:cubicBezTo>
                  <a:pt x="12857" y="16841"/>
                  <a:pt x="12874" y="16860"/>
                  <a:pt x="12881" y="16878"/>
                </a:cubicBezTo>
                <a:cubicBezTo>
                  <a:pt x="12881" y="16913"/>
                  <a:pt x="12875" y="16950"/>
                  <a:pt x="12862" y="16973"/>
                </a:cubicBezTo>
                <a:cubicBezTo>
                  <a:pt x="12848" y="16997"/>
                  <a:pt x="12826" y="17009"/>
                  <a:pt x="12805" y="17026"/>
                </a:cubicBezTo>
                <a:cubicBezTo>
                  <a:pt x="12821" y="17038"/>
                  <a:pt x="12829" y="17049"/>
                  <a:pt x="12843" y="17058"/>
                </a:cubicBezTo>
                <a:cubicBezTo>
                  <a:pt x="12861" y="17071"/>
                  <a:pt x="12886" y="17080"/>
                  <a:pt x="12900" y="17090"/>
                </a:cubicBezTo>
                <a:cubicBezTo>
                  <a:pt x="12892" y="17113"/>
                  <a:pt x="12883" y="17129"/>
                  <a:pt x="12871" y="17143"/>
                </a:cubicBezTo>
                <a:cubicBezTo>
                  <a:pt x="12810" y="17217"/>
                  <a:pt x="12792" y="17306"/>
                  <a:pt x="12795" y="17398"/>
                </a:cubicBezTo>
                <a:cubicBezTo>
                  <a:pt x="12796" y="17417"/>
                  <a:pt x="12798" y="17440"/>
                  <a:pt x="12786" y="17451"/>
                </a:cubicBezTo>
                <a:cubicBezTo>
                  <a:pt x="12753" y="17479"/>
                  <a:pt x="12769" y="17505"/>
                  <a:pt x="12786" y="17536"/>
                </a:cubicBezTo>
                <a:cubicBezTo>
                  <a:pt x="12799" y="17559"/>
                  <a:pt x="12805" y="17589"/>
                  <a:pt x="12795" y="17610"/>
                </a:cubicBezTo>
                <a:cubicBezTo>
                  <a:pt x="12768" y="17669"/>
                  <a:pt x="12800" y="17752"/>
                  <a:pt x="12738" y="17801"/>
                </a:cubicBezTo>
                <a:cubicBezTo>
                  <a:pt x="12735" y="17803"/>
                  <a:pt x="12745" y="17815"/>
                  <a:pt x="12748" y="17822"/>
                </a:cubicBezTo>
                <a:cubicBezTo>
                  <a:pt x="12760" y="17853"/>
                  <a:pt x="12760" y="17864"/>
                  <a:pt x="12748" y="17886"/>
                </a:cubicBezTo>
                <a:lnTo>
                  <a:pt x="12738" y="17886"/>
                </a:lnTo>
                <a:cubicBezTo>
                  <a:pt x="12735" y="17889"/>
                  <a:pt x="12732" y="17892"/>
                  <a:pt x="12729" y="17896"/>
                </a:cubicBezTo>
                <a:cubicBezTo>
                  <a:pt x="12689" y="17949"/>
                  <a:pt x="12691" y="18031"/>
                  <a:pt x="12681" y="18098"/>
                </a:cubicBezTo>
                <a:cubicBezTo>
                  <a:pt x="12667" y="18191"/>
                  <a:pt x="12647" y="18283"/>
                  <a:pt x="12624" y="18374"/>
                </a:cubicBezTo>
                <a:cubicBezTo>
                  <a:pt x="12587" y="18521"/>
                  <a:pt x="12556" y="18671"/>
                  <a:pt x="12519" y="18819"/>
                </a:cubicBezTo>
                <a:cubicBezTo>
                  <a:pt x="12477" y="18991"/>
                  <a:pt x="12455" y="19166"/>
                  <a:pt x="12415" y="19339"/>
                </a:cubicBezTo>
                <a:cubicBezTo>
                  <a:pt x="12406" y="19375"/>
                  <a:pt x="12411" y="19410"/>
                  <a:pt x="12415" y="19445"/>
                </a:cubicBezTo>
                <a:cubicBezTo>
                  <a:pt x="12419" y="19482"/>
                  <a:pt x="12428" y="19518"/>
                  <a:pt x="12443" y="19551"/>
                </a:cubicBezTo>
                <a:cubicBezTo>
                  <a:pt x="12449" y="19563"/>
                  <a:pt x="12454" y="19574"/>
                  <a:pt x="12462" y="19583"/>
                </a:cubicBezTo>
                <a:cubicBezTo>
                  <a:pt x="12480" y="19604"/>
                  <a:pt x="12491" y="19618"/>
                  <a:pt x="12519" y="19615"/>
                </a:cubicBezTo>
                <a:cubicBezTo>
                  <a:pt x="12542" y="19612"/>
                  <a:pt x="12570" y="19608"/>
                  <a:pt x="12596" y="19604"/>
                </a:cubicBezTo>
                <a:cubicBezTo>
                  <a:pt x="12602" y="19594"/>
                  <a:pt x="12604" y="19586"/>
                  <a:pt x="12605" y="19583"/>
                </a:cubicBezTo>
                <a:cubicBezTo>
                  <a:pt x="12618" y="19528"/>
                  <a:pt x="12655" y="19502"/>
                  <a:pt x="12719" y="19487"/>
                </a:cubicBezTo>
                <a:cubicBezTo>
                  <a:pt x="12761" y="19478"/>
                  <a:pt x="12788" y="19459"/>
                  <a:pt x="12805" y="19424"/>
                </a:cubicBezTo>
                <a:cubicBezTo>
                  <a:pt x="12818" y="19398"/>
                  <a:pt x="12835" y="19370"/>
                  <a:pt x="12871" y="19360"/>
                </a:cubicBezTo>
                <a:cubicBezTo>
                  <a:pt x="12881" y="19358"/>
                  <a:pt x="12890" y="19358"/>
                  <a:pt x="12900" y="19360"/>
                </a:cubicBezTo>
                <a:cubicBezTo>
                  <a:pt x="12907" y="19362"/>
                  <a:pt x="12919" y="19365"/>
                  <a:pt x="12919" y="19371"/>
                </a:cubicBezTo>
                <a:cubicBezTo>
                  <a:pt x="12920" y="19390"/>
                  <a:pt x="12920" y="19405"/>
                  <a:pt x="12919" y="19424"/>
                </a:cubicBezTo>
                <a:cubicBezTo>
                  <a:pt x="12918" y="19453"/>
                  <a:pt x="12909" y="19490"/>
                  <a:pt x="12909" y="19519"/>
                </a:cubicBezTo>
                <a:cubicBezTo>
                  <a:pt x="12910" y="19537"/>
                  <a:pt x="12926" y="19546"/>
                  <a:pt x="12947" y="19551"/>
                </a:cubicBezTo>
                <a:cubicBezTo>
                  <a:pt x="12971" y="19557"/>
                  <a:pt x="12987" y="19555"/>
                  <a:pt x="12995" y="19541"/>
                </a:cubicBezTo>
                <a:cubicBezTo>
                  <a:pt x="13005" y="19523"/>
                  <a:pt x="13022" y="19504"/>
                  <a:pt x="13033" y="19487"/>
                </a:cubicBezTo>
                <a:cubicBezTo>
                  <a:pt x="13053" y="19458"/>
                  <a:pt x="13074" y="19458"/>
                  <a:pt x="13109" y="19477"/>
                </a:cubicBezTo>
                <a:cubicBezTo>
                  <a:pt x="13129" y="19488"/>
                  <a:pt x="13162" y="19493"/>
                  <a:pt x="13176" y="19509"/>
                </a:cubicBezTo>
                <a:cubicBezTo>
                  <a:pt x="13194" y="19528"/>
                  <a:pt x="13209" y="19538"/>
                  <a:pt x="13233" y="19551"/>
                </a:cubicBezTo>
                <a:cubicBezTo>
                  <a:pt x="13241" y="19556"/>
                  <a:pt x="13237" y="19567"/>
                  <a:pt x="13242" y="19572"/>
                </a:cubicBezTo>
                <a:lnTo>
                  <a:pt x="13242" y="20580"/>
                </a:lnTo>
                <a:lnTo>
                  <a:pt x="13423" y="20580"/>
                </a:lnTo>
                <a:cubicBezTo>
                  <a:pt x="13418" y="20597"/>
                  <a:pt x="13414" y="20615"/>
                  <a:pt x="13414" y="20633"/>
                </a:cubicBezTo>
                <a:cubicBezTo>
                  <a:pt x="13412" y="20658"/>
                  <a:pt x="13399" y="20680"/>
                  <a:pt x="13423" y="20707"/>
                </a:cubicBezTo>
                <a:cubicBezTo>
                  <a:pt x="13433" y="20706"/>
                  <a:pt x="13448" y="20703"/>
                  <a:pt x="13452" y="20697"/>
                </a:cubicBezTo>
                <a:cubicBezTo>
                  <a:pt x="13470" y="20665"/>
                  <a:pt x="13490" y="20637"/>
                  <a:pt x="13499" y="20601"/>
                </a:cubicBezTo>
                <a:cubicBezTo>
                  <a:pt x="13502" y="20615"/>
                  <a:pt x="13512" y="20622"/>
                  <a:pt x="13518" y="20633"/>
                </a:cubicBezTo>
                <a:cubicBezTo>
                  <a:pt x="13530" y="20653"/>
                  <a:pt x="13536" y="20678"/>
                  <a:pt x="13547" y="20697"/>
                </a:cubicBezTo>
                <a:cubicBezTo>
                  <a:pt x="13560" y="20719"/>
                  <a:pt x="13568" y="20736"/>
                  <a:pt x="13556" y="20760"/>
                </a:cubicBezTo>
                <a:cubicBezTo>
                  <a:pt x="13545" y="20784"/>
                  <a:pt x="13557" y="20799"/>
                  <a:pt x="13566" y="20824"/>
                </a:cubicBezTo>
                <a:cubicBezTo>
                  <a:pt x="13568" y="20832"/>
                  <a:pt x="13571" y="20839"/>
                  <a:pt x="13575" y="20845"/>
                </a:cubicBezTo>
                <a:cubicBezTo>
                  <a:pt x="13552" y="21015"/>
                  <a:pt x="13532" y="21174"/>
                  <a:pt x="13509" y="21344"/>
                </a:cubicBezTo>
                <a:cubicBezTo>
                  <a:pt x="13505" y="21373"/>
                  <a:pt x="13476" y="21412"/>
                  <a:pt x="13518" y="21439"/>
                </a:cubicBezTo>
                <a:cubicBezTo>
                  <a:pt x="13560" y="21424"/>
                  <a:pt x="13560" y="21385"/>
                  <a:pt x="13566" y="21354"/>
                </a:cubicBezTo>
                <a:cubicBezTo>
                  <a:pt x="13587" y="21243"/>
                  <a:pt x="13606" y="21138"/>
                  <a:pt x="13623" y="21026"/>
                </a:cubicBezTo>
                <a:cubicBezTo>
                  <a:pt x="13628" y="20992"/>
                  <a:pt x="13619" y="20954"/>
                  <a:pt x="13623" y="20920"/>
                </a:cubicBezTo>
                <a:cubicBezTo>
                  <a:pt x="13657" y="20966"/>
                  <a:pt x="13698" y="21020"/>
                  <a:pt x="13747" y="21057"/>
                </a:cubicBezTo>
                <a:cubicBezTo>
                  <a:pt x="13788" y="21090"/>
                  <a:pt x="13828" y="21121"/>
                  <a:pt x="13880" y="21142"/>
                </a:cubicBezTo>
                <a:cubicBezTo>
                  <a:pt x="13912" y="21156"/>
                  <a:pt x="13942" y="21180"/>
                  <a:pt x="13975" y="21195"/>
                </a:cubicBezTo>
                <a:cubicBezTo>
                  <a:pt x="14027" y="21220"/>
                  <a:pt x="14078" y="21241"/>
                  <a:pt x="14137" y="21248"/>
                </a:cubicBezTo>
                <a:cubicBezTo>
                  <a:pt x="14199" y="21257"/>
                  <a:pt x="14258" y="21283"/>
                  <a:pt x="14317" y="21301"/>
                </a:cubicBezTo>
                <a:cubicBezTo>
                  <a:pt x="14422" y="21333"/>
                  <a:pt x="14526" y="21385"/>
                  <a:pt x="14631" y="21397"/>
                </a:cubicBezTo>
                <a:cubicBezTo>
                  <a:pt x="14634" y="21397"/>
                  <a:pt x="14638" y="21397"/>
                  <a:pt x="14641" y="21397"/>
                </a:cubicBezTo>
                <a:cubicBezTo>
                  <a:pt x="14673" y="21396"/>
                  <a:pt x="14705" y="21389"/>
                  <a:pt x="14736" y="21397"/>
                </a:cubicBezTo>
                <a:cubicBezTo>
                  <a:pt x="14766" y="21404"/>
                  <a:pt x="14778" y="21435"/>
                  <a:pt x="14812" y="21429"/>
                </a:cubicBezTo>
                <a:cubicBezTo>
                  <a:pt x="14840" y="21423"/>
                  <a:pt x="14871" y="21432"/>
                  <a:pt x="14898" y="21439"/>
                </a:cubicBezTo>
                <a:cubicBezTo>
                  <a:pt x="14965" y="21458"/>
                  <a:pt x="15030" y="21477"/>
                  <a:pt x="15097" y="21492"/>
                </a:cubicBezTo>
                <a:cubicBezTo>
                  <a:pt x="15169" y="21509"/>
                  <a:pt x="15243" y="21508"/>
                  <a:pt x="15316" y="21514"/>
                </a:cubicBezTo>
                <a:cubicBezTo>
                  <a:pt x="15360" y="21517"/>
                  <a:pt x="15405" y="21522"/>
                  <a:pt x="15449" y="21524"/>
                </a:cubicBezTo>
                <a:cubicBezTo>
                  <a:pt x="15503" y="21527"/>
                  <a:pt x="15557" y="21525"/>
                  <a:pt x="15611" y="21524"/>
                </a:cubicBezTo>
                <a:cubicBezTo>
                  <a:pt x="15763" y="21522"/>
                  <a:pt x="15915" y="21528"/>
                  <a:pt x="16068" y="21524"/>
                </a:cubicBezTo>
                <a:cubicBezTo>
                  <a:pt x="16128" y="21523"/>
                  <a:pt x="16188" y="21520"/>
                  <a:pt x="16248" y="21524"/>
                </a:cubicBezTo>
                <a:cubicBezTo>
                  <a:pt x="16290" y="21527"/>
                  <a:pt x="16331" y="21533"/>
                  <a:pt x="16372" y="21524"/>
                </a:cubicBezTo>
                <a:cubicBezTo>
                  <a:pt x="16385" y="21521"/>
                  <a:pt x="16395" y="21512"/>
                  <a:pt x="16410" y="21514"/>
                </a:cubicBezTo>
                <a:cubicBezTo>
                  <a:pt x="16514" y="21526"/>
                  <a:pt x="16620" y="21528"/>
                  <a:pt x="16724" y="21535"/>
                </a:cubicBezTo>
                <a:cubicBezTo>
                  <a:pt x="16759" y="21537"/>
                  <a:pt x="16793" y="21523"/>
                  <a:pt x="16829" y="21524"/>
                </a:cubicBezTo>
                <a:cubicBezTo>
                  <a:pt x="16854" y="21525"/>
                  <a:pt x="16878" y="21534"/>
                  <a:pt x="16905" y="21535"/>
                </a:cubicBezTo>
                <a:cubicBezTo>
                  <a:pt x="17011" y="21537"/>
                  <a:pt x="17123" y="21533"/>
                  <a:pt x="17228" y="21535"/>
                </a:cubicBezTo>
                <a:cubicBezTo>
                  <a:pt x="17317" y="21536"/>
                  <a:pt x="17406" y="21525"/>
                  <a:pt x="17494" y="21535"/>
                </a:cubicBezTo>
                <a:cubicBezTo>
                  <a:pt x="17520" y="21538"/>
                  <a:pt x="17545" y="21542"/>
                  <a:pt x="17571" y="21545"/>
                </a:cubicBezTo>
                <a:cubicBezTo>
                  <a:pt x="17596" y="21549"/>
                  <a:pt x="17621" y="21553"/>
                  <a:pt x="17647" y="21556"/>
                </a:cubicBezTo>
                <a:cubicBezTo>
                  <a:pt x="17767" y="21570"/>
                  <a:pt x="17888" y="21570"/>
                  <a:pt x="18008" y="21577"/>
                </a:cubicBezTo>
                <a:cubicBezTo>
                  <a:pt x="18116" y="21583"/>
                  <a:pt x="18224" y="21595"/>
                  <a:pt x="18332" y="21598"/>
                </a:cubicBezTo>
                <a:cubicBezTo>
                  <a:pt x="18385" y="21600"/>
                  <a:pt x="18439" y="21599"/>
                  <a:pt x="18493" y="21598"/>
                </a:cubicBezTo>
                <a:cubicBezTo>
                  <a:pt x="18674" y="21596"/>
                  <a:pt x="18855" y="21592"/>
                  <a:pt x="19035" y="21588"/>
                </a:cubicBezTo>
                <a:cubicBezTo>
                  <a:pt x="19109" y="21586"/>
                  <a:pt x="19186" y="21575"/>
                  <a:pt x="19254" y="21567"/>
                </a:cubicBezTo>
                <a:cubicBezTo>
                  <a:pt x="19308" y="21560"/>
                  <a:pt x="19350" y="21534"/>
                  <a:pt x="19397" y="21514"/>
                </a:cubicBezTo>
                <a:cubicBezTo>
                  <a:pt x="19494" y="21471"/>
                  <a:pt x="19587" y="21428"/>
                  <a:pt x="19692" y="21397"/>
                </a:cubicBezTo>
                <a:cubicBezTo>
                  <a:pt x="19704" y="21393"/>
                  <a:pt x="19721" y="21392"/>
                  <a:pt x="19730" y="21386"/>
                </a:cubicBezTo>
                <a:cubicBezTo>
                  <a:pt x="19791" y="21348"/>
                  <a:pt x="19859" y="21345"/>
                  <a:pt x="19930" y="21344"/>
                </a:cubicBezTo>
                <a:cubicBezTo>
                  <a:pt x="20023" y="21342"/>
                  <a:pt x="20112" y="21335"/>
                  <a:pt x="20205" y="21333"/>
                </a:cubicBezTo>
                <a:cubicBezTo>
                  <a:pt x="20232" y="21333"/>
                  <a:pt x="20256" y="21341"/>
                  <a:pt x="20282" y="21344"/>
                </a:cubicBezTo>
                <a:cubicBezTo>
                  <a:pt x="20342" y="21350"/>
                  <a:pt x="20402" y="21368"/>
                  <a:pt x="20462" y="21344"/>
                </a:cubicBezTo>
                <a:cubicBezTo>
                  <a:pt x="20472" y="21340"/>
                  <a:pt x="20498" y="21342"/>
                  <a:pt x="20510" y="21344"/>
                </a:cubicBezTo>
                <a:cubicBezTo>
                  <a:pt x="20577" y="21353"/>
                  <a:pt x="20604" y="21314"/>
                  <a:pt x="20643" y="21280"/>
                </a:cubicBezTo>
                <a:cubicBezTo>
                  <a:pt x="20650" y="21274"/>
                  <a:pt x="20662" y="21268"/>
                  <a:pt x="20662" y="21259"/>
                </a:cubicBezTo>
                <a:cubicBezTo>
                  <a:pt x="20664" y="21215"/>
                  <a:pt x="20655" y="21169"/>
                  <a:pt x="20643" y="21121"/>
                </a:cubicBezTo>
                <a:cubicBezTo>
                  <a:pt x="20640" y="21110"/>
                  <a:pt x="20639" y="21099"/>
                  <a:pt x="20634" y="21089"/>
                </a:cubicBezTo>
                <a:cubicBezTo>
                  <a:pt x="20620" y="21065"/>
                  <a:pt x="20595" y="21054"/>
                  <a:pt x="20576" y="21036"/>
                </a:cubicBezTo>
                <a:cubicBezTo>
                  <a:pt x="20554" y="21014"/>
                  <a:pt x="20555" y="20983"/>
                  <a:pt x="20586" y="20973"/>
                </a:cubicBezTo>
                <a:cubicBezTo>
                  <a:pt x="20614" y="20963"/>
                  <a:pt x="20652" y="20958"/>
                  <a:pt x="20681" y="20951"/>
                </a:cubicBezTo>
                <a:cubicBezTo>
                  <a:pt x="20701" y="20947"/>
                  <a:pt x="20705" y="20926"/>
                  <a:pt x="20700" y="20909"/>
                </a:cubicBezTo>
                <a:cubicBezTo>
                  <a:pt x="20696" y="20897"/>
                  <a:pt x="20689" y="20889"/>
                  <a:pt x="20681" y="20877"/>
                </a:cubicBezTo>
                <a:cubicBezTo>
                  <a:pt x="20667" y="20856"/>
                  <a:pt x="20669" y="20840"/>
                  <a:pt x="20691" y="20824"/>
                </a:cubicBezTo>
                <a:cubicBezTo>
                  <a:pt x="20695" y="20821"/>
                  <a:pt x="20693" y="20806"/>
                  <a:pt x="20691" y="20803"/>
                </a:cubicBezTo>
                <a:cubicBezTo>
                  <a:pt x="20639" y="20753"/>
                  <a:pt x="20664" y="20688"/>
                  <a:pt x="20643" y="20633"/>
                </a:cubicBezTo>
                <a:cubicBezTo>
                  <a:pt x="20635" y="20614"/>
                  <a:pt x="20659" y="20588"/>
                  <a:pt x="20672" y="20569"/>
                </a:cubicBezTo>
                <a:cubicBezTo>
                  <a:pt x="20688" y="20545"/>
                  <a:pt x="20699" y="20524"/>
                  <a:pt x="20672" y="20495"/>
                </a:cubicBezTo>
                <a:cubicBezTo>
                  <a:pt x="20661" y="20484"/>
                  <a:pt x="20661" y="20459"/>
                  <a:pt x="20662" y="20442"/>
                </a:cubicBezTo>
                <a:cubicBezTo>
                  <a:pt x="20669" y="20363"/>
                  <a:pt x="20646" y="20291"/>
                  <a:pt x="20595" y="20219"/>
                </a:cubicBezTo>
                <a:cubicBezTo>
                  <a:pt x="20586" y="20205"/>
                  <a:pt x="20592" y="20187"/>
                  <a:pt x="20586" y="20166"/>
                </a:cubicBezTo>
                <a:cubicBezTo>
                  <a:pt x="20595" y="20159"/>
                  <a:pt x="20605" y="20152"/>
                  <a:pt x="20615" y="20145"/>
                </a:cubicBezTo>
                <a:cubicBezTo>
                  <a:pt x="20633" y="20133"/>
                  <a:pt x="20658" y="20121"/>
                  <a:pt x="20672" y="20113"/>
                </a:cubicBezTo>
                <a:cubicBezTo>
                  <a:pt x="20655" y="20095"/>
                  <a:pt x="20636" y="20082"/>
                  <a:pt x="20624" y="20060"/>
                </a:cubicBezTo>
                <a:cubicBezTo>
                  <a:pt x="20612" y="20038"/>
                  <a:pt x="20604" y="20016"/>
                  <a:pt x="20605" y="19986"/>
                </a:cubicBezTo>
                <a:cubicBezTo>
                  <a:pt x="20612" y="19970"/>
                  <a:pt x="20622" y="19956"/>
                  <a:pt x="20634" y="19944"/>
                </a:cubicBezTo>
                <a:cubicBezTo>
                  <a:pt x="20649" y="19927"/>
                  <a:pt x="20677" y="19916"/>
                  <a:pt x="20700" y="19901"/>
                </a:cubicBezTo>
                <a:cubicBezTo>
                  <a:pt x="20677" y="19882"/>
                  <a:pt x="20648" y="19865"/>
                  <a:pt x="20624" y="19848"/>
                </a:cubicBezTo>
                <a:cubicBezTo>
                  <a:pt x="20590" y="19824"/>
                  <a:pt x="20590" y="19788"/>
                  <a:pt x="20586" y="19753"/>
                </a:cubicBezTo>
                <a:lnTo>
                  <a:pt x="20586" y="19721"/>
                </a:lnTo>
                <a:cubicBezTo>
                  <a:pt x="20587" y="19707"/>
                  <a:pt x="20594" y="19695"/>
                  <a:pt x="20605" y="19689"/>
                </a:cubicBezTo>
                <a:cubicBezTo>
                  <a:pt x="20614" y="19684"/>
                  <a:pt x="20624" y="19683"/>
                  <a:pt x="20634" y="19678"/>
                </a:cubicBezTo>
                <a:cubicBezTo>
                  <a:pt x="20672" y="19661"/>
                  <a:pt x="20678" y="19651"/>
                  <a:pt x="20662" y="19604"/>
                </a:cubicBezTo>
                <a:cubicBezTo>
                  <a:pt x="20658" y="19592"/>
                  <a:pt x="20643" y="19585"/>
                  <a:pt x="20643" y="19572"/>
                </a:cubicBezTo>
                <a:cubicBezTo>
                  <a:pt x="20644" y="19523"/>
                  <a:pt x="20616" y="19479"/>
                  <a:pt x="20595" y="19434"/>
                </a:cubicBezTo>
                <a:cubicBezTo>
                  <a:pt x="20602" y="19428"/>
                  <a:pt x="20605" y="19410"/>
                  <a:pt x="20615" y="19403"/>
                </a:cubicBezTo>
                <a:cubicBezTo>
                  <a:pt x="20623" y="19396"/>
                  <a:pt x="20635" y="19400"/>
                  <a:pt x="20643" y="19392"/>
                </a:cubicBezTo>
                <a:cubicBezTo>
                  <a:pt x="20639" y="19382"/>
                  <a:pt x="20629" y="19372"/>
                  <a:pt x="20624" y="19360"/>
                </a:cubicBezTo>
                <a:cubicBezTo>
                  <a:pt x="20620" y="19350"/>
                  <a:pt x="20616" y="19339"/>
                  <a:pt x="20615" y="19328"/>
                </a:cubicBezTo>
                <a:cubicBezTo>
                  <a:pt x="20614" y="19313"/>
                  <a:pt x="20622" y="19302"/>
                  <a:pt x="20634" y="19297"/>
                </a:cubicBezTo>
                <a:cubicBezTo>
                  <a:pt x="20645" y="19292"/>
                  <a:pt x="20669" y="19283"/>
                  <a:pt x="20672" y="19275"/>
                </a:cubicBezTo>
                <a:cubicBezTo>
                  <a:pt x="20672" y="19253"/>
                  <a:pt x="20672" y="19240"/>
                  <a:pt x="20672" y="19222"/>
                </a:cubicBezTo>
                <a:cubicBezTo>
                  <a:pt x="20672" y="19205"/>
                  <a:pt x="20672" y="19187"/>
                  <a:pt x="20672" y="19169"/>
                </a:cubicBezTo>
                <a:cubicBezTo>
                  <a:pt x="20739" y="19111"/>
                  <a:pt x="20793" y="19034"/>
                  <a:pt x="20852" y="18968"/>
                </a:cubicBezTo>
                <a:cubicBezTo>
                  <a:pt x="20872" y="18946"/>
                  <a:pt x="20883" y="18922"/>
                  <a:pt x="20871" y="18893"/>
                </a:cubicBezTo>
                <a:cubicBezTo>
                  <a:pt x="20859" y="18863"/>
                  <a:pt x="20874" y="18842"/>
                  <a:pt x="20890" y="18819"/>
                </a:cubicBezTo>
                <a:cubicBezTo>
                  <a:pt x="20904" y="18800"/>
                  <a:pt x="20909" y="18777"/>
                  <a:pt x="20919" y="18756"/>
                </a:cubicBezTo>
                <a:cubicBezTo>
                  <a:pt x="20928" y="18735"/>
                  <a:pt x="20936" y="18714"/>
                  <a:pt x="20938" y="18692"/>
                </a:cubicBezTo>
                <a:cubicBezTo>
                  <a:pt x="20940" y="18665"/>
                  <a:pt x="20925" y="18637"/>
                  <a:pt x="20919" y="18618"/>
                </a:cubicBezTo>
                <a:cubicBezTo>
                  <a:pt x="20944" y="18570"/>
                  <a:pt x="20977" y="18533"/>
                  <a:pt x="20995" y="18490"/>
                </a:cubicBezTo>
                <a:cubicBezTo>
                  <a:pt x="21012" y="18451"/>
                  <a:pt x="21013" y="18409"/>
                  <a:pt x="21043" y="18374"/>
                </a:cubicBezTo>
                <a:cubicBezTo>
                  <a:pt x="21049" y="18366"/>
                  <a:pt x="21049" y="18348"/>
                  <a:pt x="21043" y="18342"/>
                </a:cubicBezTo>
                <a:cubicBezTo>
                  <a:pt x="21005" y="18304"/>
                  <a:pt x="21045" y="18278"/>
                  <a:pt x="21052" y="18246"/>
                </a:cubicBezTo>
                <a:cubicBezTo>
                  <a:pt x="21048" y="18236"/>
                  <a:pt x="21045" y="18225"/>
                  <a:pt x="21043" y="18215"/>
                </a:cubicBezTo>
                <a:cubicBezTo>
                  <a:pt x="21031" y="18162"/>
                  <a:pt x="21000" y="18114"/>
                  <a:pt x="21043" y="18066"/>
                </a:cubicBezTo>
                <a:cubicBezTo>
                  <a:pt x="21061" y="18045"/>
                  <a:pt x="21054" y="18012"/>
                  <a:pt x="21052" y="17981"/>
                </a:cubicBezTo>
                <a:cubicBezTo>
                  <a:pt x="21050" y="17935"/>
                  <a:pt x="21033" y="17887"/>
                  <a:pt x="21062" y="17843"/>
                </a:cubicBezTo>
                <a:cubicBezTo>
                  <a:pt x="21067" y="17836"/>
                  <a:pt x="21058" y="17821"/>
                  <a:pt x="21052" y="17811"/>
                </a:cubicBezTo>
                <a:cubicBezTo>
                  <a:pt x="21034" y="17783"/>
                  <a:pt x="21048" y="17762"/>
                  <a:pt x="21062" y="17737"/>
                </a:cubicBezTo>
                <a:cubicBezTo>
                  <a:pt x="21074" y="17714"/>
                  <a:pt x="21085" y="17687"/>
                  <a:pt x="21081" y="17663"/>
                </a:cubicBezTo>
                <a:cubicBezTo>
                  <a:pt x="21072" y="17616"/>
                  <a:pt x="21063" y="17570"/>
                  <a:pt x="21081" y="17525"/>
                </a:cubicBezTo>
                <a:cubicBezTo>
                  <a:pt x="21058" y="17475"/>
                  <a:pt x="21091" y="17428"/>
                  <a:pt x="21071" y="17376"/>
                </a:cubicBezTo>
                <a:cubicBezTo>
                  <a:pt x="21058" y="17343"/>
                  <a:pt x="21077" y="17299"/>
                  <a:pt x="21100" y="17270"/>
                </a:cubicBezTo>
                <a:cubicBezTo>
                  <a:pt x="21109" y="17259"/>
                  <a:pt x="21132" y="17249"/>
                  <a:pt x="21128" y="17239"/>
                </a:cubicBezTo>
                <a:cubicBezTo>
                  <a:pt x="21114" y="17201"/>
                  <a:pt x="21133" y="17166"/>
                  <a:pt x="21138" y="17132"/>
                </a:cubicBezTo>
                <a:cubicBezTo>
                  <a:pt x="21140" y="17115"/>
                  <a:pt x="21139" y="17095"/>
                  <a:pt x="21128" y="17079"/>
                </a:cubicBezTo>
                <a:cubicBezTo>
                  <a:pt x="21097" y="17037"/>
                  <a:pt x="21066" y="17000"/>
                  <a:pt x="21100" y="16952"/>
                </a:cubicBezTo>
                <a:cubicBezTo>
                  <a:pt x="21107" y="16941"/>
                  <a:pt x="21101" y="16917"/>
                  <a:pt x="21100" y="16899"/>
                </a:cubicBezTo>
                <a:cubicBezTo>
                  <a:pt x="21096" y="16862"/>
                  <a:pt x="21084" y="16831"/>
                  <a:pt x="21071" y="16793"/>
                </a:cubicBezTo>
                <a:cubicBezTo>
                  <a:pt x="21059" y="16757"/>
                  <a:pt x="21069" y="16715"/>
                  <a:pt x="21062" y="16676"/>
                </a:cubicBezTo>
                <a:cubicBezTo>
                  <a:pt x="21059" y="16662"/>
                  <a:pt x="21054" y="16648"/>
                  <a:pt x="21052" y="16634"/>
                </a:cubicBezTo>
                <a:cubicBezTo>
                  <a:pt x="21050" y="16620"/>
                  <a:pt x="21040" y="16604"/>
                  <a:pt x="21052" y="16591"/>
                </a:cubicBezTo>
                <a:cubicBezTo>
                  <a:pt x="21079" y="16565"/>
                  <a:pt x="21070" y="16527"/>
                  <a:pt x="21062" y="16496"/>
                </a:cubicBezTo>
                <a:cubicBezTo>
                  <a:pt x="21058" y="16483"/>
                  <a:pt x="21048" y="16476"/>
                  <a:pt x="21043" y="16464"/>
                </a:cubicBezTo>
                <a:cubicBezTo>
                  <a:pt x="21049" y="16453"/>
                  <a:pt x="21055" y="16443"/>
                  <a:pt x="21062" y="16432"/>
                </a:cubicBezTo>
                <a:cubicBezTo>
                  <a:pt x="21089" y="16389"/>
                  <a:pt x="21139" y="16357"/>
                  <a:pt x="21147" y="16305"/>
                </a:cubicBezTo>
                <a:cubicBezTo>
                  <a:pt x="21152" y="16273"/>
                  <a:pt x="21158" y="16252"/>
                  <a:pt x="21195" y="16241"/>
                </a:cubicBezTo>
                <a:cubicBezTo>
                  <a:pt x="21254" y="16224"/>
                  <a:pt x="21274" y="16174"/>
                  <a:pt x="21280" y="16125"/>
                </a:cubicBezTo>
                <a:cubicBezTo>
                  <a:pt x="21290" y="16052"/>
                  <a:pt x="21308" y="15985"/>
                  <a:pt x="21318" y="15913"/>
                </a:cubicBezTo>
                <a:cubicBezTo>
                  <a:pt x="21327" y="15854"/>
                  <a:pt x="21348" y="15802"/>
                  <a:pt x="21385" y="15753"/>
                </a:cubicBezTo>
                <a:cubicBezTo>
                  <a:pt x="21435" y="15688"/>
                  <a:pt x="21526" y="15546"/>
                  <a:pt x="21528" y="15478"/>
                </a:cubicBezTo>
                <a:cubicBezTo>
                  <a:pt x="21528" y="15467"/>
                  <a:pt x="21527" y="15456"/>
                  <a:pt x="21528" y="15446"/>
                </a:cubicBezTo>
                <a:cubicBezTo>
                  <a:pt x="21531" y="15382"/>
                  <a:pt x="21542" y="15331"/>
                  <a:pt x="21575" y="15276"/>
                </a:cubicBezTo>
                <a:cubicBezTo>
                  <a:pt x="21593" y="15247"/>
                  <a:pt x="21586" y="15216"/>
                  <a:pt x="21556" y="15191"/>
                </a:cubicBezTo>
                <a:cubicBezTo>
                  <a:pt x="21533" y="15172"/>
                  <a:pt x="21514" y="15157"/>
                  <a:pt x="21490" y="15138"/>
                </a:cubicBezTo>
                <a:cubicBezTo>
                  <a:pt x="21387" y="15059"/>
                  <a:pt x="21294" y="14966"/>
                  <a:pt x="21195" y="14884"/>
                </a:cubicBezTo>
                <a:cubicBezTo>
                  <a:pt x="21026" y="14744"/>
                  <a:pt x="20840" y="14631"/>
                  <a:pt x="20662" y="14502"/>
                </a:cubicBezTo>
                <a:cubicBezTo>
                  <a:pt x="20668" y="14494"/>
                  <a:pt x="20685" y="14490"/>
                  <a:pt x="20681" y="14480"/>
                </a:cubicBezTo>
                <a:cubicBezTo>
                  <a:pt x="20675" y="14468"/>
                  <a:pt x="20669" y="14452"/>
                  <a:pt x="20662" y="14438"/>
                </a:cubicBezTo>
                <a:cubicBezTo>
                  <a:pt x="20651" y="14415"/>
                  <a:pt x="20640" y="14400"/>
                  <a:pt x="20662" y="14385"/>
                </a:cubicBezTo>
                <a:cubicBezTo>
                  <a:pt x="20666" y="14382"/>
                  <a:pt x="20674" y="14367"/>
                  <a:pt x="20672" y="14364"/>
                </a:cubicBezTo>
                <a:cubicBezTo>
                  <a:pt x="20620" y="14314"/>
                  <a:pt x="20645" y="14259"/>
                  <a:pt x="20624" y="14205"/>
                </a:cubicBezTo>
                <a:cubicBezTo>
                  <a:pt x="20616" y="14185"/>
                  <a:pt x="20621" y="14149"/>
                  <a:pt x="20634" y="14130"/>
                </a:cubicBezTo>
                <a:cubicBezTo>
                  <a:pt x="20650" y="14105"/>
                  <a:pt x="20671" y="14085"/>
                  <a:pt x="20643" y="14056"/>
                </a:cubicBezTo>
                <a:cubicBezTo>
                  <a:pt x="20633" y="14045"/>
                  <a:pt x="20632" y="14030"/>
                  <a:pt x="20634" y="14014"/>
                </a:cubicBezTo>
                <a:cubicBezTo>
                  <a:pt x="20639" y="13949"/>
                  <a:pt x="20617" y="13892"/>
                  <a:pt x="20586" y="13833"/>
                </a:cubicBezTo>
                <a:lnTo>
                  <a:pt x="20586" y="13717"/>
                </a:lnTo>
                <a:cubicBezTo>
                  <a:pt x="20589" y="13713"/>
                  <a:pt x="20592" y="13709"/>
                  <a:pt x="20595" y="13706"/>
                </a:cubicBezTo>
                <a:cubicBezTo>
                  <a:pt x="20606" y="13696"/>
                  <a:pt x="20619" y="13693"/>
                  <a:pt x="20634" y="13685"/>
                </a:cubicBezTo>
                <a:cubicBezTo>
                  <a:pt x="20617" y="13667"/>
                  <a:pt x="20604" y="13645"/>
                  <a:pt x="20595" y="13621"/>
                </a:cubicBezTo>
                <a:cubicBezTo>
                  <a:pt x="20587" y="13598"/>
                  <a:pt x="20585" y="13577"/>
                  <a:pt x="20586" y="13547"/>
                </a:cubicBezTo>
                <a:cubicBezTo>
                  <a:pt x="20595" y="13536"/>
                  <a:pt x="20600" y="13530"/>
                  <a:pt x="20615" y="13515"/>
                </a:cubicBezTo>
                <a:cubicBezTo>
                  <a:pt x="20631" y="13498"/>
                  <a:pt x="20657" y="13477"/>
                  <a:pt x="20681" y="13462"/>
                </a:cubicBezTo>
                <a:cubicBezTo>
                  <a:pt x="20655" y="13444"/>
                  <a:pt x="20629" y="13426"/>
                  <a:pt x="20605" y="13409"/>
                </a:cubicBezTo>
                <a:cubicBezTo>
                  <a:pt x="20588" y="13397"/>
                  <a:pt x="20590" y="13382"/>
                  <a:pt x="20586" y="13367"/>
                </a:cubicBezTo>
                <a:lnTo>
                  <a:pt x="20586" y="13261"/>
                </a:lnTo>
                <a:cubicBezTo>
                  <a:pt x="20595" y="13256"/>
                  <a:pt x="20606" y="13257"/>
                  <a:pt x="20615" y="13250"/>
                </a:cubicBezTo>
                <a:cubicBezTo>
                  <a:pt x="20648" y="13223"/>
                  <a:pt x="20651" y="13221"/>
                  <a:pt x="20634" y="13176"/>
                </a:cubicBezTo>
                <a:cubicBezTo>
                  <a:pt x="20629" y="13164"/>
                  <a:pt x="20614" y="13156"/>
                  <a:pt x="20615" y="13144"/>
                </a:cubicBezTo>
                <a:cubicBezTo>
                  <a:pt x="20615" y="13109"/>
                  <a:pt x="20600" y="13071"/>
                  <a:pt x="20586" y="13038"/>
                </a:cubicBezTo>
                <a:lnTo>
                  <a:pt x="20586" y="12985"/>
                </a:lnTo>
                <a:cubicBezTo>
                  <a:pt x="20589" y="12981"/>
                  <a:pt x="20592" y="12977"/>
                  <a:pt x="20595" y="12974"/>
                </a:cubicBezTo>
                <a:cubicBezTo>
                  <a:pt x="20604" y="12966"/>
                  <a:pt x="20614" y="12958"/>
                  <a:pt x="20624" y="12953"/>
                </a:cubicBezTo>
                <a:cubicBezTo>
                  <a:pt x="20620" y="12943"/>
                  <a:pt x="20610" y="12933"/>
                  <a:pt x="20605" y="12921"/>
                </a:cubicBezTo>
                <a:cubicBezTo>
                  <a:pt x="20601" y="12911"/>
                  <a:pt x="20597" y="12900"/>
                  <a:pt x="20595" y="12889"/>
                </a:cubicBezTo>
                <a:cubicBezTo>
                  <a:pt x="20595" y="12874"/>
                  <a:pt x="20604" y="12873"/>
                  <a:pt x="20615" y="12868"/>
                </a:cubicBezTo>
                <a:cubicBezTo>
                  <a:pt x="20625" y="12863"/>
                  <a:pt x="20631" y="12854"/>
                  <a:pt x="20634" y="12847"/>
                </a:cubicBezTo>
                <a:cubicBezTo>
                  <a:pt x="20635" y="12802"/>
                  <a:pt x="20645" y="12767"/>
                  <a:pt x="20643" y="12730"/>
                </a:cubicBezTo>
                <a:cubicBezTo>
                  <a:pt x="20642" y="12705"/>
                  <a:pt x="20652" y="12685"/>
                  <a:pt x="20672" y="12666"/>
                </a:cubicBezTo>
                <a:cubicBezTo>
                  <a:pt x="20695" y="12644"/>
                  <a:pt x="20693" y="12617"/>
                  <a:pt x="20681" y="12592"/>
                </a:cubicBezTo>
                <a:cubicBezTo>
                  <a:pt x="20646" y="12522"/>
                  <a:pt x="20636" y="12452"/>
                  <a:pt x="20643" y="12380"/>
                </a:cubicBezTo>
                <a:cubicBezTo>
                  <a:pt x="20647" y="12339"/>
                  <a:pt x="20609" y="12313"/>
                  <a:pt x="20586" y="12285"/>
                </a:cubicBezTo>
                <a:lnTo>
                  <a:pt x="20586" y="11712"/>
                </a:lnTo>
                <a:cubicBezTo>
                  <a:pt x="20586" y="11712"/>
                  <a:pt x="20433" y="11712"/>
                  <a:pt x="20234" y="11712"/>
                </a:cubicBezTo>
                <a:cubicBezTo>
                  <a:pt x="20035" y="11712"/>
                  <a:pt x="19788" y="11712"/>
                  <a:pt x="19587" y="11712"/>
                </a:cubicBezTo>
                <a:cubicBezTo>
                  <a:pt x="19525" y="11670"/>
                  <a:pt x="19463" y="11623"/>
                  <a:pt x="19397" y="11584"/>
                </a:cubicBezTo>
                <a:cubicBezTo>
                  <a:pt x="19384" y="11577"/>
                  <a:pt x="19372" y="11577"/>
                  <a:pt x="19359" y="11574"/>
                </a:cubicBezTo>
                <a:cubicBezTo>
                  <a:pt x="19261" y="11549"/>
                  <a:pt x="19167" y="11516"/>
                  <a:pt x="19064" y="11510"/>
                </a:cubicBezTo>
                <a:cubicBezTo>
                  <a:pt x="19006" y="11507"/>
                  <a:pt x="18944" y="11486"/>
                  <a:pt x="18883" y="11478"/>
                </a:cubicBezTo>
                <a:cubicBezTo>
                  <a:pt x="18845" y="11474"/>
                  <a:pt x="18805" y="11461"/>
                  <a:pt x="18769" y="11468"/>
                </a:cubicBezTo>
                <a:cubicBezTo>
                  <a:pt x="18702" y="11480"/>
                  <a:pt x="18642" y="11461"/>
                  <a:pt x="18579" y="11457"/>
                </a:cubicBezTo>
                <a:cubicBezTo>
                  <a:pt x="18354" y="11445"/>
                  <a:pt x="18129" y="11424"/>
                  <a:pt x="17903" y="11425"/>
                </a:cubicBezTo>
                <a:cubicBezTo>
                  <a:pt x="17758" y="11426"/>
                  <a:pt x="17612" y="11436"/>
                  <a:pt x="17466" y="11436"/>
                </a:cubicBezTo>
                <a:cubicBezTo>
                  <a:pt x="17444" y="11436"/>
                  <a:pt x="17421" y="11436"/>
                  <a:pt x="17399" y="11436"/>
                </a:cubicBezTo>
                <a:cubicBezTo>
                  <a:pt x="17304" y="11437"/>
                  <a:pt x="17209" y="11445"/>
                  <a:pt x="17114" y="11447"/>
                </a:cubicBezTo>
                <a:cubicBezTo>
                  <a:pt x="17089" y="11447"/>
                  <a:pt x="17063" y="11447"/>
                  <a:pt x="17038" y="11447"/>
                </a:cubicBezTo>
                <a:cubicBezTo>
                  <a:pt x="17166" y="9211"/>
                  <a:pt x="17491" y="7393"/>
                  <a:pt x="18113" y="6089"/>
                </a:cubicBezTo>
                <a:cubicBezTo>
                  <a:pt x="18719" y="4818"/>
                  <a:pt x="19698" y="3812"/>
                  <a:pt x="20805" y="3066"/>
                </a:cubicBezTo>
                <a:cubicBezTo>
                  <a:pt x="20807" y="3002"/>
                  <a:pt x="20837" y="2931"/>
                  <a:pt x="20871" y="2865"/>
                </a:cubicBezTo>
                <a:cubicBezTo>
                  <a:pt x="20906" y="2799"/>
                  <a:pt x="20945" y="2738"/>
                  <a:pt x="20985" y="2674"/>
                </a:cubicBezTo>
                <a:cubicBezTo>
                  <a:pt x="21030" y="2644"/>
                  <a:pt x="21064" y="2607"/>
                  <a:pt x="21081" y="2568"/>
                </a:cubicBezTo>
                <a:cubicBezTo>
                  <a:pt x="21097" y="2527"/>
                  <a:pt x="21100" y="2488"/>
                  <a:pt x="21090" y="2440"/>
                </a:cubicBezTo>
                <a:cubicBezTo>
                  <a:pt x="21123" y="2345"/>
                  <a:pt x="21135" y="2251"/>
                  <a:pt x="21033" y="2186"/>
                </a:cubicBezTo>
                <a:cubicBezTo>
                  <a:pt x="21007" y="2169"/>
                  <a:pt x="20982" y="2163"/>
                  <a:pt x="20947" y="2164"/>
                </a:cubicBezTo>
                <a:cubicBezTo>
                  <a:pt x="20957" y="2126"/>
                  <a:pt x="20966" y="2087"/>
                  <a:pt x="20976" y="2048"/>
                </a:cubicBezTo>
                <a:cubicBezTo>
                  <a:pt x="20985" y="2009"/>
                  <a:pt x="20995" y="1970"/>
                  <a:pt x="21005" y="1931"/>
                </a:cubicBezTo>
                <a:cubicBezTo>
                  <a:pt x="20960" y="1941"/>
                  <a:pt x="20928" y="1939"/>
                  <a:pt x="20890" y="1931"/>
                </a:cubicBezTo>
                <a:cubicBezTo>
                  <a:pt x="20850" y="1922"/>
                  <a:pt x="20800" y="1912"/>
                  <a:pt x="20767" y="1867"/>
                </a:cubicBezTo>
                <a:cubicBezTo>
                  <a:pt x="20759" y="1834"/>
                  <a:pt x="20760" y="1775"/>
                  <a:pt x="20767" y="1719"/>
                </a:cubicBezTo>
                <a:cubicBezTo>
                  <a:pt x="20774" y="1663"/>
                  <a:pt x="20789" y="1609"/>
                  <a:pt x="20805" y="1539"/>
                </a:cubicBezTo>
                <a:cubicBezTo>
                  <a:pt x="20748" y="1565"/>
                  <a:pt x="20688" y="1583"/>
                  <a:pt x="20634" y="1613"/>
                </a:cubicBezTo>
                <a:cubicBezTo>
                  <a:pt x="20536" y="1667"/>
                  <a:pt x="20489" y="1614"/>
                  <a:pt x="20434" y="1570"/>
                </a:cubicBezTo>
                <a:cubicBezTo>
                  <a:pt x="20410" y="1552"/>
                  <a:pt x="20408" y="1518"/>
                  <a:pt x="20424" y="1464"/>
                </a:cubicBezTo>
                <a:cubicBezTo>
                  <a:pt x="20434" y="1434"/>
                  <a:pt x="20443" y="1387"/>
                  <a:pt x="20453" y="1358"/>
                </a:cubicBezTo>
                <a:cubicBezTo>
                  <a:pt x="20490" y="1247"/>
                  <a:pt x="20495" y="1225"/>
                  <a:pt x="20415" y="1210"/>
                </a:cubicBezTo>
                <a:cubicBezTo>
                  <a:pt x="20391" y="1205"/>
                  <a:pt x="20353" y="1217"/>
                  <a:pt x="20339" y="1199"/>
                </a:cubicBezTo>
                <a:cubicBezTo>
                  <a:pt x="20284" y="1129"/>
                  <a:pt x="20207" y="1115"/>
                  <a:pt x="20120" y="1104"/>
                </a:cubicBezTo>
                <a:cubicBezTo>
                  <a:pt x="20122" y="1078"/>
                  <a:pt x="20119" y="1054"/>
                  <a:pt x="20120" y="1029"/>
                </a:cubicBezTo>
                <a:cubicBezTo>
                  <a:pt x="20121" y="1001"/>
                  <a:pt x="20125" y="973"/>
                  <a:pt x="20129" y="945"/>
                </a:cubicBezTo>
                <a:cubicBezTo>
                  <a:pt x="20111" y="940"/>
                  <a:pt x="20092" y="929"/>
                  <a:pt x="20072" y="923"/>
                </a:cubicBezTo>
                <a:cubicBezTo>
                  <a:pt x="20054" y="918"/>
                  <a:pt x="20034" y="915"/>
                  <a:pt x="20015" y="913"/>
                </a:cubicBezTo>
                <a:cubicBezTo>
                  <a:pt x="19996" y="893"/>
                  <a:pt x="20005" y="859"/>
                  <a:pt x="20015" y="828"/>
                </a:cubicBezTo>
                <a:cubicBezTo>
                  <a:pt x="20025" y="797"/>
                  <a:pt x="20038" y="771"/>
                  <a:pt x="20034" y="754"/>
                </a:cubicBezTo>
                <a:cubicBezTo>
                  <a:pt x="20029" y="748"/>
                  <a:pt x="20020" y="738"/>
                  <a:pt x="20015" y="732"/>
                </a:cubicBezTo>
                <a:cubicBezTo>
                  <a:pt x="20011" y="727"/>
                  <a:pt x="20010" y="727"/>
                  <a:pt x="20006" y="722"/>
                </a:cubicBezTo>
                <a:cubicBezTo>
                  <a:pt x="20006" y="691"/>
                  <a:pt x="20012" y="657"/>
                  <a:pt x="20015" y="626"/>
                </a:cubicBezTo>
                <a:cubicBezTo>
                  <a:pt x="20018" y="596"/>
                  <a:pt x="20028" y="572"/>
                  <a:pt x="20025" y="541"/>
                </a:cubicBezTo>
                <a:lnTo>
                  <a:pt x="19863" y="435"/>
                </a:lnTo>
                <a:cubicBezTo>
                  <a:pt x="19872" y="350"/>
                  <a:pt x="19825" y="326"/>
                  <a:pt x="19777" y="319"/>
                </a:cubicBezTo>
                <a:cubicBezTo>
                  <a:pt x="19645" y="299"/>
                  <a:pt x="19565" y="189"/>
                  <a:pt x="19492" y="75"/>
                </a:cubicBezTo>
                <a:cubicBezTo>
                  <a:pt x="19453" y="13"/>
                  <a:pt x="19401" y="0"/>
                  <a:pt x="19340" y="0"/>
                </a:cubicBezTo>
                <a:close/>
                <a:moveTo>
                  <a:pt x="496" y="18002"/>
                </a:moveTo>
                <a:cubicBezTo>
                  <a:pt x="502" y="18000"/>
                  <a:pt x="509" y="18000"/>
                  <a:pt x="515" y="18002"/>
                </a:cubicBezTo>
                <a:cubicBezTo>
                  <a:pt x="524" y="18006"/>
                  <a:pt x="529" y="18017"/>
                  <a:pt x="534" y="18024"/>
                </a:cubicBezTo>
                <a:cubicBezTo>
                  <a:pt x="521" y="18023"/>
                  <a:pt x="506" y="18031"/>
                  <a:pt x="505" y="18024"/>
                </a:cubicBezTo>
                <a:cubicBezTo>
                  <a:pt x="504" y="18017"/>
                  <a:pt x="496" y="18011"/>
                  <a:pt x="496" y="18002"/>
                </a:cubicBezTo>
                <a:close/>
                <a:moveTo>
                  <a:pt x="12824" y="18002"/>
                </a:moveTo>
                <a:cubicBezTo>
                  <a:pt x="12830" y="18000"/>
                  <a:pt x="12837" y="18000"/>
                  <a:pt x="12843" y="18002"/>
                </a:cubicBezTo>
                <a:cubicBezTo>
                  <a:pt x="12852" y="18006"/>
                  <a:pt x="12857" y="18017"/>
                  <a:pt x="12862" y="18024"/>
                </a:cubicBezTo>
                <a:cubicBezTo>
                  <a:pt x="12850" y="18023"/>
                  <a:pt x="12834" y="18031"/>
                  <a:pt x="12833" y="18024"/>
                </a:cubicBezTo>
                <a:cubicBezTo>
                  <a:pt x="12832" y="18017"/>
                  <a:pt x="12824" y="18011"/>
                  <a:pt x="12824" y="18002"/>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544" name="Shape 544"/>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585" h="21599" extrusionOk="0">
                <a:moveTo>
                  <a:pt x="14573" y="21599"/>
                </a:moveTo>
                <a:cubicBezTo>
                  <a:pt x="14653" y="21598"/>
                  <a:pt x="14720" y="21547"/>
                  <a:pt x="14783" y="21492"/>
                </a:cubicBezTo>
                <a:cubicBezTo>
                  <a:pt x="15575" y="20795"/>
                  <a:pt x="16418" y="20144"/>
                  <a:pt x="17142" y="19371"/>
                </a:cubicBezTo>
                <a:cubicBezTo>
                  <a:pt x="18027" y="18426"/>
                  <a:pt x="18725" y="17316"/>
                  <a:pt x="19234" y="16061"/>
                </a:cubicBezTo>
                <a:cubicBezTo>
                  <a:pt x="19931" y="14342"/>
                  <a:pt x="20508" y="11929"/>
                  <a:pt x="20652" y="8795"/>
                </a:cubicBezTo>
                <a:cubicBezTo>
                  <a:pt x="20656" y="8706"/>
                  <a:pt x="20678" y="8637"/>
                  <a:pt x="20709" y="8561"/>
                </a:cubicBezTo>
                <a:cubicBezTo>
                  <a:pt x="20743" y="8479"/>
                  <a:pt x="20774" y="8385"/>
                  <a:pt x="20804" y="8296"/>
                </a:cubicBezTo>
                <a:cubicBezTo>
                  <a:pt x="20807" y="8286"/>
                  <a:pt x="20815" y="8276"/>
                  <a:pt x="20813" y="8264"/>
                </a:cubicBezTo>
                <a:cubicBezTo>
                  <a:pt x="20811" y="8244"/>
                  <a:pt x="20807" y="8238"/>
                  <a:pt x="20823" y="8222"/>
                </a:cubicBezTo>
                <a:cubicBezTo>
                  <a:pt x="20855" y="8190"/>
                  <a:pt x="20866" y="8146"/>
                  <a:pt x="20880" y="8105"/>
                </a:cubicBezTo>
                <a:cubicBezTo>
                  <a:pt x="20916" y="8003"/>
                  <a:pt x="20951" y="7897"/>
                  <a:pt x="20994" y="7797"/>
                </a:cubicBezTo>
                <a:cubicBezTo>
                  <a:pt x="21040" y="7690"/>
                  <a:pt x="21064" y="7573"/>
                  <a:pt x="21118" y="7469"/>
                </a:cubicBezTo>
                <a:cubicBezTo>
                  <a:pt x="21150" y="7407"/>
                  <a:pt x="21172" y="7340"/>
                  <a:pt x="21203" y="7278"/>
                </a:cubicBezTo>
                <a:cubicBezTo>
                  <a:pt x="21248" y="7188"/>
                  <a:pt x="21279" y="7091"/>
                  <a:pt x="21327" y="7002"/>
                </a:cubicBezTo>
                <a:cubicBezTo>
                  <a:pt x="21348" y="6964"/>
                  <a:pt x="21358" y="6930"/>
                  <a:pt x="21356" y="6885"/>
                </a:cubicBezTo>
                <a:cubicBezTo>
                  <a:pt x="21354" y="6859"/>
                  <a:pt x="21378" y="6837"/>
                  <a:pt x="21384" y="6811"/>
                </a:cubicBezTo>
                <a:cubicBezTo>
                  <a:pt x="21405" y="6721"/>
                  <a:pt x="21427" y="6628"/>
                  <a:pt x="21441" y="6535"/>
                </a:cubicBezTo>
                <a:cubicBezTo>
                  <a:pt x="21454" y="6452"/>
                  <a:pt x="21470" y="6369"/>
                  <a:pt x="21498" y="6291"/>
                </a:cubicBezTo>
                <a:cubicBezTo>
                  <a:pt x="21524" y="6220"/>
                  <a:pt x="21543" y="6146"/>
                  <a:pt x="21574" y="6079"/>
                </a:cubicBezTo>
                <a:cubicBezTo>
                  <a:pt x="21592" y="6041"/>
                  <a:pt x="21585" y="6007"/>
                  <a:pt x="21574" y="5973"/>
                </a:cubicBezTo>
                <a:cubicBezTo>
                  <a:pt x="21564" y="5940"/>
                  <a:pt x="21537" y="5916"/>
                  <a:pt x="21508" y="5888"/>
                </a:cubicBezTo>
                <a:cubicBezTo>
                  <a:pt x="21456" y="5839"/>
                  <a:pt x="21397" y="5808"/>
                  <a:pt x="21318" y="5814"/>
                </a:cubicBezTo>
                <a:cubicBezTo>
                  <a:pt x="21241" y="5819"/>
                  <a:pt x="21172" y="5802"/>
                  <a:pt x="21099" y="5782"/>
                </a:cubicBezTo>
                <a:cubicBezTo>
                  <a:pt x="21099" y="5767"/>
                  <a:pt x="21092" y="5764"/>
                  <a:pt x="21080" y="5750"/>
                </a:cubicBezTo>
                <a:cubicBezTo>
                  <a:pt x="21059" y="5726"/>
                  <a:pt x="21048" y="5694"/>
                  <a:pt x="21051" y="5665"/>
                </a:cubicBezTo>
                <a:cubicBezTo>
                  <a:pt x="21055" y="5623"/>
                  <a:pt x="21050" y="5578"/>
                  <a:pt x="21051" y="5527"/>
                </a:cubicBezTo>
                <a:cubicBezTo>
                  <a:pt x="21048" y="5518"/>
                  <a:pt x="21042" y="5517"/>
                  <a:pt x="21032" y="5506"/>
                </a:cubicBezTo>
                <a:cubicBezTo>
                  <a:pt x="21023" y="5496"/>
                  <a:pt x="21002" y="5492"/>
                  <a:pt x="21004" y="5474"/>
                </a:cubicBezTo>
                <a:cubicBezTo>
                  <a:pt x="21010" y="5464"/>
                  <a:pt x="21016" y="5453"/>
                  <a:pt x="21023" y="5442"/>
                </a:cubicBezTo>
                <a:cubicBezTo>
                  <a:pt x="21029" y="5432"/>
                  <a:pt x="21035" y="5421"/>
                  <a:pt x="21042" y="5411"/>
                </a:cubicBezTo>
                <a:cubicBezTo>
                  <a:pt x="21033" y="5400"/>
                  <a:pt x="21030" y="5389"/>
                  <a:pt x="21023" y="5379"/>
                </a:cubicBezTo>
                <a:cubicBezTo>
                  <a:pt x="21014" y="5367"/>
                  <a:pt x="21002" y="5356"/>
                  <a:pt x="20994" y="5347"/>
                </a:cubicBezTo>
                <a:cubicBezTo>
                  <a:pt x="21023" y="5299"/>
                  <a:pt x="21050" y="5254"/>
                  <a:pt x="21051" y="5198"/>
                </a:cubicBezTo>
                <a:cubicBezTo>
                  <a:pt x="21052" y="5184"/>
                  <a:pt x="21073" y="5169"/>
                  <a:pt x="21080" y="5156"/>
                </a:cubicBezTo>
                <a:cubicBezTo>
                  <a:pt x="21104" y="5110"/>
                  <a:pt x="21094" y="5101"/>
                  <a:pt x="21051" y="5071"/>
                </a:cubicBezTo>
                <a:cubicBezTo>
                  <a:pt x="21039" y="5063"/>
                  <a:pt x="21025" y="5059"/>
                  <a:pt x="21013" y="5050"/>
                </a:cubicBezTo>
                <a:cubicBezTo>
                  <a:pt x="20993" y="5035"/>
                  <a:pt x="20981" y="5016"/>
                  <a:pt x="20985" y="4997"/>
                </a:cubicBezTo>
                <a:cubicBezTo>
                  <a:pt x="20994" y="4952"/>
                  <a:pt x="21001" y="4908"/>
                  <a:pt x="21051" y="4880"/>
                </a:cubicBezTo>
                <a:cubicBezTo>
                  <a:pt x="21079" y="4865"/>
                  <a:pt x="21107" y="4842"/>
                  <a:pt x="21137" y="4827"/>
                </a:cubicBezTo>
                <a:cubicBezTo>
                  <a:pt x="21113" y="4807"/>
                  <a:pt x="21090" y="4796"/>
                  <a:pt x="21070" y="4774"/>
                </a:cubicBezTo>
                <a:cubicBezTo>
                  <a:pt x="21056" y="4758"/>
                  <a:pt x="21039" y="4739"/>
                  <a:pt x="21032" y="4721"/>
                </a:cubicBezTo>
                <a:cubicBezTo>
                  <a:pt x="21033" y="4686"/>
                  <a:pt x="21038" y="4649"/>
                  <a:pt x="21051" y="4626"/>
                </a:cubicBezTo>
                <a:cubicBezTo>
                  <a:pt x="21065" y="4602"/>
                  <a:pt x="21087" y="4590"/>
                  <a:pt x="21108" y="4573"/>
                </a:cubicBezTo>
                <a:cubicBezTo>
                  <a:pt x="21092" y="4561"/>
                  <a:pt x="21084" y="4550"/>
                  <a:pt x="21070" y="4541"/>
                </a:cubicBezTo>
                <a:cubicBezTo>
                  <a:pt x="21052" y="4528"/>
                  <a:pt x="21027" y="4519"/>
                  <a:pt x="21013" y="4509"/>
                </a:cubicBezTo>
                <a:cubicBezTo>
                  <a:pt x="21021" y="4486"/>
                  <a:pt x="21030" y="4470"/>
                  <a:pt x="21042" y="4456"/>
                </a:cubicBezTo>
                <a:cubicBezTo>
                  <a:pt x="21103" y="4382"/>
                  <a:pt x="21121" y="4293"/>
                  <a:pt x="21118" y="4201"/>
                </a:cubicBezTo>
                <a:cubicBezTo>
                  <a:pt x="21117" y="4182"/>
                  <a:pt x="21115" y="4159"/>
                  <a:pt x="21127" y="4148"/>
                </a:cubicBezTo>
                <a:cubicBezTo>
                  <a:pt x="21161" y="4120"/>
                  <a:pt x="21145" y="4094"/>
                  <a:pt x="21127" y="4063"/>
                </a:cubicBezTo>
                <a:cubicBezTo>
                  <a:pt x="21114" y="4040"/>
                  <a:pt x="21108" y="4010"/>
                  <a:pt x="21118" y="3989"/>
                </a:cubicBezTo>
                <a:cubicBezTo>
                  <a:pt x="21145" y="3930"/>
                  <a:pt x="21113" y="3847"/>
                  <a:pt x="21175" y="3798"/>
                </a:cubicBezTo>
                <a:cubicBezTo>
                  <a:pt x="21178" y="3796"/>
                  <a:pt x="21168" y="3784"/>
                  <a:pt x="21165" y="3777"/>
                </a:cubicBezTo>
                <a:cubicBezTo>
                  <a:pt x="21153" y="3746"/>
                  <a:pt x="21153" y="3735"/>
                  <a:pt x="21165" y="3713"/>
                </a:cubicBezTo>
                <a:lnTo>
                  <a:pt x="21175" y="3713"/>
                </a:lnTo>
                <a:cubicBezTo>
                  <a:pt x="21178" y="3710"/>
                  <a:pt x="21182" y="3707"/>
                  <a:pt x="21184" y="3703"/>
                </a:cubicBezTo>
                <a:cubicBezTo>
                  <a:pt x="21224" y="3650"/>
                  <a:pt x="21222" y="3568"/>
                  <a:pt x="21232" y="3501"/>
                </a:cubicBezTo>
                <a:cubicBezTo>
                  <a:pt x="21246" y="3408"/>
                  <a:pt x="21266" y="3316"/>
                  <a:pt x="21289" y="3225"/>
                </a:cubicBezTo>
                <a:cubicBezTo>
                  <a:pt x="21327" y="3078"/>
                  <a:pt x="21357" y="2928"/>
                  <a:pt x="21394" y="2780"/>
                </a:cubicBezTo>
                <a:cubicBezTo>
                  <a:pt x="21436" y="2608"/>
                  <a:pt x="21458" y="2433"/>
                  <a:pt x="21498" y="2260"/>
                </a:cubicBezTo>
                <a:cubicBezTo>
                  <a:pt x="21507" y="2224"/>
                  <a:pt x="21502" y="2189"/>
                  <a:pt x="21498" y="2154"/>
                </a:cubicBezTo>
                <a:cubicBezTo>
                  <a:pt x="21494" y="2117"/>
                  <a:pt x="21485" y="2081"/>
                  <a:pt x="21470" y="2048"/>
                </a:cubicBezTo>
                <a:cubicBezTo>
                  <a:pt x="21465" y="2036"/>
                  <a:pt x="21459" y="2025"/>
                  <a:pt x="21451" y="2016"/>
                </a:cubicBezTo>
                <a:cubicBezTo>
                  <a:pt x="21433" y="1995"/>
                  <a:pt x="21423" y="1981"/>
                  <a:pt x="21394" y="1984"/>
                </a:cubicBezTo>
                <a:cubicBezTo>
                  <a:pt x="21371" y="1987"/>
                  <a:pt x="21343" y="1991"/>
                  <a:pt x="21318" y="1995"/>
                </a:cubicBezTo>
                <a:cubicBezTo>
                  <a:pt x="21311" y="2005"/>
                  <a:pt x="21309" y="2013"/>
                  <a:pt x="21308" y="2016"/>
                </a:cubicBezTo>
                <a:cubicBezTo>
                  <a:pt x="21295" y="2071"/>
                  <a:pt x="21258" y="2097"/>
                  <a:pt x="21194" y="2112"/>
                </a:cubicBezTo>
                <a:cubicBezTo>
                  <a:pt x="21152" y="2121"/>
                  <a:pt x="21125" y="2140"/>
                  <a:pt x="21108" y="2175"/>
                </a:cubicBezTo>
                <a:cubicBezTo>
                  <a:pt x="21096" y="2201"/>
                  <a:pt x="21078" y="2229"/>
                  <a:pt x="21042" y="2239"/>
                </a:cubicBezTo>
                <a:cubicBezTo>
                  <a:pt x="21032" y="2241"/>
                  <a:pt x="21023" y="2241"/>
                  <a:pt x="21013" y="2239"/>
                </a:cubicBezTo>
                <a:cubicBezTo>
                  <a:pt x="21006" y="2237"/>
                  <a:pt x="20995" y="2234"/>
                  <a:pt x="20994" y="2228"/>
                </a:cubicBezTo>
                <a:cubicBezTo>
                  <a:pt x="20993" y="2209"/>
                  <a:pt x="20993" y="2194"/>
                  <a:pt x="20994" y="2175"/>
                </a:cubicBezTo>
                <a:cubicBezTo>
                  <a:pt x="20995" y="2146"/>
                  <a:pt x="21004" y="2109"/>
                  <a:pt x="21004" y="2080"/>
                </a:cubicBezTo>
                <a:cubicBezTo>
                  <a:pt x="21003" y="2062"/>
                  <a:pt x="20987" y="2053"/>
                  <a:pt x="20966" y="2048"/>
                </a:cubicBezTo>
                <a:cubicBezTo>
                  <a:pt x="20943" y="2042"/>
                  <a:pt x="20927" y="2044"/>
                  <a:pt x="20918" y="2058"/>
                </a:cubicBezTo>
                <a:cubicBezTo>
                  <a:pt x="20908" y="2076"/>
                  <a:pt x="20891" y="2095"/>
                  <a:pt x="20880" y="2112"/>
                </a:cubicBezTo>
                <a:cubicBezTo>
                  <a:pt x="20860" y="2141"/>
                  <a:pt x="20839" y="2141"/>
                  <a:pt x="20804" y="2122"/>
                </a:cubicBezTo>
                <a:cubicBezTo>
                  <a:pt x="20784" y="2111"/>
                  <a:pt x="20751" y="2106"/>
                  <a:pt x="20737" y="2090"/>
                </a:cubicBezTo>
                <a:cubicBezTo>
                  <a:pt x="20719" y="2071"/>
                  <a:pt x="20704" y="2061"/>
                  <a:pt x="20680" y="2048"/>
                </a:cubicBezTo>
                <a:cubicBezTo>
                  <a:pt x="20673" y="2043"/>
                  <a:pt x="20677" y="2032"/>
                  <a:pt x="20671" y="2027"/>
                </a:cubicBezTo>
                <a:lnTo>
                  <a:pt x="20671" y="1019"/>
                </a:lnTo>
                <a:lnTo>
                  <a:pt x="20490" y="1019"/>
                </a:lnTo>
                <a:cubicBezTo>
                  <a:pt x="20495" y="1002"/>
                  <a:pt x="20499" y="984"/>
                  <a:pt x="20500" y="966"/>
                </a:cubicBezTo>
                <a:cubicBezTo>
                  <a:pt x="20501" y="941"/>
                  <a:pt x="20514" y="919"/>
                  <a:pt x="20490" y="892"/>
                </a:cubicBezTo>
                <a:cubicBezTo>
                  <a:pt x="20480" y="893"/>
                  <a:pt x="20465" y="896"/>
                  <a:pt x="20461" y="902"/>
                </a:cubicBezTo>
                <a:cubicBezTo>
                  <a:pt x="20443" y="934"/>
                  <a:pt x="20423" y="962"/>
                  <a:pt x="20414" y="998"/>
                </a:cubicBezTo>
                <a:cubicBezTo>
                  <a:pt x="20411" y="984"/>
                  <a:pt x="20401" y="977"/>
                  <a:pt x="20395" y="966"/>
                </a:cubicBezTo>
                <a:cubicBezTo>
                  <a:pt x="20383" y="946"/>
                  <a:pt x="20378" y="921"/>
                  <a:pt x="20366" y="902"/>
                </a:cubicBezTo>
                <a:cubicBezTo>
                  <a:pt x="20353" y="880"/>
                  <a:pt x="20345" y="863"/>
                  <a:pt x="20357" y="839"/>
                </a:cubicBezTo>
                <a:cubicBezTo>
                  <a:pt x="20368" y="815"/>
                  <a:pt x="20356" y="800"/>
                  <a:pt x="20347" y="775"/>
                </a:cubicBezTo>
                <a:cubicBezTo>
                  <a:pt x="20345" y="767"/>
                  <a:pt x="20342" y="760"/>
                  <a:pt x="20338" y="754"/>
                </a:cubicBezTo>
                <a:cubicBezTo>
                  <a:pt x="20361" y="584"/>
                  <a:pt x="20382" y="425"/>
                  <a:pt x="20404" y="255"/>
                </a:cubicBezTo>
                <a:cubicBezTo>
                  <a:pt x="20408" y="226"/>
                  <a:pt x="20438" y="187"/>
                  <a:pt x="20395" y="160"/>
                </a:cubicBezTo>
                <a:cubicBezTo>
                  <a:pt x="20353" y="175"/>
                  <a:pt x="20353" y="214"/>
                  <a:pt x="20347" y="245"/>
                </a:cubicBezTo>
                <a:cubicBezTo>
                  <a:pt x="20326" y="356"/>
                  <a:pt x="20307" y="461"/>
                  <a:pt x="20290" y="573"/>
                </a:cubicBezTo>
                <a:cubicBezTo>
                  <a:pt x="20285" y="607"/>
                  <a:pt x="20294" y="645"/>
                  <a:pt x="20290" y="679"/>
                </a:cubicBezTo>
                <a:cubicBezTo>
                  <a:pt x="20256" y="633"/>
                  <a:pt x="20215" y="579"/>
                  <a:pt x="20167" y="542"/>
                </a:cubicBezTo>
                <a:cubicBezTo>
                  <a:pt x="20125" y="509"/>
                  <a:pt x="20085" y="478"/>
                  <a:pt x="20033" y="457"/>
                </a:cubicBezTo>
                <a:cubicBezTo>
                  <a:pt x="20001" y="443"/>
                  <a:pt x="19971" y="419"/>
                  <a:pt x="19938" y="404"/>
                </a:cubicBezTo>
                <a:cubicBezTo>
                  <a:pt x="19886" y="379"/>
                  <a:pt x="19835" y="358"/>
                  <a:pt x="19777" y="351"/>
                </a:cubicBezTo>
                <a:cubicBezTo>
                  <a:pt x="19714" y="342"/>
                  <a:pt x="19655" y="316"/>
                  <a:pt x="19596" y="298"/>
                </a:cubicBezTo>
                <a:cubicBezTo>
                  <a:pt x="19491" y="266"/>
                  <a:pt x="19387" y="214"/>
                  <a:pt x="19282" y="202"/>
                </a:cubicBezTo>
                <a:cubicBezTo>
                  <a:pt x="19279" y="202"/>
                  <a:pt x="19276" y="202"/>
                  <a:pt x="19272" y="202"/>
                </a:cubicBezTo>
                <a:cubicBezTo>
                  <a:pt x="19241" y="203"/>
                  <a:pt x="19208" y="210"/>
                  <a:pt x="19177" y="202"/>
                </a:cubicBezTo>
                <a:cubicBezTo>
                  <a:pt x="19147" y="195"/>
                  <a:pt x="19135" y="164"/>
                  <a:pt x="19101" y="170"/>
                </a:cubicBezTo>
                <a:cubicBezTo>
                  <a:pt x="19073" y="176"/>
                  <a:pt x="19042" y="167"/>
                  <a:pt x="19016" y="160"/>
                </a:cubicBezTo>
                <a:cubicBezTo>
                  <a:pt x="18948" y="141"/>
                  <a:pt x="18883" y="122"/>
                  <a:pt x="18816" y="107"/>
                </a:cubicBezTo>
                <a:cubicBezTo>
                  <a:pt x="18744" y="90"/>
                  <a:pt x="18670" y="91"/>
                  <a:pt x="18597" y="85"/>
                </a:cubicBezTo>
                <a:cubicBezTo>
                  <a:pt x="18553" y="82"/>
                  <a:pt x="18508" y="77"/>
                  <a:pt x="18464" y="75"/>
                </a:cubicBezTo>
                <a:cubicBezTo>
                  <a:pt x="18410" y="72"/>
                  <a:pt x="18356" y="74"/>
                  <a:pt x="18302" y="75"/>
                </a:cubicBezTo>
                <a:cubicBezTo>
                  <a:pt x="18150" y="77"/>
                  <a:pt x="17998" y="71"/>
                  <a:pt x="17846" y="75"/>
                </a:cubicBezTo>
                <a:cubicBezTo>
                  <a:pt x="17785" y="76"/>
                  <a:pt x="17725" y="79"/>
                  <a:pt x="17665" y="75"/>
                </a:cubicBezTo>
                <a:cubicBezTo>
                  <a:pt x="17623" y="72"/>
                  <a:pt x="17582" y="66"/>
                  <a:pt x="17541" y="75"/>
                </a:cubicBezTo>
                <a:cubicBezTo>
                  <a:pt x="17528" y="78"/>
                  <a:pt x="17518" y="87"/>
                  <a:pt x="17503" y="85"/>
                </a:cubicBezTo>
                <a:cubicBezTo>
                  <a:pt x="17399" y="73"/>
                  <a:pt x="17294" y="71"/>
                  <a:pt x="17189" y="64"/>
                </a:cubicBezTo>
                <a:cubicBezTo>
                  <a:pt x="17154" y="62"/>
                  <a:pt x="17120" y="76"/>
                  <a:pt x="17085" y="75"/>
                </a:cubicBezTo>
                <a:cubicBezTo>
                  <a:pt x="17059" y="74"/>
                  <a:pt x="17035" y="65"/>
                  <a:pt x="17008" y="64"/>
                </a:cubicBezTo>
                <a:cubicBezTo>
                  <a:pt x="16902" y="62"/>
                  <a:pt x="16790" y="66"/>
                  <a:pt x="16685" y="64"/>
                </a:cubicBezTo>
                <a:cubicBezTo>
                  <a:pt x="16596" y="63"/>
                  <a:pt x="16507" y="74"/>
                  <a:pt x="16419" y="64"/>
                </a:cubicBezTo>
                <a:cubicBezTo>
                  <a:pt x="16393" y="61"/>
                  <a:pt x="16368" y="57"/>
                  <a:pt x="16343" y="54"/>
                </a:cubicBezTo>
                <a:cubicBezTo>
                  <a:pt x="16317" y="50"/>
                  <a:pt x="16292" y="46"/>
                  <a:pt x="16266" y="43"/>
                </a:cubicBezTo>
                <a:cubicBezTo>
                  <a:pt x="16146" y="29"/>
                  <a:pt x="16026" y="29"/>
                  <a:pt x="15905" y="22"/>
                </a:cubicBezTo>
                <a:cubicBezTo>
                  <a:pt x="15797" y="16"/>
                  <a:pt x="15690" y="4"/>
                  <a:pt x="15582" y="1"/>
                </a:cubicBezTo>
                <a:cubicBezTo>
                  <a:pt x="15528" y="-1"/>
                  <a:pt x="15474" y="0"/>
                  <a:pt x="15420" y="1"/>
                </a:cubicBezTo>
                <a:cubicBezTo>
                  <a:pt x="15239" y="3"/>
                  <a:pt x="15058" y="7"/>
                  <a:pt x="14878" y="11"/>
                </a:cubicBezTo>
                <a:cubicBezTo>
                  <a:pt x="14804" y="13"/>
                  <a:pt x="14728" y="24"/>
                  <a:pt x="14659" y="32"/>
                </a:cubicBezTo>
                <a:cubicBezTo>
                  <a:pt x="14605" y="39"/>
                  <a:pt x="14563" y="65"/>
                  <a:pt x="14516" y="85"/>
                </a:cubicBezTo>
                <a:cubicBezTo>
                  <a:pt x="14419" y="128"/>
                  <a:pt x="14326" y="171"/>
                  <a:pt x="14221" y="202"/>
                </a:cubicBezTo>
                <a:cubicBezTo>
                  <a:pt x="14209" y="206"/>
                  <a:pt x="14192" y="207"/>
                  <a:pt x="14183" y="213"/>
                </a:cubicBezTo>
                <a:cubicBezTo>
                  <a:pt x="14122" y="251"/>
                  <a:pt x="14054" y="254"/>
                  <a:pt x="13984" y="255"/>
                </a:cubicBezTo>
                <a:cubicBezTo>
                  <a:pt x="13890" y="257"/>
                  <a:pt x="13801" y="264"/>
                  <a:pt x="13708" y="266"/>
                </a:cubicBezTo>
                <a:cubicBezTo>
                  <a:pt x="13681" y="266"/>
                  <a:pt x="13657" y="258"/>
                  <a:pt x="13632" y="255"/>
                </a:cubicBezTo>
                <a:cubicBezTo>
                  <a:pt x="13571" y="249"/>
                  <a:pt x="13511" y="231"/>
                  <a:pt x="13451" y="255"/>
                </a:cubicBezTo>
                <a:cubicBezTo>
                  <a:pt x="13441" y="259"/>
                  <a:pt x="13415" y="257"/>
                  <a:pt x="13403" y="255"/>
                </a:cubicBezTo>
                <a:cubicBezTo>
                  <a:pt x="13336" y="246"/>
                  <a:pt x="13309" y="285"/>
                  <a:pt x="13270" y="319"/>
                </a:cubicBezTo>
                <a:cubicBezTo>
                  <a:pt x="13263" y="325"/>
                  <a:pt x="13251" y="331"/>
                  <a:pt x="13251" y="340"/>
                </a:cubicBezTo>
                <a:cubicBezTo>
                  <a:pt x="13249" y="384"/>
                  <a:pt x="13258" y="430"/>
                  <a:pt x="13270" y="478"/>
                </a:cubicBezTo>
                <a:cubicBezTo>
                  <a:pt x="13273" y="489"/>
                  <a:pt x="13274" y="500"/>
                  <a:pt x="13280" y="510"/>
                </a:cubicBezTo>
                <a:cubicBezTo>
                  <a:pt x="13293" y="534"/>
                  <a:pt x="13318" y="545"/>
                  <a:pt x="13337" y="563"/>
                </a:cubicBezTo>
                <a:cubicBezTo>
                  <a:pt x="13359" y="585"/>
                  <a:pt x="13358" y="616"/>
                  <a:pt x="13327" y="626"/>
                </a:cubicBezTo>
                <a:cubicBezTo>
                  <a:pt x="13299" y="636"/>
                  <a:pt x="13262" y="641"/>
                  <a:pt x="13232" y="648"/>
                </a:cubicBezTo>
                <a:cubicBezTo>
                  <a:pt x="13212" y="652"/>
                  <a:pt x="13208" y="673"/>
                  <a:pt x="13213" y="690"/>
                </a:cubicBezTo>
                <a:cubicBezTo>
                  <a:pt x="13217" y="702"/>
                  <a:pt x="13224" y="710"/>
                  <a:pt x="13232" y="722"/>
                </a:cubicBezTo>
                <a:cubicBezTo>
                  <a:pt x="13246" y="743"/>
                  <a:pt x="13244" y="759"/>
                  <a:pt x="13223" y="775"/>
                </a:cubicBezTo>
                <a:cubicBezTo>
                  <a:pt x="13218" y="778"/>
                  <a:pt x="13220" y="793"/>
                  <a:pt x="13223" y="796"/>
                </a:cubicBezTo>
                <a:cubicBezTo>
                  <a:pt x="13274" y="846"/>
                  <a:pt x="13249" y="911"/>
                  <a:pt x="13270" y="966"/>
                </a:cubicBezTo>
                <a:cubicBezTo>
                  <a:pt x="13278" y="985"/>
                  <a:pt x="13254" y="1011"/>
                  <a:pt x="13242" y="1030"/>
                </a:cubicBezTo>
                <a:cubicBezTo>
                  <a:pt x="13225" y="1054"/>
                  <a:pt x="13214" y="1075"/>
                  <a:pt x="13242" y="1104"/>
                </a:cubicBezTo>
                <a:cubicBezTo>
                  <a:pt x="13252" y="1115"/>
                  <a:pt x="13252" y="1140"/>
                  <a:pt x="13251" y="1157"/>
                </a:cubicBezTo>
                <a:cubicBezTo>
                  <a:pt x="13244" y="1236"/>
                  <a:pt x="13268" y="1308"/>
                  <a:pt x="13318" y="1380"/>
                </a:cubicBezTo>
                <a:cubicBezTo>
                  <a:pt x="13327" y="1394"/>
                  <a:pt x="13321" y="1412"/>
                  <a:pt x="13327" y="1433"/>
                </a:cubicBezTo>
                <a:cubicBezTo>
                  <a:pt x="13318" y="1440"/>
                  <a:pt x="13308" y="1447"/>
                  <a:pt x="13299" y="1454"/>
                </a:cubicBezTo>
                <a:cubicBezTo>
                  <a:pt x="13280" y="1466"/>
                  <a:pt x="13255" y="1478"/>
                  <a:pt x="13242" y="1486"/>
                </a:cubicBezTo>
                <a:cubicBezTo>
                  <a:pt x="13258" y="1504"/>
                  <a:pt x="13277" y="1517"/>
                  <a:pt x="13289" y="1539"/>
                </a:cubicBezTo>
                <a:cubicBezTo>
                  <a:pt x="13301" y="1561"/>
                  <a:pt x="13309" y="1583"/>
                  <a:pt x="13308" y="1613"/>
                </a:cubicBezTo>
                <a:cubicBezTo>
                  <a:pt x="13301" y="1629"/>
                  <a:pt x="13291" y="1643"/>
                  <a:pt x="13280" y="1655"/>
                </a:cubicBezTo>
                <a:cubicBezTo>
                  <a:pt x="13265" y="1672"/>
                  <a:pt x="13236" y="1683"/>
                  <a:pt x="13213" y="1698"/>
                </a:cubicBezTo>
                <a:cubicBezTo>
                  <a:pt x="13236" y="1717"/>
                  <a:pt x="13266" y="1734"/>
                  <a:pt x="13289" y="1751"/>
                </a:cubicBezTo>
                <a:cubicBezTo>
                  <a:pt x="13324" y="1775"/>
                  <a:pt x="13323" y="1811"/>
                  <a:pt x="13327" y="1846"/>
                </a:cubicBezTo>
                <a:lnTo>
                  <a:pt x="13327" y="1878"/>
                </a:lnTo>
                <a:cubicBezTo>
                  <a:pt x="13326" y="1892"/>
                  <a:pt x="13319" y="1904"/>
                  <a:pt x="13308" y="1910"/>
                </a:cubicBezTo>
                <a:cubicBezTo>
                  <a:pt x="13299" y="1915"/>
                  <a:pt x="13289" y="1916"/>
                  <a:pt x="13280" y="1921"/>
                </a:cubicBezTo>
                <a:cubicBezTo>
                  <a:pt x="13242" y="1938"/>
                  <a:pt x="13235" y="1948"/>
                  <a:pt x="13251" y="1995"/>
                </a:cubicBezTo>
                <a:cubicBezTo>
                  <a:pt x="13255" y="2007"/>
                  <a:pt x="13270" y="2014"/>
                  <a:pt x="13270" y="2027"/>
                </a:cubicBezTo>
                <a:cubicBezTo>
                  <a:pt x="13269" y="2076"/>
                  <a:pt x="13297" y="2120"/>
                  <a:pt x="13318" y="2165"/>
                </a:cubicBezTo>
                <a:cubicBezTo>
                  <a:pt x="13311" y="2171"/>
                  <a:pt x="13308" y="2189"/>
                  <a:pt x="13299" y="2196"/>
                </a:cubicBezTo>
                <a:cubicBezTo>
                  <a:pt x="13290" y="2203"/>
                  <a:pt x="13278" y="2199"/>
                  <a:pt x="13270" y="2207"/>
                </a:cubicBezTo>
                <a:cubicBezTo>
                  <a:pt x="13274" y="2217"/>
                  <a:pt x="13284" y="2227"/>
                  <a:pt x="13289" y="2239"/>
                </a:cubicBezTo>
                <a:cubicBezTo>
                  <a:pt x="13293" y="2249"/>
                  <a:pt x="13297" y="2260"/>
                  <a:pt x="13299" y="2271"/>
                </a:cubicBezTo>
                <a:cubicBezTo>
                  <a:pt x="13300" y="2286"/>
                  <a:pt x="13291" y="2297"/>
                  <a:pt x="13280" y="2302"/>
                </a:cubicBezTo>
                <a:cubicBezTo>
                  <a:pt x="13268" y="2307"/>
                  <a:pt x="13245" y="2316"/>
                  <a:pt x="13242" y="2324"/>
                </a:cubicBezTo>
                <a:cubicBezTo>
                  <a:pt x="13241" y="2346"/>
                  <a:pt x="13242" y="2359"/>
                  <a:pt x="13242" y="2377"/>
                </a:cubicBezTo>
                <a:cubicBezTo>
                  <a:pt x="13242" y="2394"/>
                  <a:pt x="13242" y="2412"/>
                  <a:pt x="13242" y="2430"/>
                </a:cubicBezTo>
                <a:cubicBezTo>
                  <a:pt x="13174" y="2488"/>
                  <a:pt x="13120" y="2565"/>
                  <a:pt x="13061" y="2631"/>
                </a:cubicBezTo>
                <a:cubicBezTo>
                  <a:pt x="13041" y="2653"/>
                  <a:pt x="13030" y="2677"/>
                  <a:pt x="13042" y="2706"/>
                </a:cubicBezTo>
                <a:cubicBezTo>
                  <a:pt x="13054" y="2736"/>
                  <a:pt x="13040" y="2757"/>
                  <a:pt x="13023" y="2780"/>
                </a:cubicBezTo>
                <a:cubicBezTo>
                  <a:pt x="13009" y="2799"/>
                  <a:pt x="13004" y="2822"/>
                  <a:pt x="12994" y="2843"/>
                </a:cubicBezTo>
                <a:cubicBezTo>
                  <a:pt x="12985" y="2864"/>
                  <a:pt x="12977" y="2885"/>
                  <a:pt x="12975" y="2907"/>
                </a:cubicBezTo>
                <a:cubicBezTo>
                  <a:pt x="12973" y="2934"/>
                  <a:pt x="12988" y="2962"/>
                  <a:pt x="12994" y="2981"/>
                </a:cubicBezTo>
                <a:cubicBezTo>
                  <a:pt x="12969" y="3029"/>
                  <a:pt x="12936" y="3066"/>
                  <a:pt x="12918" y="3109"/>
                </a:cubicBezTo>
                <a:cubicBezTo>
                  <a:pt x="12901" y="3148"/>
                  <a:pt x="12900" y="3190"/>
                  <a:pt x="12871" y="3225"/>
                </a:cubicBezTo>
                <a:cubicBezTo>
                  <a:pt x="12864" y="3233"/>
                  <a:pt x="12865" y="3251"/>
                  <a:pt x="12871" y="3257"/>
                </a:cubicBezTo>
                <a:cubicBezTo>
                  <a:pt x="12908" y="3295"/>
                  <a:pt x="12868" y="3321"/>
                  <a:pt x="12861" y="3353"/>
                </a:cubicBezTo>
                <a:cubicBezTo>
                  <a:pt x="12865" y="3363"/>
                  <a:pt x="12868" y="3374"/>
                  <a:pt x="12871" y="3384"/>
                </a:cubicBezTo>
                <a:cubicBezTo>
                  <a:pt x="12882" y="3437"/>
                  <a:pt x="12913" y="3485"/>
                  <a:pt x="12871" y="3533"/>
                </a:cubicBezTo>
                <a:cubicBezTo>
                  <a:pt x="12852" y="3554"/>
                  <a:pt x="12860" y="3587"/>
                  <a:pt x="12861" y="3618"/>
                </a:cubicBezTo>
                <a:cubicBezTo>
                  <a:pt x="12863" y="3664"/>
                  <a:pt x="12881" y="3712"/>
                  <a:pt x="12852" y="3756"/>
                </a:cubicBezTo>
                <a:cubicBezTo>
                  <a:pt x="12846" y="3763"/>
                  <a:pt x="12855" y="3778"/>
                  <a:pt x="12861" y="3788"/>
                </a:cubicBezTo>
                <a:cubicBezTo>
                  <a:pt x="12879" y="3816"/>
                  <a:pt x="12865" y="3837"/>
                  <a:pt x="12852" y="3862"/>
                </a:cubicBezTo>
                <a:cubicBezTo>
                  <a:pt x="12839" y="3885"/>
                  <a:pt x="12828" y="3912"/>
                  <a:pt x="12833" y="3936"/>
                </a:cubicBezTo>
                <a:cubicBezTo>
                  <a:pt x="12841" y="3983"/>
                  <a:pt x="12850" y="4029"/>
                  <a:pt x="12833" y="4074"/>
                </a:cubicBezTo>
                <a:cubicBezTo>
                  <a:pt x="12855" y="4124"/>
                  <a:pt x="12823" y="4171"/>
                  <a:pt x="12842" y="4223"/>
                </a:cubicBezTo>
                <a:cubicBezTo>
                  <a:pt x="12855" y="4256"/>
                  <a:pt x="12836" y="4300"/>
                  <a:pt x="12813" y="4329"/>
                </a:cubicBezTo>
                <a:cubicBezTo>
                  <a:pt x="12804" y="4340"/>
                  <a:pt x="12781" y="4350"/>
                  <a:pt x="12785" y="4360"/>
                </a:cubicBezTo>
                <a:cubicBezTo>
                  <a:pt x="12799" y="4398"/>
                  <a:pt x="12780" y="4433"/>
                  <a:pt x="12775" y="4467"/>
                </a:cubicBezTo>
                <a:cubicBezTo>
                  <a:pt x="12773" y="4484"/>
                  <a:pt x="12774" y="4504"/>
                  <a:pt x="12785" y="4520"/>
                </a:cubicBezTo>
                <a:cubicBezTo>
                  <a:pt x="12816" y="4562"/>
                  <a:pt x="12847" y="4599"/>
                  <a:pt x="12813" y="4647"/>
                </a:cubicBezTo>
                <a:cubicBezTo>
                  <a:pt x="12806" y="4658"/>
                  <a:pt x="12812" y="4682"/>
                  <a:pt x="12813" y="4700"/>
                </a:cubicBezTo>
                <a:cubicBezTo>
                  <a:pt x="12817" y="4737"/>
                  <a:pt x="12829" y="4768"/>
                  <a:pt x="12842" y="4806"/>
                </a:cubicBezTo>
                <a:cubicBezTo>
                  <a:pt x="12854" y="4842"/>
                  <a:pt x="12844" y="4884"/>
                  <a:pt x="12852" y="4923"/>
                </a:cubicBezTo>
                <a:cubicBezTo>
                  <a:pt x="12854" y="4937"/>
                  <a:pt x="12859" y="4951"/>
                  <a:pt x="12861" y="4965"/>
                </a:cubicBezTo>
                <a:cubicBezTo>
                  <a:pt x="12863" y="4979"/>
                  <a:pt x="12873" y="4995"/>
                  <a:pt x="12861" y="5008"/>
                </a:cubicBezTo>
                <a:cubicBezTo>
                  <a:pt x="12834" y="5034"/>
                  <a:pt x="12843" y="5072"/>
                  <a:pt x="12852" y="5103"/>
                </a:cubicBezTo>
                <a:cubicBezTo>
                  <a:pt x="12855" y="5116"/>
                  <a:pt x="12865" y="5123"/>
                  <a:pt x="12871" y="5135"/>
                </a:cubicBezTo>
                <a:cubicBezTo>
                  <a:pt x="12864" y="5146"/>
                  <a:pt x="12858" y="5156"/>
                  <a:pt x="12852" y="5167"/>
                </a:cubicBezTo>
                <a:cubicBezTo>
                  <a:pt x="12825" y="5210"/>
                  <a:pt x="12774" y="5242"/>
                  <a:pt x="12766" y="5294"/>
                </a:cubicBezTo>
                <a:cubicBezTo>
                  <a:pt x="12761" y="5326"/>
                  <a:pt x="12755" y="5347"/>
                  <a:pt x="12718" y="5358"/>
                </a:cubicBezTo>
                <a:cubicBezTo>
                  <a:pt x="12660" y="5375"/>
                  <a:pt x="12639" y="5425"/>
                  <a:pt x="12633" y="5474"/>
                </a:cubicBezTo>
                <a:cubicBezTo>
                  <a:pt x="12623" y="5547"/>
                  <a:pt x="12605" y="5614"/>
                  <a:pt x="12595" y="5686"/>
                </a:cubicBezTo>
                <a:cubicBezTo>
                  <a:pt x="12586" y="5745"/>
                  <a:pt x="12565" y="5797"/>
                  <a:pt x="12528" y="5846"/>
                </a:cubicBezTo>
                <a:cubicBezTo>
                  <a:pt x="12479" y="5911"/>
                  <a:pt x="12387" y="6053"/>
                  <a:pt x="12385" y="6121"/>
                </a:cubicBezTo>
                <a:cubicBezTo>
                  <a:pt x="12385" y="6132"/>
                  <a:pt x="12386" y="6143"/>
                  <a:pt x="12385" y="6153"/>
                </a:cubicBezTo>
                <a:cubicBezTo>
                  <a:pt x="12382" y="6217"/>
                  <a:pt x="12372" y="6268"/>
                  <a:pt x="12338" y="6323"/>
                </a:cubicBezTo>
                <a:cubicBezTo>
                  <a:pt x="12320" y="6352"/>
                  <a:pt x="12327" y="6383"/>
                  <a:pt x="12357" y="6408"/>
                </a:cubicBezTo>
                <a:cubicBezTo>
                  <a:pt x="12380" y="6427"/>
                  <a:pt x="12399" y="6442"/>
                  <a:pt x="12423" y="6461"/>
                </a:cubicBezTo>
                <a:cubicBezTo>
                  <a:pt x="12526" y="6540"/>
                  <a:pt x="12619" y="6633"/>
                  <a:pt x="12718" y="6715"/>
                </a:cubicBezTo>
                <a:cubicBezTo>
                  <a:pt x="12887" y="6855"/>
                  <a:pt x="13073" y="6968"/>
                  <a:pt x="13251" y="7097"/>
                </a:cubicBezTo>
                <a:cubicBezTo>
                  <a:pt x="13245" y="7105"/>
                  <a:pt x="13228" y="7109"/>
                  <a:pt x="13232" y="7119"/>
                </a:cubicBezTo>
                <a:cubicBezTo>
                  <a:pt x="13238" y="7131"/>
                  <a:pt x="13244" y="7147"/>
                  <a:pt x="13251" y="7161"/>
                </a:cubicBezTo>
                <a:cubicBezTo>
                  <a:pt x="13262" y="7184"/>
                  <a:pt x="13273" y="7199"/>
                  <a:pt x="13251" y="7214"/>
                </a:cubicBezTo>
                <a:cubicBezTo>
                  <a:pt x="13247" y="7217"/>
                  <a:pt x="13239" y="7232"/>
                  <a:pt x="13242" y="7235"/>
                </a:cubicBezTo>
                <a:cubicBezTo>
                  <a:pt x="13293" y="7285"/>
                  <a:pt x="13268" y="7340"/>
                  <a:pt x="13289" y="7394"/>
                </a:cubicBezTo>
                <a:cubicBezTo>
                  <a:pt x="13297" y="7414"/>
                  <a:pt x="13292" y="7450"/>
                  <a:pt x="13280" y="7469"/>
                </a:cubicBezTo>
                <a:cubicBezTo>
                  <a:pt x="13263" y="7494"/>
                  <a:pt x="13242" y="7514"/>
                  <a:pt x="13270" y="7543"/>
                </a:cubicBezTo>
                <a:cubicBezTo>
                  <a:pt x="13281" y="7554"/>
                  <a:pt x="13281" y="7569"/>
                  <a:pt x="13280" y="7585"/>
                </a:cubicBezTo>
                <a:cubicBezTo>
                  <a:pt x="13274" y="7650"/>
                  <a:pt x="13296" y="7707"/>
                  <a:pt x="13327" y="7766"/>
                </a:cubicBezTo>
                <a:lnTo>
                  <a:pt x="13327" y="7882"/>
                </a:lnTo>
                <a:cubicBezTo>
                  <a:pt x="13324" y="7886"/>
                  <a:pt x="13321" y="7890"/>
                  <a:pt x="13318" y="7893"/>
                </a:cubicBezTo>
                <a:cubicBezTo>
                  <a:pt x="13307" y="7903"/>
                  <a:pt x="13294" y="7906"/>
                  <a:pt x="13280" y="7914"/>
                </a:cubicBezTo>
                <a:cubicBezTo>
                  <a:pt x="13296" y="7932"/>
                  <a:pt x="13309" y="7954"/>
                  <a:pt x="13318" y="7978"/>
                </a:cubicBezTo>
                <a:cubicBezTo>
                  <a:pt x="13326" y="8001"/>
                  <a:pt x="13328" y="8022"/>
                  <a:pt x="13327" y="8052"/>
                </a:cubicBezTo>
                <a:cubicBezTo>
                  <a:pt x="13318" y="8063"/>
                  <a:pt x="13313" y="8069"/>
                  <a:pt x="13299" y="8084"/>
                </a:cubicBezTo>
                <a:cubicBezTo>
                  <a:pt x="13282" y="8101"/>
                  <a:pt x="13256" y="8122"/>
                  <a:pt x="13232" y="8137"/>
                </a:cubicBezTo>
                <a:cubicBezTo>
                  <a:pt x="13258" y="8155"/>
                  <a:pt x="13285" y="8173"/>
                  <a:pt x="13308" y="8190"/>
                </a:cubicBezTo>
                <a:cubicBezTo>
                  <a:pt x="13325" y="8202"/>
                  <a:pt x="13323" y="8217"/>
                  <a:pt x="13327" y="8232"/>
                </a:cubicBezTo>
                <a:lnTo>
                  <a:pt x="13327" y="8338"/>
                </a:lnTo>
                <a:cubicBezTo>
                  <a:pt x="13318" y="8343"/>
                  <a:pt x="13307" y="8342"/>
                  <a:pt x="13299" y="8349"/>
                </a:cubicBezTo>
                <a:cubicBezTo>
                  <a:pt x="13265" y="8376"/>
                  <a:pt x="13262" y="8378"/>
                  <a:pt x="13280" y="8423"/>
                </a:cubicBezTo>
                <a:cubicBezTo>
                  <a:pt x="13284" y="8435"/>
                  <a:pt x="13299" y="8443"/>
                  <a:pt x="13299" y="8455"/>
                </a:cubicBezTo>
                <a:cubicBezTo>
                  <a:pt x="13298" y="8490"/>
                  <a:pt x="13313" y="8528"/>
                  <a:pt x="13327" y="8561"/>
                </a:cubicBezTo>
                <a:lnTo>
                  <a:pt x="13327" y="8614"/>
                </a:lnTo>
                <a:cubicBezTo>
                  <a:pt x="13324" y="8618"/>
                  <a:pt x="13321" y="8622"/>
                  <a:pt x="13318" y="8625"/>
                </a:cubicBezTo>
                <a:cubicBezTo>
                  <a:pt x="13309" y="8633"/>
                  <a:pt x="13299" y="8641"/>
                  <a:pt x="13289" y="8646"/>
                </a:cubicBezTo>
                <a:cubicBezTo>
                  <a:pt x="13293" y="8656"/>
                  <a:pt x="13303" y="8666"/>
                  <a:pt x="13308" y="8678"/>
                </a:cubicBezTo>
                <a:cubicBezTo>
                  <a:pt x="13312" y="8688"/>
                  <a:pt x="13316" y="8699"/>
                  <a:pt x="13318" y="8710"/>
                </a:cubicBezTo>
                <a:cubicBezTo>
                  <a:pt x="13319" y="8725"/>
                  <a:pt x="13309" y="8726"/>
                  <a:pt x="13299" y="8731"/>
                </a:cubicBezTo>
                <a:cubicBezTo>
                  <a:pt x="13288" y="8736"/>
                  <a:pt x="13283" y="8745"/>
                  <a:pt x="13280" y="8752"/>
                </a:cubicBezTo>
                <a:cubicBezTo>
                  <a:pt x="13278" y="8797"/>
                  <a:pt x="13268" y="8832"/>
                  <a:pt x="13270" y="8869"/>
                </a:cubicBezTo>
                <a:cubicBezTo>
                  <a:pt x="13271" y="8894"/>
                  <a:pt x="13261" y="8914"/>
                  <a:pt x="13242" y="8933"/>
                </a:cubicBezTo>
                <a:cubicBezTo>
                  <a:pt x="13218" y="8955"/>
                  <a:pt x="13220" y="8982"/>
                  <a:pt x="13232" y="9007"/>
                </a:cubicBezTo>
                <a:cubicBezTo>
                  <a:pt x="13267" y="9077"/>
                  <a:pt x="13277" y="9147"/>
                  <a:pt x="13270" y="9219"/>
                </a:cubicBezTo>
                <a:cubicBezTo>
                  <a:pt x="13266" y="9260"/>
                  <a:pt x="13304" y="9286"/>
                  <a:pt x="13327" y="9314"/>
                </a:cubicBezTo>
                <a:lnTo>
                  <a:pt x="13327" y="9887"/>
                </a:lnTo>
                <a:cubicBezTo>
                  <a:pt x="13327" y="9887"/>
                  <a:pt x="13480" y="9887"/>
                  <a:pt x="13679" y="9887"/>
                </a:cubicBezTo>
                <a:cubicBezTo>
                  <a:pt x="13879" y="9887"/>
                  <a:pt x="14125" y="9887"/>
                  <a:pt x="14326" y="9887"/>
                </a:cubicBezTo>
                <a:cubicBezTo>
                  <a:pt x="14388" y="9929"/>
                  <a:pt x="14450" y="9976"/>
                  <a:pt x="14516" y="10015"/>
                </a:cubicBezTo>
                <a:cubicBezTo>
                  <a:pt x="14529" y="10022"/>
                  <a:pt x="14542" y="10022"/>
                  <a:pt x="14554" y="10025"/>
                </a:cubicBezTo>
                <a:cubicBezTo>
                  <a:pt x="14652" y="10050"/>
                  <a:pt x="14746" y="10083"/>
                  <a:pt x="14849" y="10089"/>
                </a:cubicBezTo>
                <a:cubicBezTo>
                  <a:pt x="14907" y="10092"/>
                  <a:pt x="14969" y="10113"/>
                  <a:pt x="15030" y="10121"/>
                </a:cubicBezTo>
                <a:cubicBezTo>
                  <a:pt x="15068" y="10125"/>
                  <a:pt x="15108" y="10138"/>
                  <a:pt x="15144" y="10131"/>
                </a:cubicBezTo>
                <a:cubicBezTo>
                  <a:pt x="15211" y="10119"/>
                  <a:pt x="15271" y="10138"/>
                  <a:pt x="15334" y="10142"/>
                </a:cubicBezTo>
                <a:cubicBezTo>
                  <a:pt x="15559" y="10154"/>
                  <a:pt x="15784" y="10175"/>
                  <a:pt x="16010" y="10174"/>
                </a:cubicBezTo>
                <a:cubicBezTo>
                  <a:pt x="16156" y="10173"/>
                  <a:pt x="16301" y="10163"/>
                  <a:pt x="16447" y="10163"/>
                </a:cubicBezTo>
                <a:cubicBezTo>
                  <a:pt x="16469" y="10163"/>
                  <a:pt x="16492" y="10163"/>
                  <a:pt x="16514" y="10163"/>
                </a:cubicBezTo>
                <a:cubicBezTo>
                  <a:pt x="16609" y="10162"/>
                  <a:pt x="16704" y="10154"/>
                  <a:pt x="16799" y="10152"/>
                </a:cubicBezTo>
                <a:cubicBezTo>
                  <a:pt x="16825" y="10152"/>
                  <a:pt x="16850" y="10152"/>
                  <a:pt x="16875" y="10152"/>
                </a:cubicBezTo>
                <a:cubicBezTo>
                  <a:pt x="16747" y="12388"/>
                  <a:pt x="16422" y="14206"/>
                  <a:pt x="15800" y="15510"/>
                </a:cubicBezTo>
                <a:cubicBezTo>
                  <a:pt x="15194" y="16781"/>
                  <a:pt x="14215" y="17787"/>
                  <a:pt x="13108" y="18533"/>
                </a:cubicBezTo>
                <a:cubicBezTo>
                  <a:pt x="13106" y="18597"/>
                  <a:pt x="13076" y="18668"/>
                  <a:pt x="13042" y="18734"/>
                </a:cubicBezTo>
                <a:cubicBezTo>
                  <a:pt x="13007" y="18800"/>
                  <a:pt x="12968" y="18861"/>
                  <a:pt x="12928" y="18925"/>
                </a:cubicBezTo>
                <a:cubicBezTo>
                  <a:pt x="12883" y="18955"/>
                  <a:pt x="12849" y="18992"/>
                  <a:pt x="12833" y="19031"/>
                </a:cubicBezTo>
                <a:cubicBezTo>
                  <a:pt x="12816" y="19072"/>
                  <a:pt x="12813" y="19111"/>
                  <a:pt x="12823" y="19159"/>
                </a:cubicBezTo>
                <a:cubicBezTo>
                  <a:pt x="12790" y="19254"/>
                  <a:pt x="12778" y="19348"/>
                  <a:pt x="12880" y="19413"/>
                </a:cubicBezTo>
                <a:cubicBezTo>
                  <a:pt x="12906" y="19430"/>
                  <a:pt x="12931" y="19436"/>
                  <a:pt x="12966" y="19435"/>
                </a:cubicBezTo>
                <a:cubicBezTo>
                  <a:pt x="12956" y="19473"/>
                  <a:pt x="12947" y="19512"/>
                  <a:pt x="12937" y="19551"/>
                </a:cubicBezTo>
                <a:cubicBezTo>
                  <a:pt x="12928" y="19590"/>
                  <a:pt x="12918" y="19629"/>
                  <a:pt x="12909" y="19668"/>
                </a:cubicBezTo>
                <a:cubicBezTo>
                  <a:pt x="12953" y="19658"/>
                  <a:pt x="12985" y="19660"/>
                  <a:pt x="13023" y="19668"/>
                </a:cubicBezTo>
                <a:cubicBezTo>
                  <a:pt x="13063" y="19677"/>
                  <a:pt x="13113" y="19687"/>
                  <a:pt x="13146" y="19732"/>
                </a:cubicBezTo>
                <a:cubicBezTo>
                  <a:pt x="13154" y="19765"/>
                  <a:pt x="13153" y="19824"/>
                  <a:pt x="13146" y="19880"/>
                </a:cubicBezTo>
                <a:cubicBezTo>
                  <a:pt x="13140" y="19936"/>
                  <a:pt x="13124" y="19990"/>
                  <a:pt x="13108" y="20060"/>
                </a:cubicBezTo>
                <a:cubicBezTo>
                  <a:pt x="13165" y="20034"/>
                  <a:pt x="13225" y="20016"/>
                  <a:pt x="13280" y="19986"/>
                </a:cubicBezTo>
                <a:cubicBezTo>
                  <a:pt x="13378" y="19932"/>
                  <a:pt x="13424" y="19985"/>
                  <a:pt x="13479" y="20029"/>
                </a:cubicBezTo>
                <a:cubicBezTo>
                  <a:pt x="13503" y="20047"/>
                  <a:pt x="13505" y="20081"/>
                  <a:pt x="13489" y="20135"/>
                </a:cubicBezTo>
                <a:cubicBezTo>
                  <a:pt x="13480" y="20165"/>
                  <a:pt x="13470" y="20212"/>
                  <a:pt x="13460" y="20241"/>
                </a:cubicBezTo>
                <a:cubicBezTo>
                  <a:pt x="13424" y="20352"/>
                  <a:pt x="13418" y="20374"/>
                  <a:pt x="13498" y="20389"/>
                </a:cubicBezTo>
                <a:cubicBezTo>
                  <a:pt x="13522" y="20394"/>
                  <a:pt x="13560" y="20382"/>
                  <a:pt x="13574" y="20400"/>
                </a:cubicBezTo>
                <a:cubicBezTo>
                  <a:pt x="13630" y="20470"/>
                  <a:pt x="13706" y="20484"/>
                  <a:pt x="13793" y="20495"/>
                </a:cubicBezTo>
                <a:cubicBezTo>
                  <a:pt x="13791" y="20521"/>
                  <a:pt x="13795" y="20545"/>
                  <a:pt x="13793" y="20570"/>
                </a:cubicBezTo>
                <a:cubicBezTo>
                  <a:pt x="13792" y="20598"/>
                  <a:pt x="13789" y="20626"/>
                  <a:pt x="13784" y="20654"/>
                </a:cubicBezTo>
                <a:cubicBezTo>
                  <a:pt x="13802" y="20659"/>
                  <a:pt x="13821" y="20670"/>
                  <a:pt x="13841" y="20676"/>
                </a:cubicBezTo>
                <a:cubicBezTo>
                  <a:pt x="13860" y="20681"/>
                  <a:pt x="13879" y="20684"/>
                  <a:pt x="13898" y="20686"/>
                </a:cubicBezTo>
                <a:cubicBezTo>
                  <a:pt x="13917" y="20706"/>
                  <a:pt x="13908" y="20740"/>
                  <a:pt x="13898" y="20771"/>
                </a:cubicBezTo>
                <a:cubicBezTo>
                  <a:pt x="13888" y="20802"/>
                  <a:pt x="13875" y="20828"/>
                  <a:pt x="13879" y="20845"/>
                </a:cubicBezTo>
                <a:cubicBezTo>
                  <a:pt x="13884" y="20851"/>
                  <a:pt x="13893" y="20861"/>
                  <a:pt x="13898" y="20867"/>
                </a:cubicBezTo>
                <a:cubicBezTo>
                  <a:pt x="13903" y="20872"/>
                  <a:pt x="13903" y="20872"/>
                  <a:pt x="13907" y="20877"/>
                </a:cubicBezTo>
                <a:cubicBezTo>
                  <a:pt x="13907" y="20908"/>
                  <a:pt x="13901" y="20942"/>
                  <a:pt x="13898" y="20973"/>
                </a:cubicBezTo>
                <a:cubicBezTo>
                  <a:pt x="13895" y="21003"/>
                  <a:pt x="13885" y="21027"/>
                  <a:pt x="13888" y="21058"/>
                </a:cubicBezTo>
                <a:lnTo>
                  <a:pt x="14050" y="21164"/>
                </a:lnTo>
                <a:cubicBezTo>
                  <a:pt x="14041" y="21249"/>
                  <a:pt x="14088" y="21273"/>
                  <a:pt x="14136" y="21280"/>
                </a:cubicBezTo>
                <a:cubicBezTo>
                  <a:pt x="14269" y="21300"/>
                  <a:pt x="14348" y="21410"/>
                  <a:pt x="14421" y="21524"/>
                </a:cubicBezTo>
                <a:cubicBezTo>
                  <a:pt x="14461" y="21586"/>
                  <a:pt x="14512" y="21599"/>
                  <a:pt x="14573" y="21599"/>
                </a:cubicBezTo>
                <a:close/>
                <a:moveTo>
                  <a:pt x="2245" y="21599"/>
                </a:moveTo>
                <a:cubicBezTo>
                  <a:pt x="2325" y="21598"/>
                  <a:pt x="2392" y="21547"/>
                  <a:pt x="2454" y="21492"/>
                </a:cubicBezTo>
                <a:cubicBezTo>
                  <a:pt x="3247" y="20795"/>
                  <a:pt x="4090" y="20144"/>
                  <a:pt x="4814" y="19371"/>
                </a:cubicBezTo>
                <a:cubicBezTo>
                  <a:pt x="5699" y="18426"/>
                  <a:pt x="6397" y="17316"/>
                  <a:pt x="6906" y="16061"/>
                </a:cubicBezTo>
                <a:cubicBezTo>
                  <a:pt x="7603" y="14342"/>
                  <a:pt x="8180" y="11929"/>
                  <a:pt x="8324" y="8795"/>
                </a:cubicBezTo>
                <a:cubicBezTo>
                  <a:pt x="8328" y="8706"/>
                  <a:pt x="8350" y="8637"/>
                  <a:pt x="8381" y="8561"/>
                </a:cubicBezTo>
                <a:cubicBezTo>
                  <a:pt x="8414" y="8479"/>
                  <a:pt x="8446" y="8385"/>
                  <a:pt x="8476" y="8296"/>
                </a:cubicBezTo>
                <a:cubicBezTo>
                  <a:pt x="8479" y="8286"/>
                  <a:pt x="8487" y="8276"/>
                  <a:pt x="8485" y="8264"/>
                </a:cubicBezTo>
                <a:cubicBezTo>
                  <a:pt x="8482" y="8244"/>
                  <a:pt x="8478" y="8238"/>
                  <a:pt x="8495" y="8222"/>
                </a:cubicBezTo>
                <a:cubicBezTo>
                  <a:pt x="8527" y="8190"/>
                  <a:pt x="8538" y="8146"/>
                  <a:pt x="8552" y="8105"/>
                </a:cubicBezTo>
                <a:cubicBezTo>
                  <a:pt x="8588" y="8003"/>
                  <a:pt x="8623" y="7897"/>
                  <a:pt x="8666" y="7797"/>
                </a:cubicBezTo>
                <a:cubicBezTo>
                  <a:pt x="8712" y="7690"/>
                  <a:pt x="8736" y="7573"/>
                  <a:pt x="8790" y="7469"/>
                </a:cubicBezTo>
                <a:cubicBezTo>
                  <a:pt x="8822" y="7407"/>
                  <a:pt x="8844" y="7340"/>
                  <a:pt x="8875" y="7278"/>
                </a:cubicBezTo>
                <a:cubicBezTo>
                  <a:pt x="8920" y="7188"/>
                  <a:pt x="8951" y="7091"/>
                  <a:pt x="8999" y="7002"/>
                </a:cubicBezTo>
                <a:cubicBezTo>
                  <a:pt x="9019" y="6964"/>
                  <a:pt x="9030" y="6930"/>
                  <a:pt x="9028" y="6885"/>
                </a:cubicBezTo>
                <a:cubicBezTo>
                  <a:pt x="9026" y="6859"/>
                  <a:pt x="9050" y="6837"/>
                  <a:pt x="9056" y="6811"/>
                </a:cubicBezTo>
                <a:cubicBezTo>
                  <a:pt x="9077" y="6721"/>
                  <a:pt x="9099" y="6628"/>
                  <a:pt x="9113" y="6535"/>
                </a:cubicBezTo>
                <a:cubicBezTo>
                  <a:pt x="9126" y="6452"/>
                  <a:pt x="9142" y="6369"/>
                  <a:pt x="9170" y="6291"/>
                </a:cubicBezTo>
                <a:cubicBezTo>
                  <a:pt x="9196" y="6220"/>
                  <a:pt x="9215" y="6146"/>
                  <a:pt x="9246" y="6079"/>
                </a:cubicBezTo>
                <a:cubicBezTo>
                  <a:pt x="9264" y="6041"/>
                  <a:pt x="9257" y="6007"/>
                  <a:pt x="9246" y="5973"/>
                </a:cubicBezTo>
                <a:cubicBezTo>
                  <a:pt x="9236" y="5940"/>
                  <a:pt x="9209" y="5916"/>
                  <a:pt x="9180" y="5888"/>
                </a:cubicBezTo>
                <a:cubicBezTo>
                  <a:pt x="9128" y="5839"/>
                  <a:pt x="9069" y="5808"/>
                  <a:pt x="8989" y="5814"/>
                </a:cubicBezTo>
                <a:cubicBezTo>
                  <a:pt x="8913" y="5819"/>
                  <a:pt x="8844" y="5802"/>
                  <a:pt x="8771" y="5782"/>
                </a:cubicBezTo>
                <a:cubicBezTo>
                  <a:pt x="8770" y="5767"/>
                  <a:pt x="8764" y="5764"/>
                  <a:pt x="8752" y="5750"/>
                </a:cubicBezTo>
                <a:cubicBezTo>
                  <a:pt x="8731" y="5726"/>
                  <a:pt x="8720" y="5694"/>
                  <a:pt x="8723" y="5665"/>
                </a:cubicBezTo>
                <a:cubicBezTo>
                  <a:pt x="8727" y="5623"/>
                  <a:pt x="8722" y="5578"/>
                  <a:pt x="8723" y="5527"/>
                </a:cubicBezTo>
                <a:cubicBezTo>
                  <a:pt x="8720" y="5518"/>
                  <a:pt x="8714" y="5517"/>
                  <a:pt x="8704" y="5506"/>
                </a:cubicBezTo>
                <a:cubicBezTo>
                  <a:pt x="8695" y="5496"/>
                  <a:pt x="8674" y="5492"/>
                  <a:pt x="8676" y="5474"/>
                </a:cubicBezTo>
                <a:cubicBezTo>
                  <a:pt x="8682" y="5464"/>
                  <a:pt x="8688" y="5453"/>
                  <a:pt x="8695" y="5442"/>
                </a:cubicBezTo>
                <a:cubicBezTo>
                  <a:pt x="8701" y="5432"/>
                  <a:pt x="8707" y="5421"/>
                  <a:pt x="8714" y="5411"/>
                </a:cubicBezTo>
                <a:cubicBezTo>
                  <a:pt x="8705" y="5400"/>
                  <a:pt x="8702" y="5389"/>
                  <a:pt x="8695" y="5379"/>
                </a:cubicBezTo>
                <a:cubicBezTo>
                  <a:pt x="8686" y="5367"/>
                  <a:pt x="8673" y="5356"/>
                  <a:pt x="8666" y="5347"/>
                </a:cubicBezTo>
                <a:cubicBezTo>
                  <a:pt x="8695" y="5299"/>
                  <a:pt x="8722" y="5254"/>
                  <a:pt x="8723" y="5198"/>
                </a:cubicBezTo>
                <a:cubicBezTo>
                  <a:pt x="8724" y="5184"/>
                  <a:pt x="8745" y="5169"/>
                  <a:pt x="8752" y="5156"/>
                </a:cubicBezTo>
                <a:cubicBezTo>
                  <a:pt x="8776" y="5110"/>
                  <a:pt x="8766" y="5101"/>
                  <a:pt x="8723" y="5071"/>
                </a:cubicBezTo>
                <a:cubicBezTo>
                  <a:pt x="8711" y="5063"/>
                  <a:pt x="8697" y="5059"/>
                  <a:pt x="8685" y="5050"/>
                </a:cubicBezTo>
                <a:cubicBezTo>
                  <a:pt x="8665" y="5035"/>
                  <a:pt x="8653" y="5016"/>
                  <a:pt x="8657" y="4997"/>
                </a:cubicBezTo>
                <a:cubicBezTo>
                  <a:pt x="8665" y="4952"/>
                  <a:pt x="8673" y="4908"/>
                  <a:pt x="8723" y="4880"/>
                </a:cubicBezTo>
                <a:cubicBezTo>
                  <a:pt x="8751" y="4865"/>
                  <a:pt x="8779" y="4842"/>
                  <a:pt x="8809" y="4827"/>
                </a:cubicBezTo>
                <a:cubicBezTo>
                  <a:pt x="8785" y="4807"/>
                  <a:pt x="8762" y="4796"/>
                  <a:pt x="8742" y="4774"/>
                </a:cubicBezTo>
                <a:cubicBezTo>
                  <a:pt x="8728" y="4758"/>
                  <a:pt x="8711" y="4739"/>
                  <a:pt x="8704" y="4721"/>
                </a:cubicBezTo>
                <a:cubicBezTo>
                  <a:pt x="8704" y="4686"/>
                  <a:pt x="8710" y="4649"/>
                  <a:pt x="8723" y="4626"/>
                </a:cubicBezTo>
                <a:cubicBezTo>
                  <a:pt x="8737" y="4602"/>
                  <a:pt x="8759" y="4590"/>
                  <a:pt x="8780" y="4573"/>
                </a:cubicBezTo>
                <a:cubicBezTo>
                  <a:pt x="8764" y="4561"/>
                  <a:pt x="8756" y="4550"/>
                  <a:pt x="8742" y="4541"/>
                </a:cubicBezTo>
                <a:cubicBezTo>
                  <a:pt x="8724" y="4528"/>
                  <a:pt x="8699" y="4519"/>
                  <a:pt x="8685" y="4509"/>
                </a:cubicBezTo>
                <a:cubicBezTo>
                  <a:pt x="8693" y="4486"/>
                  <a:pt x="8702" y="4470"/>
                  <a:pt x="8714" y="4456"/>
                </a:cubicBezTo>
                <a:cubicBezTo>
                  <a:pt x="8775" y="4382"/>
                  <a:pt x="8793" y="4293"/>
                  <a:pt x="8790" y="4201"/>
                </a:cubicBezTo>
                <a:cubicBezTo>
                  <a:pt x="8789" y="4182"/>
                  <a:pt x="8787" y="4159"/>
                  <a:pt x="8799" y="4148"/>
                </a:cubicBezTo>
                <a:cubicBezTo>
                  <a:pt x="8832" y="4120"/>
                  <a:pt x="8816" y="4094"/>
                  <a:pt x="8799" y="4063"/>
                </a:cubicBezTo>
                <a:cubicBezTo>
                  <a:pt x="8786" y="4040"/>
                  <a:pt x="8780" y="4010"/>
                  <a:pt x="8790" y="3989"/>
                </a:cubicBezTo>
                <a:cubicBezTo>
                  <a:pt x="8817" y="3930"/>
                  <a:pt x="8785" y="3847"/>
                  <a:pt x="8847" y="3798"/>
                </a:cubicBezTo>
                <a:cubicBezTo>
                  <a:pt x="8850" y="3796"/>
                  <a:pt x="8840" y="3784"/>
                  <a:pt x="8837" y="3777"/>
                </a:cubicBezTo>
                <a:cubicBezTo>
                  <a:pt x="8825" y="3746"/>
                  <a:pt x="8825" y="3735"/>
                  <a:pt x="8837" y="3713"/>
                </a:cubicBezTo>
                <a:lnTo>
                  <a:pt x="8847" y="3713"/>
                </a:lnTo>
                <a:cubicBezTo>
                  <a:pt x="8850" y="3710"/>
                  <a:pt x="8853" y="3707"/>
                  <a:pt x="8856" y="3703"/>
                </a:cubicBezTo>
                <a:cubicBezTo>
                  <a:pt x="8896" y="3650"/>
                  <a:pt x="8894" y="3568"/>
                  <a:pt x="8904" y="3501"/>
                </a:cubicBezTo>
                <a:cubicBezTo>
                  <a:pt x="8918" y="3408"/>
                  <a:pt x="8938" y="3316"/>
                  <a:pt x="8961" y="3225"/>
                </a:cubicBezTo>
                <a:cubicBezTo>
                  <a:pt x="8998" y="3078"/>
                  <a:pt x="9029" y="2928"/>
                  <a:pt x="9066" y="2780"/>
                </a:cubicBezTo>
                <a:cubicBezTo>
                  <a:pt x="9108" y="2608"/>
                  <a:pt x="9130" y="2433"/>
                  <a:pt x="9170" y="2260"/>
                </a:cubicBezTo>
                <a:cubicBezTo>
                  <a:pt x="9179" y="2224"/>
                  <a:pt x="9174" y="2189"/>
                  <a:pt x="9170" y="2154"/>
                </a:cubicBezTo>
                <a:cubicBezTo>
                  <a:pt x="9166" y="2117"/>
                  <a:pt x="9157" y="2081"/>
                  <a:pt x="9142" y="2048"/>
                </a:cubicBezTo>
                <a:cubicBezTo>
                  <a:pt x="9136" y="2036"/>
                  <a:pt x="9131" y="2025"/>
                  <a:pt x="9123" y="2016"/>
                </a:cubicBezTo>
                <a:cubicBezTo>
                  <a:pt x="9105" y="1995"/>
                  <a:pt x="9094" y="1981"/>
                  <a:pt x="9066" y="1984"/>
                </a:cubicBezTo>
                <a:cubicBezTo>
                  <a:pt x="9043" y="1987"/>
                  <a:pt x="9015" y="1991"/>
                  <a:pt x="8989" y="1995"/>
                </a:cubicBezTo>
                <a:cubicBezTo>
                  <a:pt x="8983" y="2005"/>
                  <a:pt x="8981" y="2013"/>
                  <a:pt x="8980" y="2016"/>
                </a:cubicBezTo>
                <a:cubicBezTo>
                  <a:pt x="8967" y="2071"/>
                  <a:pt x="8930" y="2097"/>
                  <a:pt x="8866" y="2112"/>
                </a:cubicBezTo>
                <a:cubicBezTo>
                  <a:pt x="8824" y="2121"/>
                  <a:pt x="8797" y="2140"/>
                  <a:pt x="8780" y="2175"/>
                </a:cubicBezTo>
                <a:cubicBezTo>
                  <a:pt x="8767" y="2201"/>
                  <a:pt x="8750" y="2229"/>
                  <a:pt x="8714" y="2239"/>
                </a:cubicBezTo>
                <a:cubicBezTo>
                  <a:pt x="8704" y="2241"/>
                  <a:pt x="8695" y="2241"/>
                  <a:pt x="8685" y="2239"/>
                </a:cubicBezTo>
                <a:cubicBezTo>
                  <a:pt x="8678" y="2237"/>
                  <a:pt x="8666" y="2234"/>
                  <a:pt x="8666" y="2228"/>
                </a:cubicBezTo>
                <a:cubicBezTo>
                  <a:pt x="8665" y="2209"/>
                  <a:pt x="8665" y="2194"/>
                  <a:pt x="8666" y="2175"/>
                </a:cubicBezTo>
                <a:cubicBezTo>
                  <a:pt x="8667" y="2146"/>
                  <a:pt x="8676" y="2109"/>
                  <a:pt x="8676" y="2080"/>
                </a:cubicBezTo>
                <a:cubicBezTo>
                  <a:pt x="8675" y="2062"/>
                  <a:pt x="8659" y="2053"/>
                  <a:pt x="8638" y="2048"/>
                </a:cubicBezTo>
                <a:cubicBezTo>
                  <a:pt x="8614" y="2042"/>
                  <a:pt x="8598" y="2044"/>
                  <a:pt x="8590" y="2058"/>
                </a:cubicBezTo>
                <a:cubicBezTo>
                  <a:pt x="8580" y="2076"/>
                  <a:pt x="8563" y="2095"/>
                  <a:pt x="8552" y="2112"/>
                </a:cubicBezTo>
                <a:cubicBezTo>
                  <a:pt x="8532" y="2141"/>
                  <a:pt x="8511" y="2141"/>
                  <a:pt x="8476" y="2122"/>
                </a:cubicBezTo>
                <a:cubicBezTo>
                  <a:pt x="8456" y="2111"/>
                  <a:pt x="8423" y="2106"/>
                  <a:pt x="8409" y="2090"/>
                </a:cubicBezTo>
                <a:cubicBezTo>
                  <a:pt x="8391" y="2071"/>
                  <a:pt x="8376" y="2061"/>
                  <a:pt x="8352" y="2048"/>
                </a:cubicBezTo>
                <a:cubicBezTo>
                  <a:pt x="8344" y="2043"/>
                  <a:pt x="8348" y="2032"/>
                  <a:pt x="8343" y="2027"/>
                </a:cubicBezTo>
                <a:lnTo>
                  <a:pt x="8343" y="1019"/>
                </a:lnTo>
                <a:lnTo>
                  <a:pt x="8162" y="1019"/>
                </a:lnTo>
                <a:cubicBezTo>
                  <a:pt x="8167" y="1002"/>
                  <a:pt x="8171" y="984"/>
                  <a:pt x="8171" y="966"/>
                </a:cubicBezTo>
                <a:cubicBezTo>
                  <a:pt x="8173" y="941"/>
                  <a:pt x="8186" y="919"/>
                  <a:pt x="8162" y="892"/>
                </a:cubicBezTo>
                <a:cubicBezTo>
                  <a:pt x="8152" y="893"/>
                  <a:pt x="8137" y="896"/>
                  <a:pt x="8133" y="902"/>
                </a:cubicBezTo>
                <a:cubicBezTo>
                  <a:pt x="8115" y="934"/>
                  <a:pt x="8095" y="962"/>
                  <a:pt x="8086" y="998"/>
                </a:cubicBezTo>
                <a:cubicBezTo>
                  <a:pt x="8083" y="984"/>
                  <a:pt x="8073" y="977"/>
                  <a:pt x="8067" y="966"/>
                </a:cubicBezTo>
                <a:cubicBezTo>
                  <a:pt x="8055" y="946"/>
                  <a:pt x="8049" y="921"/>
                  <a:pt x="8038" y="902"/>
                </a:cubicBezTo>
                <a:cubicBezTo>
                  <a:pt x="8025" y="880"/>
                  <a:pt x="8017" y="863"/>
                  <a:pt x="8029" y="839"/>
                </a:cubicBezTo>
                <a:cubicBezTo>
                  <a:pt x="8040" y="815"/>
                  <a:pt x="8028" y="800"/>
                  <a:pt x="8019" y="775"/>
                </a:cubicBezTo>
                <a:cubicBezTo>
                  <a:pt x="8017" y="767"/>
                  <a:pt x="8014" y="760"/>
                  <a:pt x="8010" y="754"/>
                </a:cubicBezTo>
                <a:cubicBezTo>
                  <a:pt x="8033" y="584"/>
                  <a:pt x="8053" y="425"/>
                  <a:pt x="8076" y="255"/>
                </a:cubicBezTo>
                <a:cubicBezTo>
                  <a:pt x="8080" y="226"/>
                  <a:pt x="8109" y="187"/>
                  <a:pt x="8067" y="160"/>
                </a:cubicBezTo>
                <a:cubicBezTo>
                  <a:pt x="8025" y="175"/>
                  <a:pt x="8025" y="214"/>
                  <a:pt x="8019" y="245"/>
                </a:cubicBezTo>
                <a:cubicBezTo>
                  <a:pt x="7998" y="356"/>
                  <a:pt x="7979" y="461"/>
                  <a:pt x="7962" y="573"/>
                </a:cubicBezTo>
                <a:cubicBezTo>
                  <a:pt x="7957" y="607"/>
                  <a:pt x="7966" y="645"/>
                  <a:pt x="7962" y="679"/>
                </a:cubicBezTo>
                <a:cubicBezTo>
                  <a:pt x="7928" y="633"/>
                  <a:pt x="7887" y="579"/>
                  <a:pt x="7838" y="542"/>
                </a:cubicBezTo>
                <a:cubicBezTo>
                  <a:pt x="7797" y="509"/>
                  <a:pt x="7757" y="478"/>
                  <a:pt x="7705" y="457"/>
                </a:cubicBezTo>
                <a:cubicBezTo>
                  <a:pt x="7673" y="443"/>
                  <a:pt x="7643" y="419"/>
                  <a:pt x="7610" y="404"/>
                </a:cubicBezTo>
                <a:cubicBezTo>
                  <a:pt x="7558" y="379"/>
                  <a:pt x="7507" y="358"/>
                  <a:pt x="7448" y="351"/>
                </a:cubicBezTo>
                <a:cubicBezTo>
                  <a:pt x="7386" y="342"/>
                  <a:pt x="7327" y="316"/>
                  <a:pt x="7268" y="298"/>
                </a:cubicBezTo>
                <a:cubicBezTo>
                  <a:pt x="7163" y="266"/>
                  <a:pt x="7059" y="214"/>
                  <a:pt x="6954" y="202"/>
                </a:cubicBezTo>
                <a:cubicBezTo>
                  <a:pt x="6951" y="202"/>
                  <a:pt x="6947" y="202"/>
                  <a:pt x="6944" y="202"/>
                </a:cubicBezTo>
                <a:cubicBezTo>
                  <a:pt x="6912" y="203"/>
                  <a:pt x="6880" y="210"/>
                  <a:pt x="6849" y="202"/>
                </a:cubicBezTo>
                <a:cubicBezTo>
                  <a:pt x="6819" y="195"/>
                  <a:pt x="6807" y="164"/>
                  <a:pt x="6773" y="170"/>
                </a:cubicBezTo>
                <a:cubicBezTo>
                  <a:pt x="6745" y="176"/>
                  <a:pt x="6714" y="167"/>
                  <a:pt x="6687" y="160"/>
                </a:cubicBezTo>
                <a:cubicBezTo>
                  <a:pt x="6620" y="141"/>
                  <a:pt x="6555" y="122"/>
                  <a:pt x="6488" y="107"/>
                </a:cubicBezTo>
                <a:cubicBezTo>
                  <a:pt x="6416" y="90"/>
                  <a:pt x="6342" y="91"/>
                  <a:pt x="6269" y="85"/>
                </a:cubicBezTo>
                <a:cubicBezTo>
                  <a:pt x="6225" y="82"/>
                  <a:pt x="6180" y="77"/>
                  <a:pt x="6136" y="75"/>
                </a:cubicBezTo>
                <a:cubicBezTo>
                  <a:pt x="6082" y="72"/>
                  <a:pt x="6028" y="74"/>
                  <a:pt x="5974" y="75"/>
                </a:cubicBezTo>
                <a:cubicBezTo>
                  <a:pt x="5822" y="77"/>
                  <a:pt x="5670" y="71"/>
                  <a:pt x="5517" y="75"/>
                </a:cubicBezTo>
                <a:cubicBezTo>
                  <a:pt x="5457" y="76"/>
                  <a:pt x="5397" y="79"/>
                  <a:pt x="5337" y="75"/>
                </a:cubicBezTo>
                <a:cubicBezTo>
                  <a:pt x="5295" y="72"/>
                  <a:pt x="5254" y="66"/>
                  <a:pt x="5213" y="75"/>
                </a:cubicBezTo>
                <a:cubicBezTo>
                  <a:pt x="5200" y="78"/>
                  <a:pt x="5190" y="87"/>
                  <a:pt x="5175" y="85"/>
                </a:cubicBezTo>
                <a:cubicBezTo>
                  <a:pt x="5071" y="73"/>
                  <a:pt x="4965" y="71"/>
                  <a:pt x="4861" y="64"/>
                </a:cubicBezTo>
                <a:cubicBezTo>
                  <a:pt x="4826" y="62"/>
                  <a:pt x="4792" y="76"/>
                  <a:pt x="4756" y="75"/>
                </a:cubicBezTo>
                <a:cubicBezTo>
                  <a:pt x="4731" y="74"/>
                  <a:pt x="4707" y="65"/>
                  <a:pt x="4680" y="64"/>
                </a:cubicBezTo>
                <a:cubicBezTo>
                  <a:pt x="4574" y="62"/>
                  <a:pt x="4462" y="66"/>
                  <a:pt x="4357" y="64"/>
                </a:cubicBezTo>
                <a:cubicBezTo>
                  <a:pt x="4268" y="63"/>
                  <a:pt x="4179" y="74"/>
                  <a:pt x="4091" y="64"/>
                </a:cubicBezTo>
                <a:cubicBezTo>
                  <a:pt x="4065" y="61"/>
                  <a:pt x="4040" y="57"/>
                  <a:pt x="4014" y="54"/>
                </a:cubicBezTo>
                <a:cubicBezTo>
                  <a:pt x="3989" y="50"/>
                  <a:pt x="3964" y="46"/>
                  <a:pt x="3938" y="43"/>
                </a:cubicBezTo>
                <a:cubicBezTo>
                  <a:pt x="3818" y="29"/>
                  <a:pt x="3697" y="29"/>
                  <a:pt x="3577" y="22"/>
                </a:cubicBezTo>
                <a:cubicBezTo>
                  <a:pt x="3469" y="16"/>
                  <a:pt x="3361" y="4"/>
                  <a:pt x="3253" y="1"/>
                </a:cubicBezTo>
                <a:cubicBezTo>
                  <a:pt x="3200" y="-1"/>
                  <a:pt x="3146" y="0"/>
                  <a:pt x="3092" y="1"/>
                </a:cubicBezTo>
                <a:cubicBezTo>
                  <a:pt x="2911" y="3"/>
                  <a:pt x="2730" y="7"/>
                  <a:pt x="2550" y="11"/>
                </a:cubicBezTo>
                <a:cubicBezTo>
                  <a:pt x="2476" y="13"/>
                  <a:pt x="2399" y="24"/>
                  <a:pt x="2331" y="32"/>
                </a:cubicBezTo>
                <a:cubicBezTo>
                  <a:pt x="2277" y="39"/>
                  <a:pt x="2235" y="65"/>
                  <a:pt x="2188" y="85"/>
                </a:cubicBezTo>
                <a:cubicBezTo>
                  <a:pt x="2091" y="128"/>
                  <a:pt x="1998" y="171"/>
                  <a:pt x="1893" y="202"/>
                </a:cubicBezTo>
                <a:cubicBezTo>
                  <a:pt x="1881" y="206"/>
                  <a:pt x="1864" y="207"/>
                  <a:pt x="1855" y="213"/>
                </a:cubicBezTo>
                <a:cubicBezTo>
                  <a:pt x="1794" y="251"/>
                  <a:pt x="1726" y="254"/>
                  <a:pt x="1655" y="255"/>
                </a:cubicBezTo>
                <a:cubicBezTo>
                  <a:pt x="1562" y="257"/>
                  <a:pt x="1473" y="264"/>
                  <a:pt x="1380" y="266"/>
                </a:cubicBezTo>
                <a:cubicBezTo>
                  <a:pt x="1353" y="266"/>
                  <a:pt x="1329" y="258"/>
                  <a:pt x="1303" y="255"/>
                </a:cubicBezTo>
                <a:cubicBezTo>
                  <a:pt x="1243" y="249"/>
                  <a:pt x="1183" y="231"/>
                  <a:pt x="1123" y="255"/>
                </a:cubicBezTo>
                <a:cubicBezTo>
                  <a:pt x="1113" y="259"/>
                  <a:pt x="1087" y="257"/>
                  <a:pt x="1075" y="255"/>
                </a:cubicBezTo>
                <a:cubicBezTo>
                  <a:pt x="1008" y="246"/>
                  <a:pt x="981" y="285"/>
                  <a:pt x="942" y="319"/>
                </a:cubicBezTo>
                <a:cubicBezTo>
                  <a:pt x="935" y="325"/>
                  <a:pt x="923" y="331"/>
                  <a:pt x="923" y="340"/>
                </a:cubicBezTo>
                <a:cubicBezTo>
                  <a:pt x="921" y="384"/>
                  <a:pt x="930" y="430"/>
                  <a:pt x="942" y="478"/>
                </a:cubicBezTo>
                <a:cubicBezTo>
                  <a:pt x="945" y="489"/>
                  <a:pt x="946" y="500"/>
                  <a:pt x="951" y="510"/>
                </a:cubicBezTo>
                <a:cubicBezTo>
                  <a:pt x="965" y="534"/>
                  <a:pt x="990" y="545"/>
                  <a:pt x="1009" y="563"/>
                </a:cubicBezTo>
                <a:cubicBezTo>
                  <a:pt x="1031" y="585"/>
                  <a:pt x="1030" y="616"/>
                  <a:pt x="999" y="626"/>
                </a:cubicBezTo>
                <a:cubicBezTo>
                  <a:pt x="971" y="636"/>
                  <a:pt x="933" y="641"/>
                  <a:pt x="904" y="648"/>
                </a:cubicBezTo>
                <a:cubicBezTo>
                  <a:pt x="884" y="652"/>
                  <a:pt x="880" y="673"/>
                  <a:pt x="885" y="690"/>
                </a:cubicBezTo>
                <a:cubicBezTo>
                  <a:pt x="889" y="702"/>
                  <a:pt x="896" y="710"/>
                  <a:pt x="904" y="722"/>
                </a:cubicBezTo>
                <a:cubicBezTo>
                  <a:pt x="918" y="743"/>
                  <a:pt x="916" y="759"/>
                  <a:pt x="894" y="775"/>
                </a:cubicBezTo>
                <a:cubicBezTo>
                  <a:pt x="890" y="778"/>
                  <a:pt x="892" y="793"/>
                  <a:pt x="894" y="796"/>
                </a:cubicBezTo>
                <a:cubicBezTo>
                  <a:pt x="946" y="846"/>
                  <a:pt x="921" y="911"/>
                  <a:pt x="942" y="966"/>
                </a:cubicBezTo>
                <a:cubicBezTo>
                  <a:pt x="950" y="985"/>
                  <a:pt x="926" y="1011"/>
                  <a:pt x="913" y="1030"/>
                </a:cubicBezTo>
                <a:cubicBezTo>
                  <a:pt x="897" y="1054"/>
                  <a:pt x="886" y="1075"/>
                  <a:pt x="913" y="1104"/>
                </a:cubicBezTo>
                <a:cubicBezTo>
                  <a:pt x="924" y="1115"/>
                  <a:pt x="924" y="1140"/>
                  <a:pt x="923" y="1157"/>
                </a:cubicBezTo>
                <a:cubicBezTo>
                  <a:pt x="916" y="1236"/>
                  <a:pt x="939" y="1308"/>
                  <a:pt x="990" y="1380"/>
                </a:cubicBezTo>
                <a:cubicBezTo>
                  <a:pt x="999" y="1394"/>
                  <a:pt x="993" y="1412"/>
                  <a:pt x="999" y="1433"/>
                </a:cubicBezTo>
                <a:cubicBezTo>
                  <a:pt x="990" y="1440"/>
                  <a:pt x="980" y="1447"/>
                  <a:pt x="970" y="1454"/>
                </a:cubicBezTo>
                <a:cubicBezTo>
                  <a:pt x="952" y="1466"/>
                  <a:pt x="927" y="1478"/>
                  <a:pt x="913" y="1486"/>
                </a:cubicBezTo>
                <a:cubicBezTo>
                  <a:pt x="930" y="1504"/>
                  <a:pt x="949" y="1517"/>
                  <a:pt x="961" y="1539"/>
                </a:cubicBezTo>
                <a:cubicBezTo>
                  <a:pt x="973" y="1561"/>
                  <a:pt x="981" y="1583"/>
                  <a:pt x="980" y="1613"/>
                </a:cubicBezTo>
                <a:cubicBezTo>
                  <a:pt x="973" y="1629"/>
                  <a:pt x="963" y="1643"/>
                  <a:pt x="951" y="1655"/>
                </a:cubicBezTo>
                <a:cubicBezTo>
                  <a:pt x="936" y="1672"/>
                  <a:pt x="908" y="1683"/>
                  <a:pt x="885" y="1698"/>
                </a:cubicBezTo>
                <a:cubicBezTo>
                  <a:pt x="908" y="1717"/>
                  <a:pt x="937" y="1734"/>
                  <a:pt x="961" y="1751"/>
                </a:cubicBezTo>
                <a:cubicBezTo>
                  <a:pt x="995" y="1775"/>
                  <a:pt x="995" y="1811"/>
                  <a:pt x="999" y="1846"/>
                </a:cubicBezTo>
                <a:lnTo>
                  <a:pt x="999" y="1878"/>
                </a:lnTo>
                <a:cubicBezTo>
                  <a:pt x="998" y="1892"/>
                  <a:pt x="991" y="1904"/>
                  <a:pt x="980" y="1910"/>
                </a:cubicBezTo>
                <a:cubicBezTo>
                  <a:pt x="971" y="1915"/>
                  <a:pt x="961" y="1916"/>
                  <a:pt x="951" y="1921"/>
                </a:cubicBezTo>
                <a:cubicBezTo>
                  <a:pt x="913" y="1938"/>
                  <a:pt x="907" y="1948"/>
                  <a:pt x="923" y="1995"/>
                </a:cubicBezTo>
                <a:cubicBezTo>
                  <a:pt x="927" y="2007"/>
                  <a:pt x="942" y="2014"/>
                  <a:pt x="942" y="2027"/>
                </a:cubicBezTo>
                <a:cubicBezTo>
                  <a:pt x="941" y="2076"/>
                  <a:pt x="969" y="2120"/>
                  <a:pt x="990" y="2165"/>
                </a:cubicBezTo>
                <a:cubicBezTo>
                  <a:pt x="983" y="2171"/>
                  <a:pt x="980" y="2189"/>
                  <a:pt x="970" y="2196"/>
                </a:cubicBezTo>
                <a:cubicBezTo>
                  <a:pt x="962" y="2203"/>
                  <a:pt x="950" y="2199"/>
                  <a:pt x="942" y="2207"/>
                </a:cubicBezTo>
                <a:cubicBezTo>
                  <a:pt x="946" y="2217"/>
                  <a:pt x="956" y="2227"/>
                  <a:pt x="961" y="2239"/>
                </a:cubicBezTo>
                <a:cubicBezTo>
                  <a:pt x="965" y="2249"/>
                  <a:pt x="969" y="2260"/>
                  <a:pt x="970" y="2271"/>
                </a:cubicBezTo>
                <a:cubicBezTo>
                  <a:pt x="971" y="2286"/>
                  <a:pt x="963" y="2297"/>
                  <a:pt x="951" y="2302"/>
                </a:cubicBezTo>
                <a:cubicBezTo>
                  <a:pt x="940" y="2307"/>
                  <a:pt x="916" y="2316"/>
                  <a:pt x="913" y="2324"/>
                </a:cubicBezTo>
                <a:cubicBezTo>
                  <a:pt x="913" y="2346"/>
                  <a:pt x="913" y="2359"/>
                  <a:pt x="913" y="2377"/>
                </a:cubicBezTo>
                <a:cubicBezTo>
                  <a:pt x="913" y="2394"/>
                  <a:pt x="913" y="2412"/>
                  <a:pt x="913" y="2430"/>
                </a:cubicBezTo>
                <a:cubicBezTo>
                  <a:pt x="846" y="2488"/>
                  <a:pt x="792" y="2565"/>
                  <a:pt x="733" y="2631"/>
                </a:cubicBezTo>
                <a:cubicBezTo>
                  <a:pt x="713" y="2653"/>
                  <a:pt x="702" y="2677"/>
                  <a:pt x="714" y="2706"/>
                </a:cubicBezTo>
                <a:cubicBezTo>
                  <a:pt x="726" y="2736"/>
                  <a:pt x="711" y="2757"/>
                  <a:pt x="695" y="2780"/>
                </a:cubicBezTo>
                <a:cubicBezTo>
                  <a:pt x="681" y="2799"/>
                  <a:pt x="676" y="2822"/>
                  <a:pt x="666" y="2843"/>
                </a:cubicBezTo>
                <a:cubicBezTo>
                  <a:pt x="657" y="2864"/>
                  <a:pt x="649" y="2885"/>
                  <a:pt x="647" y="2907"/>
                </a:cubicBezTo>
                <a:cubicBezTo>
                  <a:pt x="645" y="2934"/>
                  <a:pt x="660" y="2962"/>
                  <a:pt x="666" y="2981"/>
                </a:cubicBezTo>
                <a:cubicBezTo>
                  <a:pt x="641" y="3029"/>
                  <a:pt x="608" y="3066"/>
                  <a:pt x="590" y="3109"/>
                </a:cubicBezTo>
                <a:cubicBezTo>
                  <a:pt x="573" y="3148"/>
                  <a:pt x="572" y="3190"/>
                  <a:pt x="542" y="3225"/>
                </a:cubicBezTo>
                <a:cubicBezTo>
                  <a:pt x="536" y="3233"/>
                  <a:pt x="536" y="3251"/>
                  <a:pt x="542" y="3257"/>
                </a:cubicBezTo>
                <a:cubicBezTo>
                  <a:pt x="580" y="3295"/>
                  <a:pt x="540" y="3321"/>
                  <a:pt x="533" y="3353"/>
                </a:cubicBezTo>
                <a:cubicBezTo>
                  <a:pt x="537" y="3363"/>
                  <a:pt x="540" y="3374"/>
                  <a:pt x="542" y="3384"/>
                </a:cubicBezTo>
                <a:cubicBezTo>
                  <a:pt x="554" y="3437"/>
                  <a:pt x="585" y="3485"/>
                  <a:pt x="542" y="3533"/>
                </a:cubicBezTo>
                <a:cubicBezTo>
                  <a:pt x="524" y="3554"/>
                  <a:pt x="531" y="3587"/>
                  <a:pt x="533" y="3618"/>
                </a:cubicBezTo>
                <a:cubicBezTo>
                  <a:pt x="535" y="3664"/>
                  <a:pt x="552" y="3712"/>
                  <a:pt x="523" y="3756"/>
                </a:cubicBezTo>
                <a:cubicBezTo>
                  <a:pt x="518" y="3763"/>
                  <a:pt x="527" y="3778"/>
                  <a:pt x="533" y="3788"/>
                </a:cubicBezTo>
                <a:cubicBezTo>
                  <a:pt x="551" y="3816"/>
                  <a:pt x="537" y="3837"/>
                  <a:pt x="523" y="3862"/>
                </a:cubicBezTo>
                <a:cubicBezTo>
                  <a:pt x="511" y="3885"/>
                  <a:pt x="500" y="3912"/>
                  <a:pt x="504" y="3936"/>
                </a:cubicBezTo>
                <a:cubicBezTo>
                  <a:pt x="513" y="3983"/>
                  <a:pt x="522" y="4029"/>
                  <a:pt x="504" y="4074"/>
                </a:cubicBezTo>
                <a:cubicBezTo>
                  <a:pt x="527" y="4124"/>
                  <a:pt x="494" y="4171"/>
                  <a:pt x="514" y="4223"/>
                </a:cubicBezTo>
                <a:cubicBezTo>
                  <a:pt x="527" y="4256"/>
                  <a:pt x="508" y="4300"/>
                  <a:pt x="485" y="4329"/>
                </a:cubicBezTo>
                <a:cubicBezTo>
                  <a:pt x="476" y="4340"/>
                  <a:pt x="453" y="4350"/>
                  <a:pt x="457" y="4360"/>
                </a:cubicBezTo>
                <a:cubicBezTo>
                  <a:pt x="471" y="4398"/>
                  <a:pt x="452" y="4433"/>
                  <a:pt x="447" y="4467"/>
                </a:cubicBezTo>
                <a:cubicBezTo>
                  <a:pt x="445" y="4484"/>
                  <a:pt x="446" y="4504"/>
                  <a:pt x="457" y="4520"/>
                </a:cubicBezTo>
                <a:cubicBezTo>
                  <a:pt x="488" y="4562"/>
                  <a:pt x="519" y="4599"/>
                  <a:pt x="485" y="4647"/>
                </a:cubicBezTo>
                <a:cubicBezTo>
                  <a:pt x="478" y="4658"/>
                  <a:pt x="484" y="4682"/>
                  <a:pt x="485" y="4700"/>
                </a:cubicBezTo>
                <a:cubicBezTo>
                  <a:pt x="489" y="4737"/>
                  <a:pt x="501" y="4768"/>
                  <a:pt x="514" y="4806"/>
                </a:cubicBezTo>
                <a:cubicBezTo>
                  <a:pt x="526" y="4842"/>
                  <a:pt x="516" y="4884"/>
                  <a:pt x="523" y="4923"/>
                </a:cubicBezTo>
                <a:cubicBezTo>
                  <a:pt x="526" y="4937"/>
                  <a:pt x="531" y="4951"/>
                  <a:pt x="533" y="4965"/>
                </a:cubicBezTo>
                <a:cubicBezTo>
                  <a:pt x="535" y="4979"/>
                  <a:pt x="545" y="4995"/>
                  <a:pt x="533" y="5008"/>
                </a:cubicBezTo>
                <a:cubicBezTo>
                  <a:pt x="506" y="5034"/>
                  <a:pt x="515" y="5072"/>
                  <a:pt x="523" y="5103"/>
                </a:cubicBezTo>
                <a:cubicBezTo>
                  <a:pt x="527" y="5116"/>
                  <a:pt x="537" y="5123"/>
                  <a:pt x="542" y="5135"/>
                </a:cubicBezTo>
                <a:cubicBezTo>
                  <a:pt x="536" y="5146"/>
                  <a:pt x="530" y="5156"/>
                  <a:pt x="523" y="5167"/>
                </a:cubicBezTo>
                <a:cubicBezTo>
                  <a:pt x="496" y="5210"/>
                  <a:pt x="446" y="5242"/>
                  <a:pt x="438" y="5294"/>
                </a:cubicBezTo>
                <a:cubicBezTo>
                  <a:pt x="433" y="5326"/>
                  <a:pt x="427" y="5347"/>
                  <a:pt x="390" y="5358"/>
                </a:cubicBezTo>
                <a:cubicBezTo>
                  <a:pt x="331" y="5375"/>
                  <a:pt x="311" y="5425"/>
                  <a:pt x="305" y="5474"/>
                </a:cubicBezTo>
                <a:cubicBezTo>
                  <a:pt x="295" y="5547"/>
                  <a:pt x="277" y="5614"/>
                  <a:pt x="267" y="5686"/>
                </a:cubicBezTo>
                <a:cubicBezTo>
                  <a:pt x="258" y="5745"/>
                  <a:pt x="237" y="5797"/>
                  <a:pt x="200" y="5846"/>
                </a:cubicBezTo>
                <a:cubicBezTo>
                  <a:pt x="150" y="5911"/>
                  <a:pt x="59" y="6053"/>
                  <a:pt x="57" y="6121"/>
                </a:cubicBezTo>
                <a:cubicBezTo>
                  <a:pt x="57" y="6132"/>
                  <a:pt x="58" y="6143"/>
                  <a:pt x="57" y="6153"/>
                </a:cubicBezTo>
                <a:cubicBezTo>
                  <a:pt x="54" y="6217"/>
                  <a:pt x="43" y="6268"/>
                  <a:pt x="10" y="6323"/>
                </a:cubicBezTo>
                <a:cubicBezTo>
                  <a:pt x="-8" y="6352"/>
                  <a:pt x="-1" y="6383"/>
                  <a:pt x="29" y="6408"/>
                </a:cubicBezTo>
                <a:cubicBezTo>
                  <a:pt x="52" y="6427"/>
                  <a:pt x="71" y="6442"/>
                  <a:pt x="95" y="6461"/>
                </a:cubicBezTo>
                <a:cubicBezTo>
                  <a:pt x="198" y="6540"/>
                  <a:pt x="291" y="6633"/>
                  <a:pt x="390" y="6715"/>
                </a:cubicBezTo>
                <a:cubicBezTo>
                  <a:pt x="559" y="6855"/>
                  <a:pt x="745" y="6968"/>
                  <a:pt x="923" y="7097"/>
                </a:cubicBezTo>
                <a:cubicBezTo>
                  <a:pt x="917" y="7105"/>
                  <a:pt x="900" y="7109"/>
                  <a:pt x="904" y="7119"/>
                </a:cubicBezTo>
                <a:cubicBezTo>
                  <a:pt x="910" y="7131"/>
                  <a:pt x="916" y="7147"/>
                  <a:pt x="923" y="7161"/>
                </a:cubicBezTo>
                <a:cubicBezTo>
                  <a:pt x="934" y="7184"/>
                  <a:pt x="945" y="7199"/>
                  <a:pt x="923" y="7214"/>
                </a:cubicBezTo>
                <a:cubicBezTo>
                  <a:pt x="919" y="7217"/>
                  <a:pt x="911" y="7232"/>
                  <a:pt x="913" y="7235"/>
                </a:cubicBezTo>
                <a:cubicBezTo>
                  <a:pt x="965" y="7285"/>
                  <a:pt x="940" y="7340"/>
                  <a:pt x="961" y="7394"/>
                </a:cubicBezTo>
                <a:cubicBezTo>
                  <a:pt x="969" y="7414"/>
                  <a:pt x="964" y="7450"/>
                  <a:pt x="951" y="7469"/>
                </a:cubicBezTo>
                <a:cubicBezTo>
                  <a:pt x="935" y="7494"/>
                  <a:pt x="914" y="7514"/>
                  <a:pt x="942" y="7543"/>
                </a:cubicBezTo>
                <a:cubicBezTo>
                  <a:pt x="952" y="7554"/>
                  <a:pt x="953" y="7569"/>
                  <a:pt x="951" y="7585"/>
                </a:cubicBezTo>
                <a:cubicBezTo>
                  <a:pt x="946" y="7650"/>
                  <a:pt x="968" y="7707"/>
                  <a:pt x="999" y="7766"/>
                </a:cubicBezTo>
                <a:lnTo>
                  <a:pt x="999" y="7882"/>
                </a:lnTo>
                <a:cubicBezTo>
                  <a:pt x="996" y="7886"/>
                  <a:pt x="993" y="7890"/>
                  <a:pt x="990" y="7893"/>
                </a:cubicBezTo>
                <a:cubicBezTo>
                  <a:pt x="979" y="7903"/>
                  <a:pt x="966" y="7906"/>
                  <a:pt x="951" y="7914"/>
                </a:cubicBezTo>
                <a:cubicBezTo>
                  <a:pt x="968" y="7932"/>
                  <a:pt x="981" y="7954"/>
                  <a:pt x="990" y="7978"/>
                </a:cubicBezTo>
                <a:cubicBezTo>
                  <a:pt x="998" y="8001"/>
                  <a:pt x="1000" y="8022"/>
                  <a:pt x="999" y="8052"/>
                </a:cubicBezTo>
                <a:cubicBezTo>
                  <a:pt x="990" y="8063"/>
                  <a:pt x="985" y="8069"/>
                  <a:pt x="970" y="8084"/>
                </a:cubicBezTo>
                <a:cubicBezTo>
                  <a:pt x="954" y="8101"/>
                  <a:pt x="928" y="8122"/>
                  <a:pt x="904" y="8137"/>
                </a:cubicBezTo>
                <a:cubicBezTo>
                  <a:pt x="930" y="8155"/>
                  <a:pt x="956" y="8173"/>
                  <a:pt x="980" y="8190"/>
                </a:cubicBezTo>
                <a:cubicBezTo>
                  <a:pt x="997" y="8202"/>
                  <a:pt x="995" y="8217"/>
                  <a:pt x="999" y="8232"/>
                </a:cubicBezTo>
                <a:lnTo>
                  <a:pt x="999" y="8338"/>
                </a:lnTo>
                <a:cubicBezTo>
                  <a:pt x="990" y="8343"/>
                  <a:pt x="979" y="8342"/>
                  <a:pt x="970" y="8349"/>
                </a:cubicBezTo>
                <a:cubicBezTo>
                  <a:pt x="937" y="8376"/>
                  <a:pt x="934" y="8378"/>
                  <a:pt x="951" y="8423"/>
                </a:cubicBezTo>
                <a:cubicBezTo>
                  <a:pt x="956" y="8435"/>
                  <a:pt x="971" y="8443"/>
                  <a:pt x="970" y="8455"/>
                </a:cubicBezTo>
                <a:cubicBezTo>
                  <a:pt x="970" y="8490"/>
                  <a:pt x="985" y="8528"/>
                  <a:pt x="999" y="8561"/>
                </a:cubicBezTo>
                <a:lnTo>
                  <a:pt x="999" y="8614"/>
                </a:lnTo>
                <a:cubicBezTo>
                  <a:pt x="996" y="8618"/>
                  <a:pt x="993" y="8622"/>
                  <a:pt x="990" y="8625"/>
                </a:cubicBezTo>
                <a:cubicBezTo>
                  <a:pt x="981" y="8633"/>
                  <a:pt x="971" y="8641"/>
                  <a:pt x="961" y="8646"/>
                </a:cubicBezTo>
                <a:cubicBezTo>
                  <a:pt x="965" y="8656"/>
                  <a:pt x="975" y="8666"/>
                  <a:pt x="980" y="8678"/>
                </a:cubicBezTo>
                <a:cubicBezTo>
                  <a:pt x="984" y="8688"/>
                  <a:pt x="988" y="8699"/>
                  <a:pt x="990" y="8710"/>
                </a:cubicBezTo>
                <a:cubicBezTo>
                  <a:pt x="990" y="8725"/>
                  <a:pt x="981" y="8726"/>
                  <a:pt x="970" y="8731"/>
                </a:cubicBezTo>
                <a:cubicBezTo>
                  <a:pt x="960" y="8736"/>
                  <a:pt x="954" y="8745"/>
                  <a:pt x="951" y="8752"/>
                </a:cubicBezTo>
                <a:cubicBezTo>
                  <a:pt x="950" y="8797"/>
                  <a:pt x="940" y="8832"/>
                  <a:pt x="942" y="8869"/>
                </a:cubicBezTo>
                <a:cubicBezTo>
                  <a:pt x="943" y="8894"/>
                  <a:pt x="933" y="8914"/>
                  <a:pt x="913" y="8933"/>
                </a:cubicBezTo>
                <a:cubicBezTo>
                  <a:pt x="890" y="8955"/>
                  <a:pt x="892" y="8982"/>
                  <a:pt x="904" y="9007"/>
                </a:cubicBezTo>
                <a:cubicBezTo>
                  <a:pt x="939" y="9077"/>
                  <a:pt x="949" y="9147"/>
                  <a:pt x="942" y="9219"/>
                </a:cubicBezTo>
                <a:cubicBezTo>
                  <a:pt x="938" y="9260"/>
                  <a:pt x="976" y="9286"/>
                  <a:pt x="999" y="9314"/>
                </a:cubicBezTo>
                <a:lnTo>
                  <a:pt x="999" y="9887"/>
                </a:lnTo>
                <a:cubicBezTo>
                  <a:pt x="999" y="9887"/>
                  <a:pt x="1152" y="9887"/>
                  <a:pt x="1351" y="9887"/>
                </a:cubicBezTo>
                <a:cubicBezTo>
                  <a:pt x="1550" y="9887"/>
                  <a:pt x="1797" y="9887"/>
                  <a:pt x="1998" y="9887"/>
                </a:cubicBezTo>
                <a:cubicBezTo>
                  <a:pt x="2060" y="9929"/>
                  <a:pt x="2122" y="9976"/>
                  <a:pt x="2188" y="10015"/>
                </a:cubicBezTo>
                <a:cubicBezTo>
                  <a:pt x="2201" y="10022"/>
                  <a:pt x="2213" y="10022"/>
                  <a:pt x="2226" y="10025"/>
                </a:cubicBezTo>
                <a:cubicBezTo>
                  <a:pt x="2324" y="10050"/>
                  <a:pt x="2418" y="10083"/>
                  <a:pt x="2521" y="10089"/>
                </a:cubicBezTo>
                <a:cubicBezTo>
                  <a:pt x="2579" y="10092"/>
                  <a:pt x="2641" y="10113"/>
                  <a:pt x="2702" y="10121"/>
                </a:cubicBezTo>
                <a:cubicBezTo>
                  <a:pt x="2740" y="10125"/>
                  <a:pt x="2780" y="10138"/>
                  <a:pt x="2816" y="10131"/>
                </a:cubicBezTo>
                <a:cubicBezTo>
                  <a:pt x="2883" y="10119"/>
                  <a:pt x="2943" y="10138"/>
                  <a:pt x="3006" y="10142"/>
                </a:cubicBezTo>
                <a:cubicBezTo>
                  <a:pt x="3231" y="10154"/>
                  <a:pt x="3456" y="10175"/>
                  <a:pt x="3682" y="10174"/>
                </a:cubicBezTo>
                <a:cubicBezTo>
                  <a:pt x="3827" y="10173"/>
                  <a:pt x="3973" y="10163"/>
                  <a:pt x="4119" y="10163"/>
                </a:cubicBezTo>
                <a:cubicBezTo>
                  <a:pt x="4141" y="10163"/>
                  <a:pt x="4163" y="10163"/>
                  <a:pt x="4186" y="10163"/>
                </a:cubicBezTo>
                <a:cubicBezTo>
                  <a:pt x="4281" y="10162"/>
                  <a:pt x="4376" y="10154"/>
                  <a:pt x="4471" y="10152"/>
                </a:cubicBezTo>
                <a:cubicBezTo>
                  <a:pt x="4496" y="10152"/>
                  <a:pt x="4522" y="10152"/>
                  <a:pt x="4547" y="10152"/>
                </a:cubicBezTo>
                <a:cubicBezTo>
                  <a:pt x="4419" y="12388"/>
                  <a:pt x="4094" y="14206"/>
                  <a:pt x="3472" y="15510"/>
                </a:cubicBezTo>
                <a:cubicBezTo>
                  <a:pt x="2866" y="16781"/>
                  <a:pt x="1887" y="17787"/>
                  <a:pt x="780" y="18533"/>
                </a:cubicBezTo>
                <a:cubicBezTo>
                  <a:pt x="778" y="18597"/>
                  <a:pt x="748" y="18668"/>
                  <a:pt x="714" y="18734"/>
                </a:cubicBezTo>
                <a:cubicBezTo>
                  <a:pt x="679" y="18800"/>
                  <a:pt x="640" y="18861"/>
                  <a:pt x="600" y="18925"/>
                </a:cubicBezTo>
                <a:cubicBezTo>
                  <a:pt x="555" y="18955"/>
                  <a:pt x="521" y="18992"/>
                  <a:pt x="504" y="19031"/>
                </a:cubicBezTo>
                <a:cubicBezTo>
                  <a:pt x="488" y="19072"/>
                  <a:pt x="485" y="19111"/>
                  <a:pt x="495" y="19159"/>
                </a:cubicBezTo>
                <a:cubicBezTo>
                  <a:pt x="462" y="19254"/>
                  <a:pt x="450" y="19348"/>
                  <a:pt x="552" y="19413"/>
                </a:cubicBezTo>
                <a:cubicBezTo>
                  <a:pt x="578" y="19430"/>
                  <a:pt x="603" y="19436"/>
                  <a:pt x="638" y="19435"/>
                </a:cubicBezTo>
                <a:cubicBezTo>
                  <a:pt x="628" y="19473"/>
                  <a:pt x="619" y="19512"/>
                  <a:pt x="609" y="19551"/>
                </a:cubicBezTo>
                <a:cubicBezTo>
                  <a:pt x="600" y="19590"/>
                  <a:pt x="590" y="19629"/>
                  <a:pt x="580" y="19668"/>
                </a:cubicBezTo>
                <a:cubicBezTo>
                  <a:pt x="625" y="19658"/>
                  <a:pt x="657" y="19660"/>
                  <a:pt x="695" y="19668"/>
                </a:cubicBezTo>
                <a:cubicBezTo>
                  <a:pt x="735" y="19677"/>
                  <a:pt x="785" y="19687"/>
                  <a:pt x="818" y="19732"/>
                </a:cubicBezTo>
                <a:cubicBezTo>
                  <a:pt x="826" y="19765"/>
                  <a:pt x="825" y="19824"/>
                  <a:pt x="818" y="19880"/>
                </a:cubicBezTo>
                <a:cubicBezTo>
                  <a:pt x="811" y="19936"/>
                  <a:pt x="796" y="19990"/>
                  <a:pt x="780" y="20060"/>
                </a:cubicBezTo>
                <a:cubicBezTo>
                  <a:pt x="837" y="20034"/>
                  <a:pt x="897" y="20016"/>
                  <a:pt x="951" y="19986"/>
                </a:cubicBezTo>
                <a:cubicBezTo>
                  <a:pt x="1049" y="19932"/>
                  <a:pt x="1096" y="19985"/>
                  <a:pt x="1151" y="20029"/>
                </a:cubicBezTo>
                <a:cubicBezTo>
                  <a:pt x="1175" y="20047"/>
                  <a:pt x="1177" y="20081"/>
                  <a:pt x="1161" y="20135"/>
                </a:cubicBezTo>
                <a:cubicBezTo>
                  <a:pt x="1151" y="20165"/>
                  <a:pt x="1142" y="20212"/>
                  <a:pt x="1132" y="20241"/>
                </a:cubicBezTo>
                <a:cubicBezTo>
                  <a:pt x="1095" y="20352"/>
                  <a:pt x="1090" y="20374"/>
                  <a:pt x="1170" y="20389"/>
                </a:cubicBezTo>
                <a:cubicBezTo>
                  <a:pt x="1194" y="20394"/>
                  <a:pt x="1232" y="20382"/>
                  <a:pt x="1246" y="20400"/>
                </a:cubicBezTo>
                <a:cubicBezTo>
                  <a:pt x="1301" y="20470"/>
                  <a:pt x="1378" y="20484"/>
                  <a:pt x="1465" y="20495"/>
                </a:cubicBezTo>
                <a:cubicBezTo>
                  <a:pt x="1463" y="20521"/>
                  <a:pt x="1466" y="20545"/>
                  <a:pt x="1465" y="20570"/>
                </a:cubicBezTo>
                <a:cubicBezTo>
                  <a:pt x="1464" y="20598"/>
                  <a:pt x="1460" y="20626"/>
                  <a:pt x="1456" y="20654"/>
                </a:cubicBezTo>
                <a:cubicBezTo>
                  <a:pt x="1474" y="20659"/>
                  <a:pt x="1493" y="20670"/>
                  <a:pt x="1513" y="20676"/>
                </a:cubicBezTo>
                <a:cubicBezTo>
                  <a:pt x="1531" y="20681"/>
                  <a:pt x="1551" y="20684"/>
                  <a:pt x="1570" y="20686"/>
                </a:cubicBezTo>
                <a:cubicBezTo>
                  <a:pt x="1589" y="20706"/>
                  <a:pt x="1580" y="20740"/>
                  <a:pt x="1570" y="20771"/>
                </a:cubicBezTo>
                <a:cubicBezTo>
                  <a:pt x="1560" y="20802"/>
                  <a:pt x="1547" y="20828"/>
                  <a:pt x="1551" y="20845"/>
                </a:cubicBezTo>
                <a:cubicBezTo>
                  <a:pt x="1556" y="20851"/>
                  <a:pt x="1565" y="20861"/>
                  <a:pt x="1570" y="20867"/>
                </a:cubicBezTo>
                <a:cubicBezTo>
                  <a:pt x="1574" y="20872"/>
                  <a:pt x="1575" y="20872"/>
                  <a:pt x="1579" y="20877"/>
                </a:cubicBezTo>
                <a:cubicBezTo>
                  <a:pt x="1579" y="20908"/>
                  <a:pt x="1573" y="20942"/>
                  <a:pt x="1570" y="20973"/>
                </a:cubicBezTo>
                <a:cubicBezTo>
                  <a:pt x="1567" y="21003"/>
                  <a:pt x="1557" y="21027"/>
                  <a:pt x="1560" y="21058"/>
                </a:cubicBezTo>
                <a:lnTo>
                  <a:pt x="1722" y="21164"/>
                </a:lnTo>
                <a:cubicBezTo>
                  <a:pt x="1713" y="21249"/>
                  <a:pt x="1760" y="21273"/>
                  <a:pt x="1808" y="21280"/>
                </a:cubicBezTo>
                <a:cubicBezTo>
                  <a:pt x="1940" y="21300"/>
                  <a:pt x="2020" y="21410"/>
                  <a:pt x="2093" y="21524"/>
                </a:cubicBezTo>
                <a:cubicBezTo>
                  <a:pt x="2132" y="21586"/>
                  <a:pt x="2184" y="21599"/>
                  <a:pt x="2245" y="21599"/>
                </a:cubicBezTo>
                <a:close/>
                <a:moveTo>
                  <a:pt x="21089" y="3597"/>
                </a:moveTo>
                <a:cubicBezTo>
                  <a:pt x="21083" y="3599"/>
                  <a:pt x="21076" y="3599"/>
                  <a:pt x="21070" y="3597"/>
                </a:cubicBezTo>
                <a:cubicBezTo>
                  <a:pt x="21061" y="3593"/>
                  <a:pt x="21056" y="3582"/>
                  <a:pt x="21051" y="3575"/>
                </a:cubicBezTo>
                <a:cubicBezTo>
                  <a:pt x="21064" y="3576"/>
                  <a:pt x="21079" y="3568"/>
                  <a:pt x="21080" y="3575"/>
                </a:cubicBezTo>
                <a:cubicBezTo>
                  <a:pt x="21081" y="3582"/>
                  <a:pt x="21089" y="3588"/>
                  <a:pt x="21089" y="3597"/>
                </a:cubicBezTo>
                <a:close/>
                <a:moveTo>
                  <a:pt x="8761" y="3597"/>
                </a:moveTo>
                <a:cubicBezTo>
                  <a:pt x="8755" y="3599"/>
                  <a:pt x="8748" y="3599"/>
                  <a:pt x="8742" y="3597"/>
                </a:cubicBezTo>
                <a:cubicBezTo>
                  <a:pt x="8733" y="3593"/>
                  <a:pt x="8728" y="3582"/>
                  <a:pt x="8723" y="3575"/>
                </a:cubicBezTo>
                <a:cubicBezTo>
                  <a:pt x="8735" y="3576"/>
                  <a:pt x="8751" y="3568"/>
                  <a:pt x="8752" y="3575"/>
                </a:cubicBezTo>
                <a:cubicBezTo>
                  <a:pt x="8753" y="3582"/>
                  <a:pt x="8761" y="3588"/>
                  <a:pt x="8761" y="359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545" name="Shape 545"/>
          <p:cNvSpPr>
            <a:spLocks noGrp="1"/>
          </p:cNvSpPr>
          <p:nvPr>
            <p:ph type="body" sz="quarter" idx="1"/>
          </p:nvPr>
        </p:nvSpPr>
        <p:spPr>
          <a:prstGeom prst="rect">
            <a:avLst/>
          </a:prstGeom>
        </p:spPr>
        <p:txBody>
          <a:bodyPr/>
          <a:lstStyle/>
          <a:p>
            <a:r>
              <a:t>Sed posuere consectetur est at lobortis. Vestibulum id ligula porta felis euismod semper. Maecenas faucibus mollis interdum. Donec id elit non mi porta gravida at eget metus. Vestibulum id ligula porta felis euismod semper. Maecenas sed diam eget risus varius blandit sit amet non magna. Nullam quis risus eget urna mollis ornare vel eu leo. Cum sociis natoque penatibus et magnis dis parturient montes, nascetur ridiculus mus. Donec ullamcorper nulla non metus auctor fringilla. Maecenas sed diam eget risus varius blandit sit amet non magna. Vivamus sagittis lacus vel augue laoreet rutrum faucibus dolor auctor.</a:t>
            </a:r>
          </a:p>
        </p:txBody>
      </p:sp>
    </p:spTree>
  </p:cSld>
  <p:clrMapOvr>
    <a:masterClrMapping/>
  </p:clrMapOvr>
  <p:transition xmlns:p14="http://schemas.microsoft.com/office/powerpoint/2010/mai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Shape 338"/>
          <p:cNvSpPr>
            <a:spLocks noGrp="1"/>
          </p:cNvSpPr>
          <p:nvPr>
            <p:ph type="sldNum" sz="quarter" idx="2"/>
          </p:nvPr>
        </p:nvSpPr>
        <p:spPr>
          <a:xfrm>
            <a:off x="897191" y="9264650"/>
            <a:ext cx="250318" cy="4191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2</a:t>
            </a:fld>
            <a:endParaRPr/>
          </a:p>
        </p:txBody>
      </p:sp>
      <p:sp>
        <p:nvSpPr>
          <p:cNvPr id="339" name="Shape 339"/>
          <p:cNvSpPr>
            <a:spLocks noGrp="1"/>
          </p:cNvSpPr>
          <p:nvPr>
            <p:ph type="title"/>
          </p:nvPr>
        </p:nvSpPr>
        <p:spPr>
          <a:prstGeom prst="rect">
            <a:avLst/>
          </a:prstGeom>
        </p:spPr>
        <p:txBody>
          <a:bodyPr/>
          <a:lstStyle/>
          <a:p>
            <a:r>
              <a:t>3 quantity diagrams </a:t>
            </a:r>
          </a:p>
        </p:txBody>
      </p:sp>
      <p:sp>
        <p:nvSpPr>
          <p:cNvPr id="340" name="Shape 340"/>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580" h="20244" extrusionOk="0">
                <a:moveTo>
                  <a:pt x="11611" y="20198"/>
                </a:moveTo>
                <a:cubicBezTo>
                  <a:pt x="12423" y="20114"/>
                  <a:pt x="13220" y="19930"/>
                  <a:pt x="13991" y="19651"/>
                </a:cubicBezTo>
                <a:cubicBezTo>
                  <a:pt x="14108" y="19697"/>
                  <a:pt x="14224" y="19743"/>
                  <a:pt x="14341" y="19788"/>
                </a:cubicBezTo>
                <a:cubicBezTo>
                  <a:pt x="14381" y="19803"/>
                  <a:pt x="14420" y="19796"/>
                  <a:pt x="14455" y="19769"/>
                </a:cubicBezTo>
                <a:cubicBezTo>
                  <a:pt x="14493" y="19739"/>
                  <a:pt x="14525" y="19707"/>
                  <a:pt x="14565" y="19681"/>
                </a:cubicBezTo>
                <a:cubicBezTo>
                  <a:pt x="14649" y="19625"/>
                  <a:pt x="14730" y="19566"/>
                  <a:pt x="14819" y="19520"/>
                </a:cubicBezTo>
                <a:cubicBezTo>
                  <a:pt x="14942" y="19455"/>
                  <a:pt x="14948" y="19456"/>
                  <a:pt x="14972" y="19622"/>
                </a:cubicBezTo>
                <a:cubicBezTo>
                  <a:pt x="14973" y="19628"/>
                  <a:pt x="14977" y="19635"/>
                  <a:pt x="14981" y="19642"/>
                </a:cubicBezTo>
                <a:cubicBezTo>
                  <a:pt x="15028" y="19656"/>
                  <a:pt x="15053" y="19615"/>
                  <a:pt x="15082" y="19588"/>
                </a:cubicBezTo>
                <a:cubicBezTo>
                  <a:pt x="15182" y="19493"/>
                  <a:pt x="15291" y="19410"/>
                  <a:pt x="15410" y="19349"/>
                </a:cubicBezTo>
                <a:cubicBezTo>
                  <a:pt x="15466" y="19321"/>
                  <a:pt x="15513" y="19283"/>
                  <a:pt x="15559" y="19242"/>
                </a:cubicBezTo>
                <a:cubicBezTo>
                  <a:pt x="15659" y="19154"/>
                  <a:pt x="15729" y="19041"/>
                  <a:pt x="15809" y="18935"/>
                </a:cubicBezTo>
                <a:cubicBezTo>
                  <a:pt x="15852" y="18878"/>
                  <a:pt x="15897" y="18822"/>
                  <a:pt x="15976" y="18837"/>
                </a:cubicBezTo>
                <a:cubicBezTo>
                  <a:pt x="16000" y="18842"/>
                  <a:pt x="16035" y="18842"/>
                  <a:pt x="16054" y="18827"/>
                </a:cubicBezTo>
                <a:cubicBezTo>
                  <a:pt x="16124" y="18775"/>
                  <a:pt x="16177" y="18811"/>
                  <a:pt x="16234" y="18852"/>
                </a:cubicBezTo>
                <a:cubicBezTo>
                  <a:pt x="16511" y="19049"/>
                  <a:pt x="16794" y="19242"/>
                  <a:pt x="17067" y="19447"/>
                </a:cubicBezTo>
                <a:cubicBezTo>
                  <a:pt x="17183" y="19534"/>
                  <a:pt x="17308" y="19593"/>
                  <a:pt x="17435" y="19651"/>
                </a:cubicBezTo>
                <a:cubicBezTo>
                  <a:pt x="17538" y="19699"/>
                  <a:pt x="17651" y="19715"/>
                  <a:pt x="17763" y="19666"/>
                </a:cubicBezTo>
                <a:cubicBezTo>
                  <a:pt x="17818" y="19642"/>
                  <a:pt x="17877" y="19630"/>
                  <a:pt x="17934" y="19612"/>
                </a:cubicBezTo>
                <a:cubicBezTo>
                  <a:pt x="18109" y="19560"/>
                  <a:pt x="18240" y="19439"/>
                  <a:pt x="18333" y="19271"/>
                </a:cubicBezTo>
                <a:cubicBezTo>
                  <a:pt x="18403" y="19145"/>
                  <a:pt x="18480" y="19029"/>
                  <a:pt x="18583" y="18935"/>
                </a:cubicBezTo>
                <a:cubicBezTo>
                  <a:pt x="18607" y="18912"/>
                  <a:pt x="18634" y="18884"/>
                  <a:pt x="18644" y="18852"/>
                </a:cubicBezTo>
                <a:cubicBezTo>
                  <a:pt x="18698" y="18687"/>
                  <a:pt x="18773" y="18536"/>
                  <a:pt x="18802" y="18359"/>
                </a:cubicBezTo>
                <a:cubicBezTo>
                  <a:pt x="18830" y="18187"/>
                  <a:pt x="18867" y="18012"/>
                  <a:pt x="18920" y="17847"/>
                </a:cubicBezTo>
                <a:cubicBezTo>
                  <a:pt x="18962" y="17719"/>
                  <a:pt x="18981" y="17597"/>
                  <a:pt x="18964" y="17462"/>
                </a:cubicBezTo>
                <a:cubicBezTo>
                  <a:pt x="18947" y="17332"/>
                  <a:pt x="18922" y="17201"/>
                  <a:pt x="18938" y="17067"/>
                </a:cubicBezTo>
                <a:cubicBezTo>
                  <a:pt x="18943" y="17020"/>
                  <a:pt x="18923" y="16969"/>
                  <a:pt x="18907" y="16921"/>
                </a:cubicBezTo>
                <a:cubicBezTo>
                  <a:pt x="18886" y="16857"/>
                  <a:pt x="18874" y="16799"/>
                  <a:pt x="18889" y="16731"/>
                </a:cubicBezTo>
                <a:cubicBezTo>
                  <a:pt x="18909" y="16646"/>
                  <a:pt x="18882" y="16571"/>
                  <a:pt x="18837" y="16502"/>
                </a:cubicBezTo>
                <a:cubicBezTo>
                  <a:pt x="18802" y="16449"/>
                  <a:pt x="18766" y="16396"/>
                  <a:pt x="18745" y="16336"/>
                </a:cubicBezTo>
                <a:cubicBezTo>
                  <a:pt x="18713" y="16245"/>
                  <a:pt x="18670" y="16165"/>
                  <a:pt x="18613" y="16092"/>
                </a:cubicBezTo>
                <a:cubicBezTo>
                  <a:pt x="18579" y="16048"/>
                  <a:pt x="18546" y="15999"/>
                  <a:pt x="18548" y="15936"/>
                </a:cubicBezTo>
                <a:cubicBezTo>
                  <a:pt x="18548" y="15918"/>
                  <a:pt x="18541" y="15904"/>
                  <a:pt x="18539" y="15887"/>
                </a:cubicBezTo>
                <a:cubicBezTo>
                  <a:pt x="18558" y="15860"/>
                  <a:pt x="18577" y="15832"/>
                  <a:pt x="18596" y="15805"/>
                </a:cubicBezTo>
                <a:cubicBezTo>
                  <a:pt x="18615" y="15777"/>
                  <a:pt x="18634" y="15749"/>
                  <a:pt x="18653" y="15722"/>
                </a:cubicBezTo>
                <a:cubicBezTo>
                  <a:pt x="18686" y="15734"/>
                  <a:pt x="18717" y="15746"/>
                  <a:pt x="18749" y="15761"/>
                </a:cubicBezTo>
                <a:cubicBezTo>
                  <a:pt x="18937" y="15846"/>
                  <a:pt x="19135" y="15913"/>
                  <a:pt x="19297" y="16058"/>
                </a:cubicBezTo>
                <a:cubicBezTo>
                  <a:pt x="19340" y="16096"/>
                  <a:pt x="19392" y="16107"/>
                  <a:pt x="19446" y="16097"/>
                </a:cubicBezTo>
                <a:cubicBezTo>
                  <a:pt x="19497" y="16088"/>
                  <a:pt x="19549" y="16071"/>
                  <a:pt x="19595" y="16058"/>
                </a:cubicBezTo>
                <a:cubicBezTo>
                  <a:pt x="19600" y="16033"/>
                  <a:pt x="19608" y="16013"/>
                  <a:pt x="19604" y="16004"/>
                </a:cubicBezTo>
                <a:cubicBezTo>
                  <a:pt x="19552" y="15911"/>
                  <a:pt x="19580" y="15840"/>
                  <a:pt x="19647" y="15775"/>
                </a:cubicBezTo>
                <a:cubicBezTo>
                  <a:pt x="19667" y="15756"/>
                  <a:pt x="19684" y="15732"/>
                  <a:pt x="19704" y="15712"/>
                </a:cubicBezTo>
                <a:cubicBezTo>
                  <a:pt x="19823" y="15597"/>
                  <a:pt x="19941" y="15480"/>
                  <a:pt x="20029" y="15332"/>
                </a:cubicBezTo>
                <a:cubicBezTo>
                  <a:pt x="20043" y="15308"/>
                  <a:pt x="20064" y="15284"/>
                  <a:pt x="20086" y="15268"/>
                </a:cubicBezTo>
                <a:cubicBezTo>
                  <a:pt x="20143" y="15225"/>
                  <a:pt x="20168" y="15165"/>
                  <a:pt x="20191" y="15093"/>
                </a:cubicBezTo>
                <a:cubicBezTo>
                  <a:pt x="20254" y="14886"/>
                  <a:pt x="20328" y="14681"/>
                  <a:pt x="20344" y="14459"/>
                </a:cubicBezTo>
                <a:cubicBezTo>
                  <a:pt x="20350" y="14378"/>
                  <a:pt x="20353" y="14287"/>
                  <a:pt x="20432" y="14230"/>
                </a:cubicBezTo>
                <a:cubicBezTo>
                  <a:pt x="20460" y="14209"/>
                  <a:pt x="20454" y="14158"/>
                  <a:pt x="20440" y="14122"/>
                </a:cubicBezTo>
                <a:cubicBezTo>
                  <a:pt x="20394" y="14004"/>
                  <a:pt x="20424" y="13898"/>
                  <a:pt x="20476" y="13791"/>
                </a:cubicBezTo>
                <a:cubicBezTo>
                  <a:pt x="20487" y="13767"/>
                  <a:pt x="20524" y="13753"/>
                  <a:pt x="20546" y="13771"/>
                </a:cubicBezTo>
                <a:cubicBezTo>
                  <a:pt x="20583" y="13804"/>
                  <a:pt x="20618" y="13828"/>
                  <a:pt x="20677" y="13825"/>
                </a:cubicBezTo>
                <a:cubicBezTo>
                  <a:pt x="20739" y="13651"/>
                  <a:pt x="20732" y="13488"/>
                  <a:pt x="20651" y="13347"/>
                </a:cubicBezTo>
                <a:cubicBezTo>
                  <a:pt x="20594" y="13248"/>
                  <a:pt x="20589" y="13168"/>
                  <a:pt x="20620" y="13064"/>
                </a:cubicBezTo>
                <a:cubicBezTo>
                  <a:pt x="20647" y="12975"/>
                  <a:pt x="20660" y="12878"/>
                  <a:pt x="20681" y="12786"/>
                </a:cubicBezTo>
                <a:cubicBezTo>
                  <a:pt x="20688" y="12760"/>
                  <a:pt x="20698" y="12728"/>
                  <a:pt x="20717" y="12713"/>
                </a:cubicBezTo>
                <a:cubicBezTo>
                  <a:pt x="20803" y="12648"/>
                  <a:pt x="20822" y="12538"/>
                  <a:pt x="20835" y="12440"/>
                </a:cubicBezTo>
                <a:cubicBezTo>
                  <a:pt x="20847" y="12345"/>
                  <a:pt x="20849" y="12248"/>
                  <a:pt x="20896" y="12167"/>
                </a:cubicBezTo>
                <a:cubicBezTo>
                  <a:pt x="20946" y="12082"/>
                  <a:pt x="20938" y="11968"/>
                  <a:pt x="21019" y="11899"/>
                </a:cubicBezTo>
                <a:cubicBezTo>
                  <a:pt x="21029" y="11890"/>
                  <a:pt x="21035" y="11855"/>
                  <a:pt x="21028" y="11841"/>
                </a:cubicBezTo>
                <a:cubicBezTo>
                  <a:pt x="21000" y="11788"/>
                  <a:pt x="21001" y="11752"/>
                  <a:pt x="21045" y="11709"/>
                </a:cubicBezTo>
                <a:cubicBezTo>
                  <a:pt x="21124" y="11632"/>
                  <a:pt x="21192" y="11539"/>
                  <a:pt x="21273" y="11465"/>
                </a:cubicBezTo>
                <a:cubicBezTo>
                  <a:pt x="21349" y="11396"/>
                  <a:pt x="21436" y="11340"/>
                  <a:pt x="21518" y="11280"/>
                </a:cubicBezTo>
                <a:cubicBezTo>
                  <a:pt x="21589" y="11228"/>
                  <a:pt x="21600" y="11175"/>
                  <a:pt x="21545" y="11099"/>
                </a:cubicBezTo>
                <a:cubicBezTo>
                  <a:pt x="21508" y="11049"/>
                  <a:pt x="21463" y="11010"/>
                  <a:pt x="21422" y="10963"/>
                </a:cubicBezTo>
                <a:cubicBezTo>
                  <a:pt x="21395" y="10932"/>
                  <a:pt x="21354" y="10902"/>
                  <a:pt x="21339" y="10865"/>
                </a:cubicBezTo>
                <a:cubicBezTo>
                  <a:pt x="21315" y="10808"/>
                  <a:pt x="21294" y="10769"/>
                  <a:pt x="21238" y="10748"/>
                </a:cubicBezTo>
                <a:cubicBezTo>
                  <a:pt x="21208" y="10737"/>
                  <a:pt x="21182" y="10705"/>
                  <a:pt x="21155" y="10685"/>
                </a:cubicBezTo>
                <a:cubicBezTo>
                  <a:pt x="21022" y="10591"/>
                  <a:pt x="20922" y="10450"/>
                  <a:pt x="20787" y="10358"/>
                </a:cubicBezTo>
                <a:cubicBezTo>
                  <a:pt x="20725" y="10317"/>
                  <a:pt x="20661" y="10278"/>
                  <a:pt x="20603" y="10232"/>
                </a:cubicBezTo>
                <a:cubicBezTo>
                  <a:pt x="20497" y="10147"/>
                  <a:pt x="20390" y="10066"/>
                  <a:pt x="20274" y="9998"/>
                </a:cubicBezTo>
                <a:cubicBezTo>
                  <a:pt x="20187" y="7811"/>
                  <a:pt x="19475" y="5740"/>
                  <a:pt x="18272" y="4078"/>
                </a:cubicBezTo>
                <a:cubicBezTo>
                  <a:pt x="15038" y="-387"/>
                  <a:pt x="9256" y="-1318"/>
                  <a:pt x="5017" y="1943"/>
                </a:cubicBezTo>
                <a:cubicBezTo>
                  <a:pt x="5007" y="1953"/>
                  <a:pt x="4992" y="1962"/>
                  <a:pt x="4982" y="1972"/>
                </a:cubicBezTo>
                <a:cubicBezTo>
                  <a:pt x="4972" y="1982"/>
                  <a:pt x="4965" y="1996"/>
                  <a:pt x="4956" y="2006"/>
                </a:cubicBezTo>
                <a:cubicBezTo>
                  <a:pt x="4781" y="2172"/>
                  <a:pt x="4611" y="2344"/>
                  <a:pt x="4447" y="2523"/>
                </a:cubicBezTo>
                <a:cubicBezTo>
                  <a:pt x="4284" y="2702"/>
                  <a:pt x="4125" y="2887"/>
                  <a:pt x="3974" y="3079"/>
                </a:cubicBezTo>
                <a:cubicBezTo>
                  <a:pt x="3943" y="3067"/>
                  <a:pt x="3914" y="3053"/>
                  <a:pt x="3882" y="3045"/>
                </a:cubicBezTo>
                <a:cubicBezTo>
                  <a:pt x="3849" y="3036"/>
                  <a:pt x="3818" y="3028"/>
                  <a:pt x="3781" y="3030"/>
                </a:cubicBezTo>
                <a:cubicBezTo>
                  <a:pt x="3797" y="3096"/>
                  <a:pt x="3806" y="3161"/>
                  <a:pt x="3830" y="3220"/>
                </a:cubicBezTo>
                <a:cubicBezTo>
                  <a:pt x="3833" y="3228"/>
                  <a:pt x="3838" y="3233"/>
                  <a:pt x="3843" y="3240"/>
                </a:cubicBezTo>
                <a:cubicBezTo>
                  <a:pt x="3794" y="3304"/>
                  <a:pt x="3748" y="3372"/>
                  <a:pt x="3703" y="3440"/>
                </a:cubicBezTo>
                <a:cubicBezTo>
                  <a:pt x="3656" y="3507"/>
                  <a:pt x="3612" y="3577"/>
                  <a:pt x="3567" y="3645"/>
                </a:cubicBezTo>
                <a:cubicBezTo>
                  <a:pt x="3351" y="3565"/>
                  <a:pt x="3127" y="3531"/>
                  <a:pt x="2905" y="3484"/>
                </a:cubicBezTo>
                <a:cubicBezTo>
                  <a:pt x="2795" y="3460"/>
                  <a:pt x="2685" y="3453"/>
                  <a:pt x="2572" y="3459"/>
                </a:cubicBezTo>
                <a:cubicBezTo>
                  <a:pt x="2461" y="3466"/>
                  <a:pt x="2346" y="3457"/>
                  <a:pt x="2235" y="3459"/>
                </a:cubicBezTo>
                <a:cubicBezTo>
                  <a:pt x="2181" y="3460"/>
                  <a:pt x="2130" y="3461"/>
                  <a:pt x="2077" y="3459"/>
                </a:cubicBezTo>
                <a:cubicBezTo>
                  <a:pt x="2064" y="3459"/>
                  <a:pt x="2050" y="3461"/>
                  <a:pt x="2037" y="3464"/>
                </a:cubicBezTo>
                <a:cubicBezTo>
                  <a:pt x="2011" y="3470"/>
                  <a:pt x="1985" y="3479"/>
                  <a:pt x="1985" y="3513"/>
                </a:cubicBezTo>
                <a:cubicBezTo>
                  <a:pt x="1985" y="3532"/>
                  <a:pt x="1994" y="3560"/>
                  <a:pt x="2007" y="3571"/>
                </a:cubicBezTo>
                <a:cubicBezTo>
                  <a:pt x="2082" y="3640"/>
                  <a:pt x="2159" y="3705"/>
                  <a:pt x="2235" y="3771"/>
                </a:cubicBezTo>
                <a:cubicBezTo>
                  <a:pt x="2231" y="3824"/>
                  <a:pt x="2220" y="3869"/>
                  <a:pt x="2222" y="3913"/>
                </a:cubicBezTo>
                <a:cubicBezTo>
                  <a:pt x="2224" y="4013"/>
                  <a:pt x="2257" y="4097"/>
                  <a:pt x="2349" y="4142"/>
                </a:cubicBezTo>
                <a:cubicBezTo>
                  <a:pt x="2384" y="4159"/>
                  <a:pt x="2413" y="4188"/>
                  <a:pt x="2445" y="4210"/>
                </a:cubicBezTo>
                <a:cubicBezTo>
                  <a:pt x="2441" y="4339"/>
                  <a:pt x="2481" y="4448"/>
                  <a:pt x="2533" y="4551"/>
                </a:cubicBezTo>
                <a:cubicBezTo>
                  <a:pt x="2584" y="4655"/>
                  <a:pt x="2584" y="4768"/>
                  <a:pt x="2537" y="4868"/>
                </a:cubicBezTo>
                <a:cubicBezTo>
                  <a:pt x="2469" y="5012"/>
                  <a:pt x="2384" y="5141"/>
                  <a:pt x="2235" y="5195"/>
                </a:cubicBezTo>
                <a:cubicBezTo>
                  <a:pt x="2191" y="5211"/>
                  <a:pt x="2148" y="5234"/>
                  <a:pt x="2103" y="5239"/>
                </a:cubicBezTo>
                <a:cubicBezTo>
                  <a:pt x="2039" y="5246"/>
                  <a:pt x="1990" y="5274"/>
                  <a:pt x="1954" y="5332"/>
                </a:cubicBezTo>
                <a:cubicBezTo>
                  <a:pt x="1936" y="5362"/>
                  <a:pt x="1922" y="5396"/>
                  <a:pt x="1897" y="5419"/>
                </a:cubicBezTo>
                <a:cubicBezTo>
                  <a:pt x="1868" y="5447"/>
                  <a:pt x="1831" y="5481"/>
                  <a:pt x="1796" y="5483"/>
                </a:cubicBezTo>
                <a:cubicBezTo>
                  <a:pt x="1712" y="5487"/>
                  <a:pt x="1631" y="5513"/>
                  <a:pt x="1547" y="5478"/>
                </a:cubicBezTo>
                <a:cubicBezTo>
                  <a:pt x="1474" y="5448"/>
                  <a:pt x="1414" y="5466"/>
                  <a:pt x="1380" y="5546"/>
                </a:cubicBezTo>
                <a:cubicBezTo>
                  <a:pt x="1349" y="5619"/>
                  <a:pt x="1300" y="5655"/>
                  <a:pt x="1227" y="5668"/>
                </a:cubicBezTo>
                <a:cubicBezTo>
                  <a:pt x="1157" y="5681"/>
                  <a:pt x="1088" y="5711"/>
                  <a:pt x="1021" y="5741"/>
                </a:cubicBezTo>
                <a:cubicBezTo>
                  <a:pt x="975" y="5762"/>
                  <a:pt x="953" y="5814"/>
                  <a:pt x="960" y="5868"/>
                </a:cubicBezTo>
                <a:cubicBezTo>
                  <a:pt x="965" y="5911"/>
                  <a:pt x="978" y="5951"/>
                  <a:pt x="981" y="5995"/>
                </a:cubicBezTo>
                <a:cubicBezTo>
                  <a:pt x="983" y="6013"/>
                  <a:pt x="973" y="6041"/>
                  <a:pt x="960" y="6053"/>
                </a:cubicBezTo>
                <a:cubicBezTo>
                  <a:pt x="934" y="6076"/>
                  <a:pt x="907" y="6096"/>
                  <a:pt x="876" y="6107"/>
                </a:cubicBezTo>
                <a:cubicBezTo>
                  <a:pt x="777" y="6140"/>
                  <a:pt x="724" y="6219"/>
                  <a:pt x="692" y="6321"/>
                </a:cubicBezTo>
                <a:cubicBezTo>
                  <a:pt x="662" y="6418"/>
                  <a:pt x="623" y="6511"/>
                  <a:pt x="596" y="6609"/>
                </a:cubicBezTo>
                <a:cubicBezTo>
                  <a:pt x="574" y="6689"/>
                  <a:pt x="532" y="6753"/>
                  <a:pt x="491" y="6819"/>
                </a:cubicBezTo>
                <a:cubicBezTo>
                  <a:pt x="445" y="6890"/>
                  <a:pt x="471" y="6978"/>
                  <a:pt x="443" y="7053"/>
                </a:cubicBezTo>
                <a:cubicBezTo>
                  <a:pt x="432" y="7079"/>
                  <a:pt x="416" y="7103"/>
                  <a:pt x="407" y="7131"/>
                </a:cubicBezTo>
                <a:cubicBezTo>
                  <a:pt x="389" y="7186"/>
                  <a:pt x="369" y="7240"/>
                  <a:pt x="359" y="7296"/>
                </a:cubicBezTo>
                <a:cubicBezTo>
                  <a:pt x="352" y="7341"/>
                  <a:pt x="342" y="7380"/>
                  <a:pt x="311" y="7413"/>
                </a:cubicBezTo>
                <a:cubicBezTo>
                  <a:pt x="231" y="7500"/>
                  <a:pt x="201" y="7613"/>
                  <a:pt x="202" y="7735"/>
                </a:cubicBezTo>
                <a:cubicBezTo>
                  <a:pt x="202" y="7854"/>
                  <a:pt x="181" y="7965"/>
                  <a:pt x="145" y="8077"/>
                </a:cubicBezTo>
                <a:cubicBezTo>
                  <a:pt x="125" y="8137"/>
                  <a:pt x="121" y="8206"/>
                  <a:pt x="114" y="8272"/>
                </a:cubicBezTo>
                <a:cubicBezTo>
                  <a:pt x="104" y="8362"/>
                  <a:pt x="146" y="8425"/>
                  <a:pt x="206" y="8476"/>
                </a:cubicBezTo>
                <a:cubicBezTo>
                  <a:pt x="226" y="8494"/>
                  <a:pt x="248" y="8508"/>
                  <a:pt x="272" y="8520"/>
                </a:cubicBezTo>
                <a:cubicBezTo>
                  <a:pt x="440" y="8610"/>
                  <a:pt x="585" y="8738"/>
                  <a:pt x="705" y="8896"/>
                </a:cubicBezTo>
                <a:cubicBezTo>
                  <a:pt x="791" y="9008"/>
                  <a:pt x="868" y="9123"/>
                  <a:pt x="815" y="9291"/>
                </a:cubicBezTo>
                <a:cubicBezTo>
                  <a:pt x="793" y="9360"/>
                  <a:pt x="815" y="9436"/>
                  <a:pt x="872" y="9491"/>
                </a:cubicBezTo>
                <a:cubicBezTo>
                  <a:pt x="890" y="9508"/>
                  <a:pt x="908" y="9539"/>
                  <a:pt x="907" y="9564"/>
                </a:cubicBezTo>
                <a:cubicBezTo>
                  <a:pt x="899" y="9696"/>
                  <a:pt x="888" y="9835"/>
                  <a:pt x="784" y="9920"/>
                </a:cubicBezTo>
                <a:cubicBezTo>
                  <a:pt x="660" y="10021"/>
                  <a:pt x="585" y="10152"/>
                  <a:pt x="556" y="10319"/>
                </a:cubicBezTo>
                <a:cubicBezTo>
                  <a:pt x="543" y="10402"/>
                  <a:pt x="506" y="10467"/>
                  <a:pt x="425" y="10495"/>
                </a:cubicBezTo>
                <a:cubicBezTo>
                  <a:pt x="365" y="10516"/>
                  <a:pt x="350" y="10571"/>
                  <a:pt x="359" y="10636"/>
                </a:cubicBezTo>
                <a:cubicBezTo>
                  <a:pt x="361" y="10651"/>
                  <a:pt x="368" y="10666"/>
                  <a:pt x="372" y="10680"/>
                </a:cubicBezTo>
                <a:cubicBezTo>
                  <a:pt x="393" y="10744"/>
                  <a:pt x="374" y="10796"/>
                  <a:pt x="329" y="10836"/>
                </a:cubicBezTo>
                <a:cubicBezTo>
                  <a:pt x="239" y="10915"/>
                  <a:pt x="216" y="11050"/>
                  <a:pt x="131" y="11134"/>
                </a:cubicBezTo>
                <a:cubicBezTo>
                  <a:pt x="119" y="11146"/>
                  <a:pt x="113" y="11172"/>
                  <a:pt x="114" y="11192"/>
                </a:cubicBezTo>
                <a:cubicBezTo>
                  <a:pt x="118" y="11331"/>
                  <a:pt x="59" y="11442"/>
                  <a:pt x="0" y="11553"/>
                </a:cubicBezTo>
                <a:cubicBezTo>
                  <a:pt x="13" y="11759"/>
                  <a:pt x="148" y="11897"/>
                  <a:pt x="223" y="12065"/>
                </a:cubicBezTo>
                <a:cubicBezTo>
                  <a:pt x="226" y="12071"/>
                  <a:pt x="231" y="12075"/>
                  <a:pt x="237" y="12080"/>
                </a:cubicBezTo>
                <a:cubicBezTo>
                  <a:pt x="329" y="12150"/>
                  <a:pt x="390" y="12260"/>
                  <a:pt x="495" y="12314"/>
                </a:cubicBezTo>
                <a:cubicBezTo>
                  <a:pt x="524" y="12328"/>
                  <a:pt x="553" y="12355"/>
                  <a:pt x="574" y="12382"/>
                </a:cubicBezTo>
                <a:cubicBezTo>
                  <a:pt x="599" y="12413"/>
                  <a:pt x="631" y="12432"/>
                  <a:pt x="662" y="12455"/>
                </a:cubicBezTo>
                <a:cubicBezTo>
                  <a:pt x="613" y="12500"/>
                  <a:pt x="569" y="12551"/>
                  <a:pt x="530" y="12606"/>
                </a:cubicBezTo>
                <a:cubicBezTo>
                  <a:pt x="334" y="12884"/>
                  <a:pt x="291" y="13266"/>
                  <a:pt x="496" y="13510"/>
                </a:cubicBezTo>
                <a:cubicBezTo>
                  <a:pt x="590" y="13620"/>
                  <a:pt x="726" y="13677"/>
                  <a:pt x="865" y="13682"/>
                </a:cubicBezTo>
                <a:cubicBezTo>
                  <a:pt x="960" y="13686"/>
                  <a:pt x="1055" y="13702"/>
                  <a:pt x="1135" y="13742"/>
                </a:cubicBezTo>
                <a:cubicBezTo>
                  <a:pt x="1546" y="13954"/>
                  <a:pt x="733" y="14392"/>
                  <a:pt x="885" y="14707"/>
                </a:cubicBezTo>
                <a:cubicBezTo>
                  <a:pt x="962" y="14866"/>
                  <a:pt x="1179" y="14854"/>
                  <a:pt x="1248" y="15007"/>
                </a:cubicBezTo>
                <a:cubicBezTo>
                  <a:pt x="1335" y="15198"/>
                  <a:pt x="1058" y="15546"/>
                  <a:pt x="1332" y="15663"/>
                </a:cubicBezTo>
                <a:cubicBezTo>
                  <a:pt x="1404" y="15694"/>
                  <a:pt x="1480" y="15635"/>
                  <a:pt x="1555" y="15644"/>
                </a:cubicBezTo>
                <a:cubicBezTo>
                  <a:pt x="1634" y="15653"/>
                  <a:pt x="1690" y="15714"/>
                  <a:pt x="1770" y="15731"/>
                </a:cubicBezTo>
                <a:cubicBezTo>
                  <a:pt x="1833" y="15745"/>
                  <a:pt x="1896" y="15780"/>
                  <a:pt x="1954" y="15814"/>
                </a:cubicBezTo>
                <a:cubicBezTo>
                  <a:pt x="2057" y="15875"/>
                  <a:pt x="2086" y="15986"/>
                  <a:pt x="2024" y="16102"/>
                </a:cubicBezTo>
                <a:cubicBezTo>
                  <a:pt x="1990" y="16166"/>
                  <a:pt x="1944" y="16221"/>
                  <a:pt x="1906" y="16282"/>
                </a:cubicBezTo>
                <a:cubicBezTo>
                  <a:pt x="1873" y="16336"/>
                  <a:pt x="1887" y="16399"/>
                  <a:pt x="1937" y="16448"/>
                </a:cubicBezTo>
                <a:cubicBezTo>
                  <a:pt x="1982" y="16493"/>
                  <a:pt x="2036" y="16517"/>
                  <a:pt x="2090" y="16482"/>
                </a:cubicBezTo>
                <a:cubicBezTo>
                  <a:pt x="2176" y="16426"/>
                  <a:pt x="2256" y="16359"/>
                  <a:pt x="2340" y="16297"/>
                </a:cubicBezTo>
                <a:cubicBezTo>
                  <a:pt x="2395" y="16256"/>
                  <a:pt x="2452" y="16214"/>
                  <a:pt x="2511" y="16180"/>
                </a:cubicBezTo>
                <a:cubicBezTo>
                  <a:pt x="2527" y="16170"/>
                  <a:pt x="2560" y="16172"/>
                  <a:pt x="2572" y="16185"/>
                </a:cubicBezTo>
                <a:cubicBezTo>
                  <a:pt x="2593" y="16208"/>
                  <a:pt x="2614" y="16241"/>
                  <a:pt x="2616" y="16273"/>
                </a:cubicBezTo>
                <a:cubicBezTo>
                  <a:pt x="2624" y="16395"/>
                  <a:pt x="2539" y="16478"/>
                  <a:pt x="2493" y="16575"/>
                </a:cubicBezTo>
                <a:cubicBezTo>
                  <a:pt x="2435" y="16699"/>
                  <a:pt x="2463" y="16835"/>
                  <a:pt x="2414" y="16960"/>
                </a:cubicBezTo>
                <a:cubicBezTo>
                  <a:pt x="2370" y="17073"/>
                  <a:pt x="2254" y="17139"/>
                  <a:pt x="2252" y="17256"/>
                </a:cubicBezTo>
                <a:cubicBezTo>
                  <a:pt x="2251" y="17334"/>
                  <a:pt x="2312" y="17410"/>
                  <a:pt x="2283" y="17492"/>
                </a:cubicBezTo>
                <a:cubicBezTo>
                  <a:pt x="2277" y="17508"/>
                  <a:pt x="2274" y="17531"/>
                  <a:pt x="2248" y="17555"/>
                </a:cubicBezTo>
                <a:cubicBezTo>
                  <a:pt x="2268" y="17636"/>
                  <a:pt x="2283" y="17705"/>
                  <a:pt x="2305" y="17774"/>
                </a:cubicBezTo>
                <a:cubicBezTo>
                  <a:pt x="2332" y="17862"/>
                  <a:pt x="2371" y="17893"/>
                  <a:pt x="2454" y="17896"/>
                </a:cubicBezTo>
                <a:cubicBezTo>
                  <a:pt x="2498" y="17898"/>
                  <a:pt x="2545" y="17904"/>
                  <a:pt x="2585" y="17886"/>
                </a:cubicBezTo>
                <a:cubicBezTo>
                  <a:pt x="2862" y="17768"/>
                  <a:pt x="3025" y="17492"/>
                  <a:pt x="3257" y="17272"/>
                </a:cubicBezTo>
                <a:cubicBezTo>
                  <a:pt x="3405" y="17132"/>
                  <a:pt x="3598" y="17068"/>
                  <a:pt x="3769" y="16964"/>
                </a:cubicBezTo>
                <a:cubicBezTo>
                  <a:pt x="3870" y="16902"/>
                  <a:pt x="3964" y="16827"/>
                  <a:pt x="4049" y="16741"/>
                </a:cubicBezTo>
                <a:cubicBezTo>
                  <a:pt x="4170" y="16782"/>
                  <a:pt x="4261" y="16892"/>
                  <a:pt x="4289" y="17029"/>
                </a:cubicBezTo>
                <a:cubicBezTo>
                  <a:pt x="4292" y="17047"/>
                  <a:pt x="4295" y="17065"/>
                  <a:pt x="4301" y="17082"/>
                </a:cubicBezTo>
                <a:cubicBezTo>
                  <a:pt x="4324" y="17151"/>
                  <a:pt x="4389" y="17183"/>
                  <a:pt x="4450" y="17211"/>
                </a:cubicBezTo>
                <a:cubicBezTo>
                  <a:pt x="6084" y="17963"/>
                  <a:pt x="7400" y="19469"/>
                  <a:pt x="9140" y="20012"/>
                </a:cubicBezTo>
                <a:cubicBezTo>
                  <a:pt x="9954" y="20266"/>
                  <a:pt x="10795" y="20282"/>
                  <a:pt x="11611" y="20198"/>
                </a:cubicBezTo>
                <a:close/>
              </a:path>
            </a:pathLst>
          </a:custGeom>
        </p:spPr>
        <p:txBody>
          <a:bodyPr/>
          <a:lstStyle/>
          <a:p>
            <a:r>
              <a:t>98%</a:t>
            </a:r>
          </a:p>
        </p:txBody>
      </p:sp>
      <p:sp>
        <p:nvSpPr>
          <p:cNvPr id="341" name="Shape 341"/>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576" h="20242" extrusionOk="0">
                <a:moveTo>
                  <a:pt x="8301" y="24"/>
                </a:moveTo>
                <a:cubicBezTo>
                  <a:pt x="7622" y="88"/>
                  <a:pt x="6957" y="272"/>
                  <a:pt x="6320" y="571"/>
                </a:cubicBezTo>
                <a:cubicBezTo>
                  <a:pt x="6222" y="525"/>
                  <a:pt x="6125" y="479"/>
                  <a:pt x="6028" y="434"/>
                </a:cubicBezTo>
                <a:cubicBezTo>
                  <a:pt x="5995" y="419"/>
                  <a:pt x="5962" y="426"/>
                  <a:pt x="5933" y="454"/>
                </a:cubicBezTo>
                <a:cubicBezTo>
                  <a:pt x="5902" y="483"/>
                  <a:pt x="5874" y="515"/>
                  <a:pt x="5842" y="542"/>
                </a:cubicBezTo>
                <a:cubicBezTo>
                  <a:pt x="5772" y="598"/>
                  <a:pt x="5704" y="656"/>
                  <a:pt x="5630" y="703"/>
                </a:cubicBezTo>
                <a:cubicBezTo>
                  <a:pt x="5527" y="767"/>
                  <a:pt x="5522" y="766"/>
                  <a:pt x="5502" y="600"/>
                </a:cubicBezTo>
                <a:cubicBezTo>
                  <a:pt x="5502" y="594"/>
                  <a:pt x="5498" y="587"/>
                  <a:pt x="5495" y="581"/>
                </a:cubicBezTo>
                <a:cubicBezTo>
                  <a:pt x="5456" y="566"/>
                  <a:pt x="5435" y="607"/>
                  <a:pt x="5411" y="634"/>
                </a:cubicBezTo>
                <a:cubicBezTo>
                  <a:pt x="5327" y="730"/>
                  <a:pt x="5237" y="813"/>
                  <a:pt x="5137" y="874"/>
                </a:cubicBezTo>
                <a:cubicBezTo>
                  <a:pt x="5091" y="902"/>
                  <a:pt x="5052" y="940"/>
                  <a:pt x="5013" y="981"/>
                </a:cubicBezTo>
                <a:cubicBezTo>
                  <a:pt x="4930" y="1069"/>
                  <a:pt x="4872" y="1182"/>
                  <a:pt x="4805" y="1288"/>
                </a:cubicBezTo>
                <a:cubicBezTo>
                  <a:pt x="4770" y="1345"/>
                  <a:pt x="4732" y="1401"/>
                  <a:pt x="4667" y="1386"/>
                </a:cubicBezTo>
                <a:cubicBezTo>
                  <a:pt x="4646" y="1381"/>
                  <a:pt x="4617" y="1381"/>
                  <a:pt x="4601" y="1396"/>
                </a:cubicBezTo>
                <a:cubicBezTo>
                  <a:pt x="4544" y="1448"/>
                  <a:pt x="4499" y="1412"/>
                  <a:pt x="4451" y="1371"/>
                </a:cubicBezTo>
                <a:cubicBezTo>
                  <a:pt x="4220" y="1174"/>
                  <a:pt x="3985" y="981"/>
                  <a:pt x="3758" y="776"/>
                </a:cubicBezTo>
                <a:cubicBezTo>
                  <a:pt x="3661" y="688"/>
                  <a:pt x="3557" y="630"/>
                  <a:pt x="3452" y="571"/>
                </a:cubicBezTo>
                <a:cubicBezTo>
                  <a:pt x="3365" y="523"/>
                  <a:pt x="3272" y="508"/>
                  <a:pt x="3178" y="556"/>
                </a:cubicBezTo>
                <a:cubicBezTo>
                  <a:pt x="3132" y="580"/>
                  <a:pt x="3083" y="593"/>
                  <a:pt x="3036" y="610"/>
                </a:cubicBezTo>
                <a:cubicBezTo>
                  <a:pt x="2890" y="662"/>
                  <a:pt x="2781" y="784"/>
                  <a:pt x="2704" y="952"/>
                </a:cubicBezTo>
                <a:cubicBezTo>
                  <a:pt x="2646" y="1078"/>
                  <a:pt x="2581" y="1194"/>
                  <a:pt x="2496" y="1288"/>
                </a:cubicBezTo>
                <a:cubicBezTo>
                  <a:pt x="2475" y="1311"/>
                  <a:pt x="2453" y="1339"/>
                  <a:pt x="2445" y="1371"/>
                </a:cubicBezTo>
                <a:cubicBezTo>
                  <a:pt x="2400" y="1536"/>
                  <a:pt x="2337" y="1688"/>
                  <a:pt x="2313" y="1864"/>
                </a:cubicBezTo>
                <a:cubicBezTo>
                  <a:pt x="2290" y="2037"/>
                  <a:pt x="2259" y="2212"/>
                  <a:pt x="2215" y="2377"/>
                </a:cubicBezTo>
                <a:cubicBezTo>
                  <a:pt x="2180" y="2506"/>
                  <a:pt x="2164" y="2628"/>
                  <a:pt x="2178" y="2762"/>
                </a:cubicBezTo>
                <a:cubicBezTo>
                  <a:pt x="2192" y="2892"/>
                  <a:pt x="2213" y="3024"/>
                  <a:pt x="2200" y="3158"/>
                </a:cubicBezTo>
                <a:cubicBezTo>
                  <a:pt x="2196" y="3205"/>
                  <a:pt x="2212" y="3257"/>
                  <a:pt x="2226" y="3304"/>
                </a:cubicBezTo>
                <a:cubicBezTo>
                  <a:pt x="2243" y="3368"/>
                  <a:pt x="2253" y="3427"/>
                  <a:pt x="2240" y="3494"/>
                </a:cubicBezTo>
                <a:cubicBezTo>
                  <a:pt x="2224" y="3579"/>
                  <a:pt x="2247" y="3655"/>
                  <a:pt x="2284" y="3724"/>
                </a:cubicBezTo>
                <a:cubicBezTo>
                  <a:pt x="2313" y="3777"/>
                  <a:pt x="2343" y="3829"/>
                  <a:pt x="2361" y="3890"/>
                </a:cubicBezTo>
                <a:cubicBezTo>
                  <a:pt x="2387" y="3980"/>
                  <a:pt x="2423" y="4060"/>
                  <a:pt x="2470" y="4134"/>
                </a:cubicBezTo>
                <a:cubicBezTo>
                  <a:pt x="2499" y="4178"/>
                  <a:pt x="2526" y="4227"/>
                  <a:pt x="2525" y="4290"/>
                </a:cubicBezTo>
                <a:cubicBezTo>
                  <a:pt x="2525" y="4308"/>
                  <a:pt x="2530" y="4323"/>
                  <a:pt x="2532" y="4339"/>
                </a:cubicBezTo>
                <a:cubicBezTo>
                  <a:pt x="2516" y="4366"/>
                  <a:pt x="2501" y="4394"/>
                  <a:pt x="2485" y="4422"/>
                </a:cubicBezTo>
                <a:cubicBezTo>
                  <a:pt x="2469" y="4449"/>
                  <a:pt x="2453" y="4477"/>
                  <a:pt x="2437" y="4505"/>
                </a:cubicBezTo>
                <a:cubicBezTo>
                  <a:pt x="2410" y="4492"/>
                  <a:pt x="2384" y="4480"/>
                  <a:pt x="2357" y="4466"/>
                </a:cubicBezTo>
                <a:cubicBezTo>
                  <a:pt x="2201" y="4380"/>
                  <a:pt x="2036" y="4313"/>
                  <a:pt x="1901" y="4168"/>
                </a:cubicBezTo>
                <a:cubicBezTo>
                  <a:pt x="1865" y="4129"/>
                  <a:pt x="1821" y="4119"/>
                  <a:pt x="1777" y="4129"/>
                </a:cubicBezTo>
                <a:cubicBezTo>
                  <a:pt x="1734" y="4138"/>
                  <a:pt x="1691" y="4155"/>
                  <a:pt x="1653" y="4168"/>
                </a:cubicBezTo>
                <a:cubicBezTo>
                  <a:pt x="1648" y="4193"/>
                  <a:pt x="1642" y="4213"/>
                  <a:pt x="1646" y="4222"/>
                </a:cubicBezTo>
                <a:cubicBezTo>
                  <a:pt x="1689" y="4315"/>
                  <a:pt x="1665" y="4386"/>
                  <a:pt x="1609" y="4451"/>
                </a:cubicBezTo>
                <a:cubicBezTo>
                  <a:pt x="1592" y="4470"/>
                  <a:pt x="1578" y="4495"/>
                  <a:pt x="1562" y="4514"/>
                </a:cubicBezTo>
                <a:cubicBezTo>
                  <a:pt x="1463" y="4629"/>
                  <a:pt x="1364" y="4746"/>
                  <a:pt x="1292" y="4895"/>
                </a:cubicBezTo>
                <a:cubicBezTo>
                  <a:pt x="1280" y="4919"/>
                  <a:pt x="1262" y="4942"/>
                  <a:pt x="1244" y="4958"/>
                </a:cubicBezTo>
                <a:cubicBezTo>
                  <a:pt x="1196" y="5002"/>
                  <a:pt x="1175" y="5061"/>
                  <a:pt x="1157" y="5134"/>
                </a:cubicBezTo>
                <a:cubicBezTo>
                  <a:pt x="1104" y="5341"/>
                  <a:pt x="1042" y="5546"/>
                  <a:pt x="1029" y="5769"/>
                </a:cubicBezTo>
                <a:cubicBezTo>
                  <a:pt x="1024" y="5849"/>
                  <a:pt x="1021" y="5941"/>
                  <a:pt x="956" y="5998"/>
                </a:cubicBezTo>
                <a:cubicBezTo>
                  <a:pt x="932" y="6019"/>
                  <a:pt x="937" y="6070"/>
                  <a:pt x="949" y="6105"/>
                </a:cubicBezTo>
                <a:cubicBezTo>
                  <a:pt x="987" y="6224"/>
                  <a:pt x="962" y="6330"/>
                  <a:pt x="919" y="6437"/>
                </a:cubicBezTo>
                <a:cubicBezTo>
                  <a:pt x="910" y="6461"/>
                  <a:pt x="879" y="6475"/>
                  <a:pt x="861" y="6457"/>
                </a:cubicBezTo>
                <a:cubicBezTo>
                  <a:pt x="830" y="6424"/>
                  <a:pt x="801" y="6400"/>
                  <a:pt x="752" y="6403"/>
                </a:cubicBezTo>
                <a:cubicBezTo>
                  <a:pt x="700" y="6577"/>
                  <a:pt x="706" y="6741"/>
                  <a:pt x="773" y="6881"/>
                </a:cubicBezTo>
                <a:cubicBezTo>
                  <a:pt x="821" y="6981"/>
                  <a:pt x="825" y="7061"/>
                  <a:pt x="799" y="7164"/>
                </a:cubicBezTo>
                <a:cubicBezTo>
                  <a:pt x="777" y="7254"/>
                  <a:pt x="766" y="7351"/>
                  <a:pt x="748" y="7443"/>
                </a:cubicBezTo>
                <a:cubicBezTo>
                  <a:pt x="743" y="7470"/>
                  <a:pt x="734" y="7502"/>
                  <a:pt x="719" y="7516"/>
                </a:cubicBezTo>
                <a:cubicBezTo>
                  <a:pt x="647" y="7582"/>
                  <a:pt x="631" y="7691"/>
                  <a:pt x="620" y="7789"/>
                </a:cubicBezTo>
                <a:cubicBezTo>
                  <a:pt x="610" y="7884"/>
                  <a:pt x="609" y="7982"/>
                  <a:pt x="569" y="8062"/>
                </a:cubicBezTo>
                <a:cubicBezTo>
                  <a:pt x="527" y="8148"/>
                  <a:pt x="534" y="8262"/>
                  <a:pt x="467" y="8331"/>
                </a:cubicBezTo>
                <a:cubicBezTo>
                  <a:pt x="458" y="8340"/>
                  <a:pt x="453" y="8375"/>
                  <a:pt x="460" y="8389"/>
                </a:cubicBezTo>
                <a:cubicBezTo>
                  <a:pt x="483" y="8443"/>
                  <a:pt x="482" y="8478"/>
                  <a:pt x="445" y="8521"/>
                </a:cubicBezTo>
                <a:cubicBezTo>
                  <a:pt x="379" y="8598"/>
                  <a:pt x="323" y="8691"/>
                  <a:pt x="255" y="8765"/>
                </a:cubicBezTo>
                <a:cubicBezTo>
                  <a:pt x="192" y="8835"/>
                  <a:pt x="120" y="8890"/>
                  <a:pt x="51" y="8951"/>
                </a:cubicBezTo>
                <a:cubicBezTo>
                  <a:pt x="-8" y="9003"/>
                  <a:pt x="-17" y="9056"/>
                  <a:pt x="29" y="9131"/>
                </a:cubicBezTo>
                <a:cubicBezTo>
                  <a:pt x="60" y="9182"/>
                  <a:pt x="97" y="9221"/>
                  <a:pt x="131" y="9268"/>
                </a:cubicBezTo>
                <a:cubicBezTo>
                  <a:pt x="154" y="9299"/>
                  <a:pt x="188" y="9329"/>
                  <a:pt x="201" y="9366"/>
                </a:cubicBezTo>
                <a:cubicBezTo>
                  <a:pt x="220" y="9423"/>
                  <a:pt x="238" y="9462"/>
                  <a:pt x="285" y="9483"/>
                </a:cubicBezTo>
                <a:cubicBezTo>
                  <a:pt x="309" y="9494"/>
                  <a:pt x="331" y="9526"/>
                  <a:pt x="354" y="9546"/>
                </a:cubicBezTo>
                <a:cubicBezTo>
                  <a:pt x="464" y="9641"/>
                  <a:pt x="547" y="9782"/>
                  <a:pt x="660" y="9873"/>
                </a:cubicBezTo>
                <a:cubicBezTo>
                  <a:pt x="712" y="9915"/>
                  <a:pt x="765" y="9953"/>
                  <a:pt x="814" y="10000"/>
                </a:cubicBezTo>
                <a:cubicBezTo>
                  <a:pt x="902" y="10085"/>
                  <a:pt x="991" y="10166"/>
                  <a:pt x="1087" y="10234"/>
                </a:cubicBezTo>
                <a:cubicBezTo>
                  <a:pt x="1160" y="12423"/>
                  <a:pt x="1753" y="14496"/>
                  <a:pt x="2755" y="16159"/>
                </a:cubicBezTo>
                <a:cubicBezTo>
                  <a:pt x="5447" y="20629"/>
                  <a:pt x="10262" y="21561"/>
                  <a:pt x="13792" y="18297"/>
                </a:cubicBezTo>
                <a:cubicBezTo>
                  <a:pt x="13801" y="18286"/>
                  <a:pt x="13813" y="18278"/>
                  <a:pt x="13822" y="18268"/>
                </a:cubicBezTo>
                <a:cubicBezTo>
                  <a:pt x="13830" y="18257"/>
                  <a:pt x="13835" y="18244"/>
                  <a:pt x="13843" y="18233"/>
                </a:cubicBezTo>
                <a:cubicBezTo>
                  <a:pt x="13989" y="18068"/>
                  <a:pt x="14131" y="17895"/>
                  <a:pt x="14267" y="17716"/>
                </a:cubicBezTo>
                <a:cubicBezTo>
                  <a:pt x="14403" y="17536"/>
                  <a:pt x="14535" y="17352"/>
                  <a:pt x="14661" y="17160"/>
                </a:cubicBezTo>
                <a:cubicBezTo>
                  <a:pt x="14686" y="17172"/>
                  <a:pt x="14711" y="17186"/>
                  <a:pt x="14737" y="17194"/>
                </a:cubicBezTo>
                <a:cubicBezTo>
                  <a:pt x="14765" y="17202"/>
                  <a:pt x="14791" y="17211"/>
                  <a:pt x="14821" y="17209"/>
                </a:cubicBezTo>
                <a:cubicBezTo>
                  <a:pt x="14808" y="17142"/>
                  <a:pt x="14801" y="17077"/>
                  <a:pt x="14781" y="17018"/>
                </a:cubicBezTo>
                <a:cubicBezTo>
                  <a:pt x="14779" y="17010"/>
                  <a:pt x="14774" y="17006"/>
                  <a:pt x="14770" y="16999"/>
                </a:cubicBezTo>
                <a:cubicBezTo>
                  <a:pt x="14811" y="16934"/>
                  <a:pt x="14849" y="16866"/>
                  <a:pt x="14887" y="16799"/>
                </a:cubicBezTo>
                <a:cubicBezTo>
                  <a:pt x="14925" y="16731"/>
                  <a:pt x="14962" y="16661"/>
                  <a:pt x="15000" y="16594"/>
                </a:cubicBezTo>
                <a:cubicBezTo>
                  <a:pt x="15180" y="16674"/>
                  <a:pt x="15366" y="16707"/>
                  <a:pt x="15551" y="16755"/>
                </a:cubicBezTo>
                <a:cubicBezTo>
                  <a:pt x="15643" y="16778"/>
                  <a:pt x="15735" y="16786"/>
                  <a:pt x="15828" y="16779"/>
                </a:cubicBezTo>
                <a:cubicBezTo>
                  <a:pt x="15921" y="16772"/>
                  <a:pt x="16017" y="16781"/>
                  <a:pt x="16109" y="16779"/>
                </a:cubicBezTo>
                <a:cubicBezTo>
                  <a:pt x="16154" y="16778"/>
                  <a:pt x="16196" y="16777"/>
                  <a:pt x="16241" y="16779"/>
                </a:cubicBezTo>
                <a:cubicBezTo>
                  <a:pt x="16252" y="16779"/>
                  <a:pt x="16263" y="16777"/>
                  <a:pt x="16274" y="16774"/>
                </a:cubicBezTo>
                <a:cubicBezTo>
                  <a:pt x="16295" y="16769"/>
                  <a:pt x="16317" y="16760"/>
                  <a:pt x="16317" y="16725"/>
                </a:cubicBezTo>
                <a:cubicBezTo>
                  <a:pt x="16317" y="16706"/>
                  <a:pt x="16310" y="16678"/>
                  <a:pt x="16299" y="16667"/>
                </a:cubicBezTo>
                <a:cubicBezTo>
                  <a:pt x="16237" y="16598"/>
                  <a:pt x="16172" y="16533"/>
                  <a:pt x="16109" y="16467"/>
                </a:cubicBezTo>
                <a:cubicBezTo>
                  <a:pt x="16113" y="16413"/>
                  <a:pt x="16121" y="16369"/>
                  <a:pt x="16120" y="16325"/>
                </a:cubicBezTo>
                <a:cubicBezTo>
                  <a:pt x="16118" y="16225"/>
                  <a:pt x="16090" y="16141"/>
                  <a:pt x="16015" y="16096"/>
                </a:cubicBezTo>
                <a:cubicBezTo>
                  <a:pt x="15985" y="16079"/>
                  <a:pt x="15961" y="16050"/>
                  <a:pt x="15934" y="16027"/>
                </a:cubicBezTo>
                <a:cubicBezTo>
                  <a:pt x="15937" y="15899"/>
                  <a:pt x="15904" y="15790"/>
                  <a:pt x="15861" y="15686"/>
                </a:cubicBezTo>
                <a:cubicBezTo>
                  <a:pt x="15818" y="15582"/>
                  <a:pt x="15818" y="15469"/>
                  <a:pt x="15858" y="15369"/>
                </a:cubicBezTo>
                <a:cubicBezTo>
                  <a:pt x="15914" y="15225"/>
                  <a:pt x="15985" y="15096"/>
                  <a:pt x="16109" y="15042"/>
                </a:cubicBezTo>
                <a:cubicBezTo>
                  <a:pt x="16146" y="15026"/>
                  <a:pt x="16181" y="15002"/>
                  <a:pt x="16219" y="14998"/>
                </a:cubicBezTo>
                <a:cubicBezTo>
                  <a:pt x="16273" y="14991"/>
                  <a:pt x="16313" y="14963"/>
                  <a:pt x="16343" y="14905"/>
                </a:cubicBezTo>
                <a:cubicBezTo>
                  <a:pt x="16358" y="14875"/>
                  <a:pt x="16370" y="14840"/>
                  <a:pt x="16390" y="14817"/>
                </a:cubicBezTo>
                <a:cubicBezTo>
                  <a:pt x="16414" y="14790"/>
                  <a:pt x="16446" y="14755"/>
                  <a:pt x="16474" y="14754"/>
                </a:cubicBezTo>
                <a:cubicBezTo>
                  <a:pt x="16545" y="14749"/>
                  <a:pt x="16612" y="14723"/>
                  <a:pt x="16682" y="14759"/>
                </a:cubicBezTo>
                <a:cubicBezTo>
                  <a:pt x="16743" y="14789"/>
                  <a:pt x="16793" y="14770"/>
                  <a:pt x="16821" y="14690"/>
                </a:cubicBezTo>
                <a:cubicBezTo>
                  <a:pt x="16847" y="14617"/>
                  <a:pt x="16888" y="14581"/>
                  <a:pt x="16949" y="14568"/>
                </a:cubicBezTo>
                <a:cubicBezTo>
                  <a:pt x="17007" y="14556"/>
                  <a:pt x="17064" y="14525"/>
                  <a:pt x="17120" y="14495"/>
                </a:cubicBezTo>
                <a:cubicBezTo>
                  <a:pt x="17159" y="14474"/>
                  <a:pt x="17177" y="14422"/>
                  <a:pt x="17171" y="14368"/>
                </a:cubicBezTo>
                <a:cubicBezTo>
                  <a:pt x="17167" y="14325"/>
                  <a:pt x="17156" y="14284"/>
                  <a:pt x="17153" y="14241"/>
                </a:cubicBezTo>
                <a:cubicBezTo>
                  <a:pt x="17152" y="14223"/>
                  <a:pt x="17160" y="14195"/>
                  <a:pt x="17171" y="14183"/>
                </a:cubicBezTo>
                <a:cubicBezTo>
                  <a:pt x="17192" y="14160"/>
                  <a:pt x="17215" y="14139"/>
                  <a:pt x="17241" y="14129"/>
                </a:cubicBezTo>
                <a:cubicBezTo>
                  <a:pt x="17323" y="14096"/>
                  <a:pt x="17367" y="14017"/>
                  <a:pt x="17394" y="13914"/>
                </a:cubicBezTo>
                <a:cubicBezTo>
                  <a:pt x="17419" y="13817"/>
                  <a:pt x="17452" y="13724"/>
                  <a:pt x="17474" y="13626"/>
                </a:cubicBezTo>
                <a:cubicBezTo>
                  <a:pt x="17492" y="13546"/>
                  <a:pt x="17527" y="13482"/>
                  <a:pt x="17562" y="13416"/>
                </a:cubicBezTo>
                <a:cubicBezTo>
                  <a:pt x="17599" y="13345"/>
                  <a:pt x="17577" y="13256"/>
                  <a:pt x="17602" y="13182"/>
                </a:cubicBezTo>
                <a:cubicBezTo>
                  <a:pt x="17611" y="13156"/>
                  <a:pt x="17623" y="13131"/>
                  <a:pt x="17631" y="13104"/>
                </a:cubicBezTo>
                <a:cubicBezTo>
                  <a:pt x="17646" y="13049"/>
                  <a:pt x="17663" y="12995"/>
                  <a:pt x="17671" y="12938"/>
                </a:cubicBezTo>
                <a:cubicBezTo>
                  <a:pt x="17677" y="12894"/>
                  <a:pt x="17685" y="12855"/>
                  <a:pt x="17711" y="12821"/>
                </a:cubicBezTo>
                <a:cubicBezTo>
                  <a:pt x="17778" y="12734"/>
                  <a:pt x="17803" y="12621"/>
                  <a:pt x="17802" y="12499"/>
                </a:cubicBezTo>
                <a:cubicBezTo>
                  <a:pt x="17802" y="12380"/>
                  <a:pt x="17819" y="12269"/>
                  <a:pt x="17850" y="12157"/>
                </a:cubicBezTo>
                <a:cubicBezTo>
                  <a:pt x="17866" y="12096"/>
                  <a:pt x="17869" y="12027"/>
                  <a:pt x="17875" y="11962"/>
                </a:cubicBezTo>
                <a:cubicBezTo>
                  <a:pt x="17884" y="11872"/>
                  <a:pt x="17848" y="11808"/>
                  <a:pt x="17799" y="11757"/>
                </a:cubicBezTo>
                <a:cubicBezTo>
                  <a:pt x="17781" y="11739"/>
                  <a:pt x="17764" y="11726"/>
                  <a:pt x="17744" y="11713"/>
                </a:cubicBezTo>
                <a:cubicBezTo>
                  <a:pt x="17604" y="11623"/>
                  <a:pt x="17483" y="11495"/>
                  <a:pt x="17383" y="11337"/>
                </a:cubicBezTo>
                <a:cubicBezTo>
                  <a:pt x="17311" y="11225"/>
                  <a:pt x="17248" y="11110"/>
                  <a:pt x="17292" y="10942"/>
                </a:cubicBezTo>
                <a:cubicBezTo>
                  <a:pt x="17310" y="10873"/>
                  <a:pt x="17292" y="10797"/>
                  <a:pt x="17244" y="10742"/>
                </a:cubicBezTo>
                <a:cubicBezTo>
                  <a:pt x="17229" y="10725"/>
                  <a:pt x="17214" y="10693"/>
                  <a:pt x="17215" y="10669"/>
                </a:cubicBezTo>
                <a:cubicBezTo>
                  <a:pt x="17221" y="10536"/>
                  <a:pt x="17231" y="10397"/>
                  <a:pt x="17317" y="10312"/>
                </a:cubicBezTo>
                <a:cubicBezTo>
                  <a:pt x="17421" y="10210"/>
                  <a:pt x="17483" y="10080"/>
                  <a:pt x="17507" y="9912"/>
                </a:cubicBezTo>
                <a:cubicBezTo>
                  <a:pt x="17518" y="9829"/>
                  <a:pt x="17549" y="9765"/>
                  <a:pt x="17616" y="9736"/>
                </a:cubicBezTo>
                <a:cubicBezTo>
                  <a:pt x="17666" y="9716"/>
                  <a:pt x="17678" y="9660"/>
                  <a:pt x="17671" y="9595"/>
                </a:cubicBezTo>
                <a:cubicBezTo>
                  <a:pt x="17669" y="9580"/>
                  <a:pt x="17664" y="9565"/>
                  <a:pt x="17660" y="9551"/>
                </a:cubicBezTo>
                <a:cubicBezTo>
                  <a:pt x="17643" y="9487"/>
                  <a:pt x="17658" y="9435"/>
                  <a:pt x="17697" y="9395"/>
                </a:cubicBezTo>
                <a:cubicBezTo>
                  <a:pt x="17772" y="9316"/>
                  <a:pt x="17791" y="9181"/>
                  <a:pt x="17861" y="9097"/>
                </a:cubicBezTo>
                <a:cubicBezTo>
                  <a:pt x="17871" y="9085"/>
                  <a:pt x="17876" y="9059"/>
                  <a:pt x="17875" y="9039"/>
                </a:cubicBezTo>
                <a:cubicBezTo>
                  <a:pt x="17872" y="8900"/>
                  <a:pt x="17921" y="8789"/>
                  <a:pt x="17970" y="8677"/>
                </a:cubicBezTo>
                <a:cubicBezTo>
                  <a:pt x="17959" y="8472"/>
                  <a:pt x="17847" y="8333"/>
                  <a:pt x="17784" y="8165"/>
                </a:cubicBezTo>
                <a:cubicBezTo>
                  <a:pt x="17782" y="8159"/>
                  <a:pt x="17778" y="8155"/>
                  <a:pt x="17773" y="8150"/>
                </a:cubicBezTo>
                <a:cubicBezTo>
                  <a:pt x="17697" y="8080"/>
                  <a:pt x="17645" y="7970"/>
                  <a:pt x="17558" y="7916"/>
                </a:cubicBezTo>
                <a:cubicBezTo>
                  <a:pt x="17534" y="7901"/>
                  <a:pt x="17510" y="7875"/>
                  <a:pt x="17492" y="7848"/>
                </a:cubicBezTo>
                <a:cubicBezTo>
                  <a:pt x="17472" y="7816"/>
                  <a:pt x="17445" y="7797"/>
                  <a:pt x="17419" y="7775"/>
                </a:cubicBezTo>
                <a:cubicBezTo>
                  <a:pt x="17456" y="7725"/>
                  <a:pt x="17490" y="7670"/>
                  <a:pt x="17529" y="7623"/>
                </a:cubicBezTo>
                <a:cubicBezTo>
                  <a:pt x="17642" y="7487"/>
                  <a:pt x="17728" y="7314"/>
                  <a:pt x="17755" y="7116"/>
                </a:cubicBezTo>
                <a:cubicBezTo>
                  <a:pt x="17771" y="6995"/>
                  <a:pt x="17807" y="6906"/>
                  <a:pt x="17868" y="6828"/>
                </a:cubicBezTo>
                <a:cubicBezTo>
                  <a:pt x="17990" y="6673"/>
                  <a:pt x="18115" y="6523"/>
                  <a:pt x="18240" y="6374"/>
                </a:cubicBezTo>
                <a:cubicBezTo>
                  <a:pt x="18443" y="6133"/>
                  <a:pt x="18476" y="6072"/>
                  <a:pt x="18609" y="5695"/>
                </a:cubicBezTo>
                <a:cubicBezTo>
                  <a:pt x="18625" y="5651"/>
                  <a:pt x="18643" y="5611"/>
                  <a:pt x="18667" y="5573"/>
                </a:cubicBezTo>
                <a:cubicBezTo>
                  <a:pt x="18698" y="5527"/>
                  <a:pt x="18737" y="5486"/>
                  <a:pt x="18769" y="5442"/>
                </a:cubicBezTo>
                <a:cubicBezTo>
                  <a:pt x="18795" y="5406"/>
                  <a:pt x="18819" y="5366"/>
                  <a:pt x="18839" y="5325"/>
                </a:cubicBezTo>
                <a:cubicBezTo>
                  <a:pt x="18846" y="5309"/>
                  <a:pt x="18840" y="5277"/>
                  <a:pt x="18831" y="5261"/>
                </a:cubicBezTo>
                <a:cubicBezTo>
                  <a:pt x="18822" y="5245"/>
                  <a:pt x="18799" y="5226"/>
                  <a:pt x="18788" y="5232"/>
                </a:cubicBezTo>
                <a:cubicBezTo>
                  <a:pt x="18745" y="5252"/>
                  <a:pt x="18700" y="5275"/>
                  <a:pt x="18664" y="5310"/>
                </a:cubicBezTo>
                <a:cubicBezTo>
                  <a:pt x="18573" y="5398"/>
                  <a:pt x="18488" y="5496"/>
                  <a:pt x="18397" y="5583"/>
                </a:cubicBezTo>
                <a:cubicBezTo>
                  <a:pt x="18361" y="5618"/>
                  <a:pt x="18313" y="5638"/>
                  <a:pt x="18269" y="5656"/>
                </a:cubicBezTo>
                <a:cubicBezTo>
                  <a:pt x="18255" y="5662"/>
                  <a:pt x="18226" y="5651"/>
                  <a:pt x="18222" y="5637"/>
                </a:cubicBezTo>
                <a:cubicBezTo>
                  <a:pt x="18213" y="5607"/>
                  <a:pt x="18206" y="5556"/>
                  <a:pt x="18218" y="5539"/>
                </a:cubicBezTo>
                <a:cubicBezTo>
                  <a:pt x="18329" y="5388"/>
                  <a:pt x="18442" y="5240"/>
                  <a:pt x="18558" y="5095"/>
                </a:cubicBezTo>
                <a:cubicBezTo>
                  <a:pt x="18653" y="4976"/>
                  <a:pt x="18764" y="4877"/>
                  <a:pt x="18846" y="4744"/>
                </a:cubicBezTo>
                <a:cubicBezTo>
                  <a:pt x="18965" y="4549"/>
                  <a:pt x="19102" y="4378"/>
                  <a:pt x="19247" y="4222"/>
                </a:cubicBezTo>
                <a:cubicBezTo>
                  <a:pt x="19509" y="3940"/>
                  <a:pt x="19771" y="3664"/>
                  <a:pt x="20032" y="3382"/>
                </a:cubicBezTo>
                <a:cubicBezTo>
                  <a:pt x="20119" y="3288"/>
                  <a:pt x="20191" y="3163"/>
                  <a:pt x="20287" y="3094"/>
                </a:cubicBezTo>
                <a:cubicBezTo>
                  <a:pt x="20429" y="2993"/>
                  <a:pt x="20551" y="2859"/>
                  <a:pt x="20674" y="2728"/>
                </a:cubicBezTo>
                <a:cubicBezTo>
                  <a:pt x="20929" y="2456"/>
                  <a:pt x="21181" y="2177"/>
                  <a:pt x="21429" y="1894"/>
                </a:cubicBezTo>
                <a:cubicBezTo>
                  <a:pt x="21497" y="1816"/>
                  <a:pt x="21583" y="1746"/>
                  <a:pt x="21575" y="1596"/>
                </a:cubicBezTo>
                <a:cubicBezTo>
                  <a:pt x="21462" y="1531"/>
                  <a:pt x="21409" y="1657"/>
                  <a:pt x="21342" y="1728"/>
                </a:cubicBezTo>
                <a:cubicBezTo>
                  <a:pt x="20952" y="2134"/>
                  <a:pt x="20564" y="2551"/>
                  <a:pt x="20174" y="2957"/>
                </a:cubicBezTo>
                <a:cubicBezTo>
                  <a:pt x="19946" y="3196"/>
                  <a:pt x="19716" y="3423"/>
                  <a:pt x="19485" y="3655"/>
                </a:cubicBezTo>
                <a:cubicBezTo>
                  <a:pt x="19440" y="3700"/>
                  <a:pt x="19391" y="3736"/>
                  <a:pt x="19342" y="3773"/>
                </a:cubicBezTo>
                <a:cubicBezTo>
                  <a:pt x="19310" y="3797"/>
                  <a:pt x="19249" y="3781"/>
                  <a:pt x="19244" y="3748"/>
                </a:cubicBezTo>
                <a:cubicBezTo>
                  <a:pt x="19238" y="3714"/>
                  <a:pt x="19232" y="3670"/>
                  <a:pt x="19244" y="3646"/>
                </a:cubicBezTo>
                <a:cubicBezTo>
                  <a:pt x="19294" y="3542"/>
                  <a:pt x="19350" y="3443"/>
                  <a:pt x="19404" y="3343"/>
                </a:cubicBezTo>
                <a:cubicBezTo>
                  <a:pt x="19562" y="3268"/>
                  <a:pt x="19611" y="3067"/>
                  <a:pt x="19693" y="2904"/>
                </a:cubicBezTo>
                <a:cubicBezTo>
                  <a:pt x="19704" y="2880"/>
                  <a:pt x="19697" y="2839"/>
                  <a:pt x="19700" y="2806"/>
                </a:cubicBezTo>
                <a:cubicBezTo>
                  <a:pt x="19607" y="2793"/>
                  <a:pt x="19550" y="2865"/>
                  <a:pt x="19492" y="2923"/>
                </a:cubicBezTo>
                <a:cubicBezTo>
                  <a:pt x="19290" y="3126"/>
                  <a:pt x="19091" y="3336"/>
                  <a:pt x="18890" y="3538"/>
                </a:cubicBezTo>
                <a:cubicBezTo>
                  <a:pt x="18846" y="3582"/>
                  <a:pt x="18799" y="3624"/>
                  <a:pt x="18747" y="3641"/>
                </a:cubicBezTo>
                <a:cubicBezTo>
                  <a:pt x="18678" y="3664"/>
                  <a:pt x="18675" y="3540"/>
                  <a:pt x="18623" y="3514"/>
                </a:cubicBezTo>
                <a:cubicBezTo>
                  <a:pt x="18615" y="3510"/>
                  <a:pt x="18607" y="3509"/>
                  <a:pt x="18587" y="3499"/>
                </a:cubicBezTo>
                <a:cubicBezTo>
                  <a:pt x="18522" y="3549"/>
                  <a:pt x="18448" y="3597"/>
                  <a:pt x="18379" y="3660"/>
                </a:cubicBezTo>
                <a:cubicBezTo>
                  <a:pt x="18225" y="3801"/>
                  <a:pt x="18075" y="3950"/>
                  <a:pt x="17923" y="4095"/>
                </a:cubicBezTo>
                <a:cubicBezTo>
                  <a:pt x="17862" y="4153"/>
                  <a:pt x="17802" y="4209"/>
                  <a:pt x="17740" y="4265"/>
                </a:cubicBezTo>
                <a:cubicBezTo>
                  <a:pt x="17710" y="4293"/>
                  <a:pt x="17668" y="4279"/>
                  <a:pt x="17656" y="4222"/>
                </a:cubicBezTo>
                <a:cubicBezTo>
                  <a:pt x="17645" y="4168"/>
                  <a:pt x="17631" y="4124"/>
                  <a:pt x="17587" y="4129"/>
                </a:cubicBezTo>
                <a:cubicBezTo>
                  <a:pt x="17457" y="4145"/>
                  <a:pt x="17330" y="4177"/>
                  <a:pt x="17215" y="4265"/>
                </a:cubicBezTo>
                <a:cubicBezTo>
                  <a:pt x="17094" y="4359"/>
                  <a:pt x="16977" y="4459"/>
                  <a:pt x="16861" y="4563"/>
                </a:cubicBezTo>
                <a:cubicBezTo>
                  <a:pt x="16799" y="4619"/>
                  <a:pt x="16737" y="4624"/>
                  <a:pt x="16675" y="4583"/>
                </a:cubicBezTo>
                <a:cubicBezTo>
                  <a:pt x="16617" y="4544"/>
                  <a:pt x="16564" y="4506"/>
                  <a:pt x="16496" y="4495"/>
                </a:cubicBezTo>
                <a:cubicBezTo>
                  <a:pt x="16443" y="4486"/>
                  <a:pt x="16391" y="4447"/>
                  <a:pt x="16343" y="4412"/>
                </a:cubicBezTo>
                <a:cubicBezTo>
                  <a:pt x="16258" y="4350"/>
                  <a:pt x="16234" y="4240"/>
                  <a:pt x="16285" y="4124"/>
                </a:cubicBezTo>
                <a:cubicBezTo>
                  <a:pt x="16313" y="4060"/>
                  <a:pt x="16352" y="4005"/>
                  <a:pt x="16383" y="3943"/>
                </a:cubicBezTo>
                <a:cubicBezTo>
                  <a:pt x="16410" y="3890"/>
                  <a:pt x="16399" y="3826"/>
                  <a:pt x="16357" y="3777"/>
                </a:cubicBezTo>
                <a:cubicBezTo>
                  <a:pt x="16320" y="3733"/>
                  <a:pt x="16274" y="3708"/>
                  <a:pt x="16230" y="3743"/>
                </a:cubicBezTo>
                <a:cubicBezTo>
                  <a:pt x="16158" y="3800"/>
                  <a:pt x="16092" y="3867"/>
                  <a:pt x="16022" y="3929"/>
                </a:cubicBezTo>
                <a:cubicBezTo>
                  <a:pt x="15976" y="3969"/>
                  <a:pt x="15928" y="4011"/>
                  <a:pt x="15880" y="4046"/>
                </a:cubicBezTo>
                <a:cubicBezTo>
                  <a:pt x="15866" y="4056"/>
                  <a:pt x="15838" y="4054"/>
                  <a:pt x="15828" y="4041"/>
                </a:cubicBezTo>
                <a:cubicBezTo>
                  <a:pt x="15811" y="4018"/>
                  <a:pt x="15794" y="3984"/>
                  <a:pt x="15792" y="3953"/>
                </a:cubicBezTo>
                <a:cubicBezTo>
                  <a:pt x="15784" y="3830"/>
                  <a:pt x="15844" y="3739"/>
                  <a:pt x="15894" y="3651"/>
                </a:cubicBezTo>
                <a:cubicBezTo>
                  <a:pt x="15961" y="3532"/>
                  <a:pt x="15982" y="3402"/>
                  <a:pt x="15960" y="3265"/>
                </a:cubicBezTo>
                <a:cubicBezTo>
                  <a:pt x="15926" y="3056"/>
                  <a:pt x="15948" y="2880"/>
                  <a:pt x="16069" y="2733"/>
                </a:cubicBezTo>
                <a:cubicBezTo>
                  <a:pt x="16076" y="2725"/>
                  <a:pt x="16080" y="2709"/>
                  <a:pt x="16098" y="2670"/>
                </a:cubicBezTo>
                <a:cubicBezTo>
                  <a:pt x="16081" y="2589"/>
                  <a:pt x="16069" y="2520"/>
                  <a:pt x="16051" y="2450"/>
                </a:cubicBezTo>
                <a:cubicBezTo>
                  <a:pt x="16029" y="2362"/>
                  <a:pt x="15996" y="2329"/>
                  <a:pt x="15927" y="2328"/>
                </a:cubicBezTo>
                <a:cubicBezTo>
                  <a:pt x="15890" y="2327"/>
                  <a:pt x="15851" y="2321"/>
                  <a:pt x="15817" y="2338"/>
                </a:cubicBezTo>
                <a:cubicBezTo>
                  <a:pt x="15626" y="2431"/>
                  <a:pt x="15433" y="2510"/>
                  <a:pt x="15274" y="2704"/>
                </a:cubicBezTo>
                <a:cubicBezTo>
                  <a:pt x="15054" y="2971"/>
                  <a:pt x="14826" y="3228"/>
                  <a:pt x="14599" y="3485"/>
                </a:cubicBezTo>
                <a:cubicBezTo>
                  <a:pt x="13502" y="1838"/>
                  <a:pt x="12024" y="671"/>
                  <a:pt x="10359" y="210"/>
                </a:cubicBezTo>
                <a:cubicBezTo>
                  <a:pt x="9672" y="19"/>
                  <a:pt x="8979" y="-39"/>
                  <a:pt x="8301" y="24"/>
                </a:cubicBezTo>
                <a:close/>
              </a:path>
            </a:pathLst>
          </a:custGeom>
        </p:spPr>
        <p:txBody>
          <a:bodyPr/>
          <a:lstStyle/>
          <a:p>
            <a:r>
              <a:t>65%</a:t>
            </a:r>
          </a:p>
        </p:txBody>
      </p:sp>
      <p:sp>
        <p:nvSpPr>
          <p:cNvPr id="342" name="Shape 342"/>
          <p:cNvSpPr>
            <a:spLocks noGrp="1"/>
          </p:cNvSpPr>
          <p:nvPr>
            <p:ph type="body" idx="15"/>
          </p:nvPr>
        </p:nvSpPr>
        <p:spPr>
          <a:prstGeom prst="rect">
            <a:avLst/>
          </a:prstGeom>
        </p:spPr>
        <p:txBody>
          <a:bodyPr/>
          <a:lstStyle/>
          <a:p>
            <a:r>
              <a:t>Sed posuere consectetur est at lorem lobortis.</a:t>
            </a:r>
          </a:p>
        </p:txBody>
      </p:sp>
      <p:sp>
        <p:nvSpPr>
          <p:cNvPr id="343" name="Shape 343"/>
          <p:cNvSpPr>
            <a:spLocks noGrp="1"/>
          </p:cNvSpPr>
          <p:nvPr>
            <p:ph type="body" idx="16"/>
          </p:nvPr>
        </p:nvSpPr>
        <p:spPr>
          <a:prstGeom prst="rect">
            <a:avLst/>
          </a:prstGeom>
        </p:spPr>
        <p:txBody>
          <a:bodyPr/>
          <a:lstStyle/>
          <a:p>
            <a:r>
              <a:t>Sed posuere</a:t>
            </a:r>
          </a:p>
        </p:txBody>
      </p:sp>
      <p:sp>
        <p:nvSpPr>
          <p:cNvPr id="344" name="Shape 344"/>
          <p:cNvSpPr>
            <a:spLocks noGrp="1"/>
          </p:cNvSpPr>
          <p:nvPr>
            <p:ph type="body" idx="17"/>
          </p:nvPr>
        </p:nvSpPr>
        <p:spPr>
          <a:prstGeom prst="rect">
            <a:avLst/>
          </a:prstGeom>
        </p:spPr>
        <p:txBody>
          <a:bodyPr/>
          <a:lstStyle/>
          <a:p>
            <a:r>
              <a:t>Curabitur blandit lorem sit tempus porttitor.</a:t>
            </a:r>
          </a:p>
        </p:txBody>
      </p:sp>
      <p:sp>
        <p:nvSpPr>
          <p:cNvPr id="345" name="Shape 345"/>
          <p:cNvSpPr>
            <a:spLocks noGrp="1"/>
          </p:cNvSpPr>
          <p:nvPr>
            <p:ph type="body" idx="18"/>
          </p:nvPr>
        </p:nvSpPr>
        <p:spPr>
          <a:prstGeom prst="rect">
            <a:avLst/>
          </a:prstGeom>
        </p:spPr>
        <p:txBody>
          <a:bodyPr/>
          <a:lstStyle/>
          <a:p>
            <a:r>
              <a:t>Justo Purus</a:t>
            </a:r>
          </a:p>
        </p:txBody>
      </p:sp>
      <p:sp>
        <p:nvSpPr>
          <p:cNvPr id="346" name="Shape 346"/>
          <p:cNvSpPr>
            <a:spLocks noGrp="1"/>
          </p:cNvSpPr>
          <p:nvPr>
            <p:ph type="body" idx="19"/>
          </p:nvPr>
        </p:nvSpPr>
        <p:spPr>
          <a:prstGeom prst="rect">
            <a:avLst/>
          </a:prstGeom>
        </p:spPr>
        <p:txBody>
          <a:bodyPr/>
          <a:lstStyle/>
          <a:p>
            <a:r>
              <a:t>Fusce, fermentum massa justo sit amet risus.</a:t>
            </a:r>
          </a:p>
        </p:txBody>
      </p:sp>
      <p:sp>
        <p:nvSpPr>
          <p:cNvPr id="347" name="Shape 347"/>
          <p:cNvSpPr>
            <a:spLocks noGrp="1"/>
          </p:cNvSpPr>
          <p:nvPr>
            <p:ph type="body" idx="20"/>
          </p:nvPr>
        </p:nvSpPr>
        <p:spPr>
          <a:prstGeom prst="rect">
            <a:avLst/>
          </a:prstGeom>
        </p:spPr>
        <p:txBody>
          <a:bodyPr/>
          <a:lstStyle/>
          <a:p>
            <a:r>
              <a:t>Cursus Fringilla</a:t>
            </a:r>
          </a:p>
        </p:txBody>
      </p:sp>
      <p:sp>
        <p:nvSpPr>
          <p:cNvPr id="348" name="Shape 348"/>
          <p:cNvSpPr>
            <a:spLocks noGrp="1"/>
          </p:cNvSpPr>
          <p:nvPr>
            <p:ph type="body" idx="21"/>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7"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r>
              <a:t>22%</a:t>
            </a:r>
          </a:p>
        </p:txBody>
      </p:sp>
    </p:spTree>
  </p:cSld>
  <p:clrMapOvr>
    <a:masterClrMapping/>
  </p:clrMapOvr>
  <p:transition xmlns:p14="http://schemas.microsoft.com/office/powerpoint/2010/mai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Shape 547"/>
          <p:cNvSpPr>
            <a:spLocks noGrp="1"/>
          </p:cNvSpPr>
          <p:nvPr>
            <p:ph type="title"/>
          </p:nvPr>
        </p:nvSpPr>
        <p:spPr>
          <a:prstGeom prst="rect">
            <a:avLst/>
          </a:prstGeom>
        </p:spPr>
        <p:txBody>
          <a:bodyPr/>
          <a:lstStyle/>
          <a:p>
            <a:r>
              <a:t>thank you</a:t>
            </a:r>
          </a:p>
        </p:txBody>
      </p:sp>
      <p:sp>
        <p:nvSpPr>
          <p:cNvPr id="548" name="Shape 548"/>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18978" y="21584"/>
                </a:moveTo>
                <a:lnTo>
                  <a:pt x="21600" y="21584"/>
                </a:lnTo>
                <a:lnTo>
                  <a:pt x="21600" y="0"/>
                </a:lnTo>
                <a:lnTo>
                  <a:pt x="0" y="30"/>
                </a:lnTo>
                <a:lnTo>
                  <a:pt x="0" y="21600"/>
                </a:lnTo>
                <a:lnTo>
                  <a:pt x="2598" y="21600"/>
                </a:lnTo>
              </a:path>
            </a:pathLst>
          </a:custGeom>
        </p:spPr>
        <p:txBody>
          <a:bodyPr/>
          <a:lstStyle/>
          <a:p>
            <a:pPr>
              <a:lnSpc>
                <a:spcPct val="100000"/>
              </a:lnSpc>
              <a:spcBef>
                <a:spcPts val="0"/>
              </a:spcBef>
              <a:defRPr sz="2400">
                <a:solidFill>
                  <a:srgbClr val="FFFFFF"/>
                </a:solidFill>
                <a:latin typeface="Helvetica Light"/>
                <a:ea typeface="Helvetica Light"/>
                <a:cs typeface="Helvetica Light"/>
                <a:sym typeface="Helvetica Light"/>
              </a:defRPr>
            </a:pPr>
            <a:endParaRPr/>
          </a:p>
        </p:txBody>
      </p:sp>
      <p:sp>
        <p:nvSpPr>
          <p:cNvPr id="549" name="Shape 549"/>
          <p:cNvSpPr>
            <a:spLocks noGrp="1"/>
          </p:cNvSpPr>
          <p:nvPr>
            <p:ph type="body" idx="14"/>
          </p:nvPr>
        </p:nvSpPr>
        <p:spPr>
          <a:prstGeom prst="rect">
            <a:avLst/>
          </a:prstGeom>
        </p:spPr>
        <p:txBody>
          <a:bodyPr/>
          <a:lstStyle/>
          <a:p>
            <a:r>
              <a:t>Any Questions? Ask now!</a:t>
            </a:r>
          </a:p>
        </p:txBody>
      </p:sp>
    </p:spTree>
  </p:cSld>
  <p:clrMapOvr>
    <a:masterClrMapping/>
  </p:clrMapOvr>
  <p:transition xmlns:p14="http://schemas.microsoft.com/office/powerpoint/2010/mai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Shape 350"/>
          <p:cNvSpPr>
            <a:spLocks noGrp="1"/>
          </p:cNvSpPr>
          <p:nvPr>
            <p:ph type="title"/>
          </p:nvPr>
        </p:nvSpPr>
        <p:spPr>
          <a:prstGeom prst="rect">
            <a:avLst/>
          </a:prstGeom>
        </p:spPr>
        <p:txBody>
          <a:bodyPr/>
          <a:lstStyle/>
          <a:p>
            <a:r>
              <a:t>the world map</a:t>
            </a:r>
          </a:p>
        </p:txBody>
      </p:sp>
      <p:sp>
        <p:nvSpPr>
          <p:cNvPr id="351" name="Shape 351"/>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576" h="20242" extrusionOk="0">
                <a:moveTo>
                  <a:pt x="8301" y="24"/>
                </a:moveTo>
                <a:cubicBezTo>
                  <a:pt x="7622" y="88"/>
                  <a:pt x="6957" y="272"/>
                  <a:pt x="6320" y="571"/>
                </a:cubicBezTo>
                <a:cubicBezTo>
                  <a:pt x="6222" y="525"/>
                  <a:pt x="6125" y="479"/>
                  <a:pt x="6028" y="434"/>
                </a:cubicBezTo>
                <a:cubicBezTo>
                  <a:pt x="5995" y="419"/>
                  <a:pt x="5962" y="426"/>
                  <a:pt x="5933" y="454"/>
                </a:cubicBezTo>
                <a:cubicBezTo>
                  <a:pt x="5902" y="483"/>
                  <a:pt x="5874" y="515"/>
                  <a:pt x="5842" y="542"/>
                </a:cubicBezTo>
                <a:cubicBezTo>
                  <a:pt x="5772" y="598"/>
                  <a:pt x="5704" y="656"/>
                  <a:pt x="5630" y="703"/>
                </a:cubicBezTo>
                <a:cubicBezTo>
                  <a:pt x="5527" y="767"/>
                  <a:pt x="5522" y="766"/>
                  <a:pt x="5502" y="600"/>
                </a:cubicBezTo>
                <a:cubicBezTo>
                  <a:pt x="5502" y="594"/>
                  <a:pt x="5498" y="587"/>
                  <a:pt x="5495" y="581"/>
                </a:cubicBezTo>
                <a:cubicBezTo>
                  <a:pt x="5456" y="566"/>
                  <a:pt x="5435" y="607"/>
                  <a:pt x="5411" y="634"/>
                </a:cubicBezTo>
                <a:cubicBezTo>
                  <a:pt x="5327" y="730"/>
                  <a:pt x="5237" y="813"/>
                  <a:pt x="5137" y="874"/>
                </a:cubicBezTo>
                <a:cubicBezTo>
                  <a:pt x="5091" y="902"/>
                  <a:pt x="5052" y="940"/>
                  <a:pt x="5013" y="981"/>
                </a:cubicBezTo>
                <a:cubicBezTo>
                  <a:pt x="4930" y="1069"/>
                  <a:pt x="4872" y="1182"/>
                  <a:pt x="4805" y="1288"/>
                </a:cubicBezTo>
                <a:cubicBezTo>
                  <a:pt x="4770" y="1345"/>
                  <a:pt x="4732" y="1401"/>
                  <a:pt x="4667" y="1386"/>
                </a:cubicBezTo>
                <a:cubicBezTo>
                  <a:pt x="4646" y="1381"/>
                  <a:pt x="4617" y="1381"/>
                  <a:pt x="4601" y="1396"/>
                </a:cubicBezTo>
                <a:cubicBezTo>
                  <a:pt x="4544" y="1448"/>
                  <a:pt x="4499" y="1412"/>
                  <a:pt x="4451" y="1371"/>
                </a:cubicBezTo>
                <a:cubicBezTo>
                  <a:pt x="4220" y="1174"/>
                  <a:pt x="3985" y="981"/>
                  <a:pt x="3758" y="776"/>
                </a:cubicBezTo>
                <a:cubicBezTo>
                  <a:pt x="3661" y="688"/>
                  <a:pt x="3557" y="630"/>
                  <a:pt x="3452" y="571"/>
                </a:cubicBezTo>
                <a:cubicBezTo>
                  <a:pt x="3365" y="523"/>
                  <a:pt x="3272" y="508"/>
                  <a:pt x="3178" y="556"/>
                </a:cubicBezTo>
                <a:cubicBezTo>
                  <a:pt x="3132" y="580"/>
                  <a:pt x="3083" y="593"/>
                  <a:pt x="3036" y="610"/>
                </a:cubicBezTo>
                <a:cubicBezTo>
                  <a:pt x="2890" y="662"/>
                  <a:pt x="2781" y="784"/>
                  <a:pt x="2704" y="952"/>
                </a:cubicBezTo>
                <a:cubicBezTo>
                  <a:pt x="2646" y="1078"/>
                  <a:pt x="2581" y="1194"/>
                  <a:pt x="2496" y="1288"/>
                </a:cubicBezTo>
                <a:cubicBezTo>
                  <a:pt x="2475" y="1311"/>
                  <a:pt x="2453" y="1339"/>
                  <a:pt x="2445" y="1371"/>
                </a:cubicBezTo>
                <a:cubicBezTo>
                  <a:pt x="2400" y="1536"/>
                  <a:pt x="2337" y="1688"/>
                  <a:pt x="2313" y="1864"/>
                </a:cubicBezTo>
                <a:cubicBezTo>
                  <a:pt x="2290" y="2037"/>
                  <a:pt x="2259" y="2212"/>
                  <a:pt x="2215" y="2377"/>
                </a:cubicBezTo>
                <a:cubicBezTo>
                  <a:pt x="2180" y="2506"/>
                  <a:pt x="2164" y="2628"/>
                  <a:pt x="2178" y="2762"/>
                </a:cubicBezTo>
                <a:cubicBezTo>
                  <a:pt x="2192" y="2892"/>
                  <a:pt x="2213" y="3024"/>
                  <a:pt x="2200" y="3158"/>
                </a:cubicBezTo>
                <a:cubicBezTo>
                  <a:pt x="2196" y="3205"/>
                  <a:pt x="2212" y="3257"/>
                  <a:pt x="2226" y="3304"/>
                </a:cubicBezTo>
                <a:cubicBezTo>
                  <a:pt x="2243" y="3368"/>
                  <a:pt x="2253" y="3427"/>
                  <a:pt x="2240" y="3494"/>
                </a:cubicBezTo>
                <a:cubicBezTo>
                  <a:pt x="2224" y="3579"/>
                  <a:pt x="2247" y="3655"/>
                  <a:pt x="2284" y="3724"/>
                </a:cubicBezTo>
                <a:cubicBezTo>
                  <a:pt x="2313" y="3777"/>
                  <a:pt x="2343" y="3829"/>
                  <a:pt x="2361" y="3890"/>
                </a:cubicBezTo>
                <a:cubicBezTo>
                  <a:pt x="2387" y="3980"/>
                  <a:pt x="2423" y="4060"/>
                  <a:pt x="2470" y="4134"/>
                </a:cubicBezTo>
                <a:cubicBezTo>
                  <a:pt x="2499" y="4178"/>
                  <a:pt x="2526" y="4227"/>
                  <a:pt x="2525" y="4290"/>
                </a:cubicBezTo>
                <a:cubicBezTo>
                  <a:pt x="2525" y="4308"/>
                  <a:pt x="2530" y="4323"/>
                  <a:pt x="2532" y="4339"/>
                </a:cubicBezTo>
                <a:cubicBezTo>
                  <a:pt x="2516" y="4366"/>
                  <a:pt x="2501" y="4394"/>
                  <a:pt x="2485" y="4422"/>
                </a:cubicBezTo>
                <a:cubicBezTo>
                  <a:pt x="2469" y="4449"/>
                  <a:pt x="2453" y="4477"/>
                  <a:pt x="2437" y="4505"/>
                </a:cubicBezTo>
                <a:cubicBezTo>
                  <a:pt x="2410" y="4492"/>
                  <a:pt x="2384" y="4480"/>
                  <a:pt x="2357" y="4466"/>
                </a:cubicBezTo>
                <a:cubicBezTo>
                  <a:pt x="2201" y="4380"/>
                  <a:pt x="2036" y="4313"/>
                  <a:pt x="1901" y="4168"/>
                </a:cubicBezTo>
                <a:cubicBezTo>
                  <a:pt x="1865" y="4129"/>
                  <a:pt x="1821" y="4119"/>
                  <a:pt x="1777" y="4129"/>
                </a:cubicBezTo>
                <a:cubicBezTo>
                  <a:pt x="1734" y="4138"/>
                  <a:pt x="1691" y="4155"/>
                  <a:pt x="1653" y="4168"/>
                </a:cubicBezTo>
                <a:cubicBezTo>
                  <a:pt x="1648" y="4193"/>
                  <a:pt x="1642" y="4213"/>
                  <a:pt x="1646" y="4222"/>
                </a:cubicBezTo>
                <a:cubicBezTo>
                  <a:pt x="1689" y="4315"/>
                  <a:pt x="1665" y="4386"/>
                  <a:pt x="1609" y="4451"/>
                </a:cubicBezTo>
                <a:cubicBezTo>
                  <a:pt x="1592" y="4470"/>
                  <a:pt x="1578" y="4495"/>
                  <a:pt x="1562" y="4514"/>
                </a:cubicBezTo>
                <a:cubicBezTo>
                  <a:pt x="1463" y="4629"/>
                  <a:pt x="1364" y="4746"/>
                  <a:pt x="1292" y="4895"/>
                </a:cubicBezTo>
                <a:cubicBezTo>
                  <a:pt x="1280" y="4919"/>
                  <a:pt x="1262" y="4942"/>
                  <a:pt x="1244" y="4958"/>
                </a:cubicBezTo>
                <a:cubicBezTo>
                  <a:pt x="1196" y="5002"/>
                  <a:pt x="1175" y="5061"/>
                  <a:pt x="1157" y="5134"/>
                </a:cubicBezTo>
                <a:cubicBezTo>
                  <a:pt x="1104" y="5341"/>
                  <a:pt x="1042" y="5546"/>
                  <a:pt x="1029" y="5769"/>
                </a:cubicBezTo>
                <a:cubicBezTo>
                  <a:pt x="1024" y="5849"/>
                  <a:pt x="1021" y="5941"/>
                  <a:pt x="956" y="5998"/>
                </a:cubicBezTo>
                <a:cubicBezTo>
                  <a:pt x="932" y="6019"/>
                  <a:pt x="937" y="6070"/>
                  <a:pt x="949" y="6105"/>
                </a:cubicBezTo>
                <a:cubicBezTo>
                  <a:pt x="987" y="6224"/>
                  <a:pt x="962" y="6330"/>
                  <a:pt x="919" y="6437"/>
                </a:cubicBezTo>
                <a:cubicBezTo>
                  <a:pt x="910" y="6461"/>
                  <a:pt x="879" y="6475"/>
                  <a:pt x="861" y="6457"/>
                </a:cubicBezTo>
                <a:cubicBezTo>
                  <a:pt x="830" y="6424"/>
                  <a:pt x="801" y="6400"/>
                  <a:pt x="752" y="6403"/>
                </a:cubicBezTo>
                <a:cubicBezTo>
                  <a:pt x="700" y="6577"/>
                  <a:pt x="706" y="6741"/>
                  <a:pt x="773" y="6881"/>
                </a:cubicBezTo>
                <a:cubicBezTo>
                  <a:pt x="821" y="6981"/>
                  <a:pt x="825" y="7061"/>
                  <a:pt x="799" y="7164"/>
                </a:cubicBezTo>
                <a:cubicBezTo>
                  <a:pt x="777" y="7254"/>
                  <a:pt x="766" y="7351"/>
                  <a:pt x="748" y="7443"/>
                </a:cubicBezTo>
                <a:cubicBezTo>
                  <a:pt x="743" y="7470"/>
                  <a:pt x="734" y="7502"/>
                  <a:pt x="719" y="7516"/>
                </a:cubicBezTo>
                <a:cubicBezTo>
                  <a:pt x="647" y="7582"/>
                  <a:pt x="631" y="7691"/>
                  <a:pt x="620" y="7789"/>
                </a:cubicBezTo>
                <a:cubicBezTo>
                  <a:pt x="610" y="7884"/>
                  <a:pt x="609" y="7982"/>
                  <a:pt x="569" y="8062"/>
                </a:cubicBezTo>
                <a:cubicBezTo>
                  <a:pt x="527" y="8148"/>
                  <a:pt x="534" y="8262"/>
                  <a:pt x="467" y="8331"/>
                </a:cubicBezTo>
                <a:cubicBezTo>
                  <a:pt x="458" y="8340"/>
                  <a:pt x="453" y="8375"/>
                  <a:pt x="460" y="8389"/>
                </a:cubicBezTo>
                <a:cubicBezTo>
                  <a:pt x="483" y="8443"/>
                  <a:pt x="482" y="8478"/>
                  <a:pt x="445" y="8521"/>
                </a:cubicBezTo>
                <a:cubicBezTo>
                  <a:pt x="379" y="8598"/>
                  <a:pt x="323" y="8691"/>
                  <a:pt x="255" y="8765"/>
                </a:cubicBezTo>
                <a:cubicBezTo>
                  <a:pt x="192" y="8835"/>
                  <a:pt x="120" y="8890"/>
                  <a:pt x="51" y="8951"/>
                </a:cubicBezTo>
                <a:cubicBezTo>
                  <a:pt x="-8" y="9003"/>
                  <a:pt x="-17" y="9056"/>
                  <a:pt x="29" y="9131"/>
                </a:cubicBezTo>
                <a:cubicBezTo>
                  <a:pt x="60" y="9182"/>
                  <a:pt x="97" y="9221"/>
                  <a:pt x="131" y="9268"/>
                </a:cubicBezTo>
                <a:cubicBezTo>
                  <a:pt x="154" y="9299"/>
                  <a:pt x="188" y="9329"/>
                  <a:pt x="201" y="9366"/>
                </a:cubicBezTo>
                <a:cubicBezTo>
                  <a:pt x="220" y="9423"/>
                  <a:pt x="238" y="9462"/>
                  <a:pt x="285" y="9483"/>
                </a:cubicBezTo>
                <a:cubicBezTo>
                  <a:pt x="309" y="9494"/>
                  <a:pt x="331" y="9526"/>
                  <a:pt x="354" y="9546"/>
                </a:cubicBezTo>
                <a:cubicBezTo>
                  <a:pt x="464" y="9641"/>
                  <a:pt x="547" y="9782"/>
                  <a:pt x="660" y="9873"/>
                </a:cubicBezTo>
                <a:cubicBezTo>
                  <a:pt x="712" y="9915"/>
                  <a:pt x="765" y="9953"/>
                  <a:pt x="814" y="10000"/>
                </a:cubicBezTo>
                <a:cubicBezTo>
                  <a:pt x="902" y="10085"/>
                  <a:pt x="991" y="10166"/>
                  <a:pt x="1087" y="10234"/>
                </a:cubicBezTo>
                <a:cubicBezTo>
                  <a:pt x="1160" y="12423"/>
                  <a:pt x="1753" y="14496"/>
                  <a:pt x="2755" y="16159"/>
                </a:cubicBezTo>
                <a:cubicBezTo>
                  <a:pt x="5447" y="20629"/>
                  <a:pt x="10262" y="21561"/>
                  <a:pt x="13792" y="18297"/>
                </a:cubicBezTo>
                <a:cubicBezTo>
                  <a:pt x="13801" y="18286"/>
                  <a:pt x="13813" y="18278"/>
                  <a:pt x="13822" y="18268"/>
                </a:cubicBezTo>
                <a:cubicBezTo>
                  <a:pt x="13830" y="18257"/>
                  <a:pt x="13835" y="18244"/>
                  <a:pt x="13843" y="18233"/>
                </a:cubicBezTo>
                <a:cubicBezTo>
                  <a:pt x="13989" y="18068"/>
                  <a:pt x="14131" y="17895"/>
                  <a:pt x="14267" y="17716"/>
                </a:cubicBezTo>
                <a:cubicBezTo>
                  <a:pt x="14403" y="17536"/>
                  <a:pt x="14535" y="17352"/>
                  <a:pt x="14661" y="17160"/>
                </a:cubicBezTo>
                <a:cubicBezTo>
                  <a:pt x="14686" y="17172"/>
                  <a:pt x="14711" y="17186"/>
                  <a:pt x="14737" y="17194"/>
                </a:cubicBezTo>
                <a:cubicBezTo>
                  <a:pt x="14765" y="17202"/>
                  <a:pt x="14791" y="17211"/>
                  <a:pt x="14821" y="17209"/>
                </a:cubicBezTo>
                <a:cubicBezTo>
                  <a:pt x="14808" y="17142"/>
                  <a:pt x="14801" y="17077"/>
                  <a:pt x="14781" y="17018"/>
                </a:cubicBezTo>
                <a:cubicBezTo>
                  <a:pt x="14779" y="17010"/>
                  <a:pt x="14774" y="17006"/>
                  <a:pt x="14770" y="16999"/>
                </a:cubicBezTo>
                <a:cubicBezTo>
                  <a:pt x="14811" y="16934"/>
                  <a:pt x="14849" y="16866"/>
                  <a:pt x="14887" y="16799"/>
                </a:cubicBezTo>
                <a:cubicBezTo>
                  <a:pt x="14925" y="16731"/>
                  <a:pt x="14962" y="16661"/>
                  <a:pt x="15000" y="16594"/>
                </a:cubicBezTo>
                <a:cubicBezTo>
                  <a:pt x="15180" y="16674"/>
                  <a:pt x="15366" y="16707"/>
                  <a:pt x="15551" y="16755"/>
                </a:cubicBezTo>
                <a:cubicBezTo>
                  <a:pt x="15643" y="16778"/>
                  <a:pt x="15735" y="16786"/>
                  <a:pt x="15828" y="16779"/>
                </a:cubicBezTo>
                <a:cubicBezTo>
                  <a:pt x="15921" y="16772"/>
                  <a:pt x="16017" y="16781"/>
                  <a:pt x="16109" y="16779"/>
                </a:cubicBezTo>
                <a:cubicBezTo>
                  <a:pt x="16154" y="16778"/>
                  <a:pt x="16196" y="16777"/>
                  <a:pt x="16241" y="16779"/>
                </a:cubicBezTo>
                <a:cubicBezTo>
                  <a:pt x="16252" y="16779"/>
                  <a:pt x="16263" y="16777"/>
                  <a:pt x="16274" y="16774"/>
                </a:cubicBezTo>
                <a:cubicBezTo>
                  <a:pt x="16295" y="16769"/>
                  <a:pt x="16317" y="16760"/>
                  <a:pt x="16317" y="16725"/>
                </a:cubicBezTo>
                <a:cubicBezTo>
                  <a:pt x="16317" y="16706"/>
                  <a:pt x="16310" y="16678"/>
                  <a:pt x="16299" y="16667"/>
                </a:cubicBezTo>
                <a:cubicBezTo>
                  <a:pt x="16237" y="16598"/>
                  <a:pt x="16172" y="16533"/>
                  <a:pt x="16109" y="16467"/>
                </a:cubicBezTo>
                <a:cubicBezTo>
                  <a:pt x="16113" y="16413"/>
                  <a:pt x="16121" y="16369"/>
                  <a:pt x="16120" y="16325"/>
                </a:cubicBezTo>
                <a:cubicBezTo>
                  <a:pt x="16118" y="16225"/>
                  <a:pt x="16090" y="16141"/>
                  <a:pt x="16015" y="16096"/>
                </a:cubicBezTo>
                <a:cubicBezTo>
                  <a:pt x="15985" y="16079"/>
                  <a:pt x="15961" y="16050"/>
                  <a:pt x="15934" y="16027"/>
                </a:cubicBezTo>
                <a:cubicBezTo>
                  <a:pt x="15937" y="15899"/>
                  <a:pt x="15904" y="15790"/>
                  <a:pt x="15861" y="15686"/>
                </a:cubicBezTo>
                <a:cubicBezTo>
                  <a:pt x="15818" y="15582"/>
                  <a:pt x="15818" y="15469"/>
                  <a:pt x="15858" y="15369"/>
                </a:cubicBezTo>
                <a:cubicBezTo>
                  <a:pt x="15914" y="15225"/>
                  <a:pt x="15985" y="15096"/>
                  <a:pt x="16109" y="15042"/>
                </a:cubicBezTo>
                <a:cubicBezTo>
                  <a:pt x="16146" y="15026"/>
                  <a:pt x="16181" y="15002"/>
                  <a:pt x="16219" y="14998"/>
                </a:cubicBezTo>
                <a:cubicBezTo>
                  <a:pt x="16273" y="14991"/>
                  <a:pt x="16313" y="14963"/>
                  <a:pt x="16343" y="14905"/>
                </a:cubicBezTo>
                <a:cubicBezTo>
                  <a:pt x="16358" y="14875"/>
                  <a:pt x="16370" y="14840"/>
                  <a:pt x="16390" y="14817"/>
                </a:cubicBezTo>
                <a:cubicBezTo>
                  <a:pt x="16414" y="14790"/>
                  <a:pt x="16446" y="14755"/>
                  <a:pt x="16474" y="14754"/>
                </a:cubicBezTo>
                <a:cubicBezTo>
                  <a:pt x="16545" y="14749"/>
                  <a:pt x="16612" y="14723"/>
                  <a:pt x="16682" y="14759"/>
                </a:cubicBezTo>
                <a:cubicBezTo>
                  <a:pt x="16743" y="14789"/>
                  <a:pt x="16793" y="14770"/>
                  <a:pt x="16821" y="14690"/>
                </a:cubicBezTo>
                <a:cubicBezTo>
                  <a:pt x="16847" y="14617"/>
                  <a:pt x="16888" y="14581"/>
                  <a:pt x="16949" y="14568"/>
                </a:cubicBezTo>
                <a:cubicBezTo>
                  <a:pt x="17007" y="14556"/>
                  <a:pt x="17064" y="14525"/>
                  <a:pt x="17120" y="14495"/>
                </a:cubicBezTo>
                <a:cubicBezTo>
                  <a:pt x="17159" y="14474"/>
                  <a:pt x="17177" y="14422"/>
                  <a:pt x="17171" y="14368"/>
                </a:cubicBezTo>
                <a:cubicBezTo>
                  <a:pt x="17167" y="14325"/>
                  <a:pt x="17156" y="14284"/>
                  <a:pt x="17153" y="14241"/>
                </a:cubicBezTo>
                <a:cubicBezTo>
                  <a:pt x="17152" y="14223"/>
                  <a:pt x="17160" y="14195"/>
                  <a:pt x="17171" y="14183"/>
                </a:cubicBezTo>
                <a:cubicBezTo>
                  <a:pt x="17192" y="14160"/>
                  <a:pt x="17215" y="14139"/>
                  <a:pt x="17241" y="14129"/>
                </a:cubicBezTo>
                <a:cubicBezTo>
                  <a:pt x="17323" y="14096"/>
                  <a:pt x="17367" y="14017"/>
                  <a:pt x="17394" y="13914"/>
                </a:cubicBezTo>
                <a:cubicBezTo>
                  <a:pt x="17419" y="13817"/>
                  <a:pt x="17452" y="13724"/>
                  <a:pt x="17474" y="13626"/>
                </a:cubicBezTo>
                <a:cubicBezTo>
                  <a:pt x="17492" y="13546"/>
                  <a:pt x="17527" y="13482"/>
                  <a:pt x="17562" y="13416"/>
                </a:cubicBezTo>
                <a:cubicBezTo>
                  <a:pt x="17599" y="13345"/>
                  <a:pt x="17577" y="13256"/>
                  <a:pt x="17602" y="13182"/>
                </a:cubicBezTo>
                <a:cubicBezTo>
                  <a:pt x="17611" y="13156"/>
                  <a:pt x="17623" y="13131"/>
                  <a:pt x="17631" y="13104"/>
                </a:cubicBezTo>
                <a:cubicBezTo>
                  <a:pt x="17646" y="13049"/>
                  <a:pt x="17663" y="12995"/>
                  <a:pt x="17671" y="12938"/>
                </a:cubicBezTo>
                <a:cubicBezTo>
                  <a:pt x="17677" y="12894"/>
                  <a:pt x="17685" y="12855"/>
                  <a:pt x="17711" y="12821"/>
                </a:cubicBezTo>
                <a:cubicBezTo>
                  <a:pt x="17778" y="12734"/>
                  <a:pt x="17803" y="12621"/>
                  <a:pt x="17802" y="12499"/>
                </a:cubicBezTo>
                <a:cubicBezTo>
                  <a:pt x="17802" y="12380"/>
                  <a:pt x="17819" y="12269"/>
                  <a:pt x="17850" y="12157"/>
                </a:cubicBezTo>
                <a:cubicBezTo>
                  <a:pt x="17866" y="12096"/>
                  <a:pt x="17869" y="12027"/>
                  <a:pt x="17875" y="11962"/>
                </a:cubicBezTo>
                <a:cubicBezTo>
                  <a:pt x="17884" y="11872"/>
                  <a:pt x="17848" y="11808"/>
                  <a:pt x="17799" y="11757"/>
                </a:cubicBezTo>
                <a:cubicBezTo>
                  <a:pt x="17781" y="11739"/>
                  <a:pt x="17764" y="11726"/>
                  <a:pt x="17744" y="11713"/>
                </a:cubicBezTo>
                <a:cubicBezTo>
                  <a:pt x="17604" y="11623"/>
                  <a:pt x="17483" y="11495"/>
                  <a:pt x="17383" y="11337"/>
                </a:cubicBezTo>
                <a:cubicBezTo>
                  <a:pt x="17311" y="11225"/>
                  <a:pt x="17248" y="11110"/>
                  <a:pt x="17292" y="10942"/>
                </a:cubicBezTo>
                <a:cubicBezTo>
                  <a:pt x="17310" y="10873"/>
                  <a:pt x="17292" y="10797"/>
                  <a:pt x="17244" y="10742"/>
                </a:cubicBezTo>
                <a:cubicBezTo>
                  <a:pt x="17229" y="10725"/>
                  <a:pt x="17214" y="10693"/>
                  <a:pt x="17215" y="10669"/>
                </a:cubicBezTo>
                <a:cubicBezTo>
                  <a:pt x="17221" y="10536"/>
                  <a:pt x="17231" y="10397"/>
                  <a:pt x="17317" y="10312"/>
                </a:cubicBezTo>
                <a:cubicBezTo>
                  <a:pt x="17421" y="10210"/>
                  <a:pt x="17483" y="10080"/>
                  <a:pt x="17507" y="9912"/>
                </a:cubicBezTo>
                <a:cubicBezTo>
                  <a:pt x="17518" y="9829"/>
                  <a:pt x="17549" y="9765"/>
                  <a:pt x="17616" y="9736"/>
                </a:cubicBezTo>
                <a:cubicBezTo>
                  <a:pt x="17666" y="9716"/>
                  <a:pt x="17678" y="9660"/>
                  <a:pt x="17671" y="9595"/>
                </a:cubicBezTo>
                <a:cubicBezTo>
                  <a:pt x="17669" y="9580"/>
                  <a:pt x="17664" y="9565"/>
                  <a:pt x="17660" y="9551"/>
                </a:cubicBezTo>
                <a:cubicBezTo>
                  <a:pt x="17643" y="9487"/>
                  <a:pt x="17658" y="9435"/>
                  <a:pt x="17697" y="9395"/>
                </a:cubicBezTo>
                <a:cubicBezTo>
                  <a:pt x="17772" y="9316"/>
                  <a:pt x="17791" y="9181"/>
                  <a:pt x="17861" y="9097"/>
                </a:cubicBezTo>
                <a:cubicBezTo>
                  <a:pt x="17871" y="9085"/>
                  <a:pt x="17876" y="9059"/>
                  <a:pt x="17875" y="9039"/>
                </a:cubicBezTo>
                <a:cubicBezTo>
                  <a:pt x="17872" y="8900"/>
                  <a:pt x="17921" y="8789"/>
                  <a:pt x="17970" y="8677"/>
                </a:cubicBezTo>
                <a:cubicBezTo>
                  <a:pt x="17959" y="8472"/>
                  <a:pt x="17847" y="8333"/>
                  <a:pt x="17784" y="8165"/>
                </a:cubicBezTo>
                <a:cubicBezTo>
                  <a:pt x="17782" y="8159"/>
                  <a:pt x="17778" y="8155"/>
                  <a:pt x="17773" y="8150"/>
                </a:cubicBezTo>
                <a:cubicBezTo>
                  <a:pt x="17697" y="8080"/>
                  <a:pt x="17645" y="7970"/>
                  <a:pt x="17558" y="7916"/>
                </a:cubicBezTo>
                <a:cubicBezTo>
                  <a:pt x="17534" y="7901"/>
                  <a:pt x="17510" y="7875"/>
                  <a:pt x="17492" y="7848"/>
                </a:cubicBezTo>
                <a:cubicBezTo>
                  <a:pt x="17472" y="7816"/>
                  <a:pt x="17445" y="7797"/>
                  <a:pt x="17419" y="7775"/>
                </a:cubicBezTo>
                <a:cubicBezTo>
                  <a:pt x="17456" y="7725"/>
                  <a:pt x="17490" y="7670"/>
                  <a:pt x="17529" y="7623"/>
                </a:cubicBezTo>
                <a:cubicBezTo>
                  <a:pt x="17642" y="7487"/>
                  <a:pt x="17728" y="7314"/>
                  <a:pt x="17755" y="7116"/>
                </a:cubicBezTo>
                <a:cubicBezTo>
                  <a:pt x="17771" y="6995"/>
                  <a:pt x="17807" y="6906"/>
                  <a:pt x="17868" y="6828"/>
                </a:cubicBezTo>
                <a:cubicBezTo>
                  <a:pt x="17990" y="6673"/>
                  <a:pt x="18115" y="6523"/>
                  <a:pt x="18240" y="6374"/>
                </a:cubicBezTo>
                <a:cubicBezTo>
                  <a:pt x="18443" y="6133"/>
                  <a:pt x="18476" y="6072"/>
                  <a:pt x="18609" y="5695"/>
                </a:cubicBezTo>
                <a:cubicBezTo>
                  <a:pt x="18625" y="5651"/>
                  <a:pt x="18643" y="5611"/>
                  <a:pt x="18667" y="5573"/>
                </a:cubicBezTo>
                <a:cubicBezTo>
                  <a:pt x="18698" y="5527"/>
                  <a:pt x="18737" y="5486"/>
                  <a:pt x="18769" y="5442"/>
                </a:cubicBezTo>
                <a:cubicBezTo>
                  <a:pt x="18795" y="5406"/>
                  <a:pt x="18819" y="5366"/>
                  <a:pt x="18839" y="5325"/>
                </a:cubicBezTo>
                <a:cubicBezTo>
                  <a:pt x="18846" y="5309"/>
                  <a:pt x="18840" y="5277"/>
                  <a:pt x="18831" y="5261"/>
                </a:cubicBezTo>
                <a:cubicBezTo>
                  <a:pt x="18822" y="5245"/>
                  <a:pt x="18799" y="5226"/>
                  <a:pt x="18788" y="5232"/>
                </a:cubicBezTo>
                <a:cubicBezTo>
                  <a:pt x="18745" y="5252"/>
                  <a:pt x="18700" y="5275"/>
                  <a:pt x="18664" y="5310"/>
                </a:cubicBezTo>
                <a:cubicBezTo>
                  <a:pt x="18573" y="5398"/>
                  <a:pt x="18488" y="5496"/>
                  <a:pt x="18397" y="5583"/>
                </a:cubicBezTo>
                <a:cubicBezTo>
                  <a:pt x="18361" y="5618"/>
                  <a:pt x="18313" y="5638"/>
                  <a:pt x="18269" y="5656"/>
                </a:cubicBezTo>
                <a:cubicBezTo>
                  <a:pt x="18255" y="5662"/>
                  <a:pt x="18226" y="5651"/>
                  <a:pt x="18222" y="5637"/>
                </a:cubicBezTo>
                <a:cubicBezTo>
                  <a:pt x="18213" y="5607"/>
                  <a:pt x="18206" y="5556"/>
                  <a:pt x="18218" y="5539"/>
                </a:cubicBezTo>
                <a:cubicBezTo>
                  <a:pt x="18329" y="5388"/>
                  <a:pt x="18442" y="5240"/>
                  <a:pt x="18558" y="5095"/>
                </a:cubicBezTo>
                <a:cubicBezTo>
                  <a:pt x="18653" y="4976"/>
                  <a:pt x="18764" y="4877"/>
                  <a:pt x="18846" y="4744"/>
                </a:cubicBezTo>
                <a:cubicBezTo>
                  <a:pt x="18965" y="4549"/>
                  <a:pt x="19102" y="4378"/>
                  <a:pt x="19247" y="4222"/>
                </a:cubicBezTo>
                <a:cubicBezTo>
                  <a:pt x="19509" y="3940"/>
                  <a:pt x="19771" y="3664"/>
                  <a:pt x="20032" y="3382"/>
                </a:cubicBezTo>
                <a:cubicBezTo>
                  <a:pt x="20119" y="3288"/>
                  <a:pt x="20191" y="3163"/>
                  <a:pt x="20287" y="3094"/>
                </a:cubicBezTo>
                <a:cubicBezTo>
                  <a:pt x="20429" y="2993"/>
                  <a:pt x="20551" y="2859"/>
                  <a:pt x="20674" y="2728"/>
                </a:cubicBezTo>
                <a:cubicBezTo>
                  <a:pt x="20929" y="2456"/>
                  <a:pt x="21181" y="2177"/>
                  <a:pt x="21429" y="1894"/>
                </a:cubicBezTo>
                <a:cubicBezTo>
                  <a:pt x="21497" y="1816"/>
                  <a:pt x="21583" y="1746"/>
                  <a:pt x="21575" y="1596"/>
                </a:cubicBezTo>
                <a:cubicBezTo>
                  <a:pt x="21462" y="1531"/>
                  <a:pt x="21409" y="1657"/>
                  <a:pt x="21342" y="1728"/>
                </a:cubicBezTo>
                <a:cubicBezTo>
                  <a:pt x="20952" y="2134"/>
                  <a:pt x="20564" y="2551"/>
                  <a:pt x="20174" y="2957"/>
                </a:cubicBezTo>
                <a:cubicBezTo>
                  <a:pt x="19946" y="3196"/>
                  <a:pt x="19716" y="3423"/>
                  <a:pt x="19485" y="3655"/>
                </a:cubicBezTo>
                <a:cubicBezTo>
                  <a:pt x="19440" y="3700"/>
                  <a:pt x="19391" y="3736"/>
                  <a:pt x="19342" y="3773"/>
                </a:cubicBezTo>
                <a:cubicBezTo>
                  <a:pt x="19310" y="3797"/>
                  <a:pt x="19249" y="3781"/>
                  <a:pt x="19244" y="3748"/>
                </a:cubicBezTo>
                <a:cubicBezTo>
                  <a:pt x="19238" y="3714"/>
                  <a:pt x="19232" y="3670"/>
                  <a:pt x="19244" y="3646"/>
                </a:cubicBezTo>
                <a:cubicBezTo>
                  <a:pt x="19294" y="3542"/>
                  <a:pt x="19350" y="3443"/>
                  <a:pt x="19404" y="3343"/>
                </a:cubicBezTo>
                <a:cubicBezTo>
                  <a:pt x="19562" y="3268"/>
                  <a:pt x="19611" y="3067"/>
                  <a:pt x="19693" y="2904"/>
                </a:cubicBezTo>
                <a:cubicBezTo>
                  <a:pt x="19704" y="2880"/>
                  <a:pt x="19697" y="2839"/>
                  <a:pt x="19700" y="2806"/>
                </a:cubicBezTo>
                <a:cubicBezTo>
                  <a:pt x="19607" y="2793"/>
                  <a:pt x="19550" y="2865"/>
                  <a:pt x="19492" y="2923"/>
                </a:cubicBezTo>
                <a:cubicBezTo>
                  <a:pt x="19290" y="3126"/>
                  <a:pt x="19091" y="3336"/>
                  <a:pt x="18890" y="3538"/>
                </a:cubicBezTo>
                <a:cubicBezTo>
                  <a:pt x="18846" y="3582"/>
                  <a:pt x="18799" y="3624"/>
                  <a:pt x="18747" y="3641"/>
                </a:cubicBezTo>
                <a:cubicBezTo>
                  <a:pt x="18678" y="3664"/>
                  <a:pt x="18675" y="3540"/>
                  <a:pt x="18623" y="3514"/>
                </a:cubicBezTo>
                <a:cubicBezTo>
                  <a:pt x="18615" y="3510"/>
                  <a:pt x="18607" y="3509"/>
                  <a:pt x="18587" y="3499"/>
                </a:cubicBezTo>
                <a:cubicBezTo>
                  <a:pt x="18522" y="3549"/>
                  <a:pt x="18448" y="3597"/>
                  <a:pt x="18379" y="3660"/>
                </a:cubicBezTo>
                <a:cubicBezTo>
                  <a:pt x="18225" y="3801"/>
                  <a:pt x="18075" y="3950"/>
                  <a:pt x="17923" y="4095"/>
                </a:cubicBezTo>
                <a:cubicBezTo>
                  <a:pt x="17862" y="4153"/>
                  <a:pt x="17802" y="4209"/>
                  <a:pt x="17740" y="4265"/>
                </a:cubicBezTo>
                <a:cubicBezTo>
                  <a:pt x="17710" y="4293"/>
                  <a:pt x="17668" y="4279"/>
                  <a:pt x="17656" y="4222"/>
                </a:cubicBezTo>
                <a:cubicBezTo>
                  <a:pt x="17645" y="4168"/>
                  <a:pt x="17631" y="4124"/>
                  <a:pt x="17587" y="4129"/>
                </a:cubicBezTo>
                <a:cubicBezTo>
                  <a:pt x="17457" y="4145"/>
                  <a:pt x="17330" y="4177"/>
                  <a:pt x="17215" y="4265"/>
                </a:cubicBezTo>
                <a:cubicBezTo>
                  <a:pt x="17094" y="4359"/>
                  <a:pt x="16977" y="4459"/>
                  <a:pt x="16861" y="4563"/>
                </a:cubicBezTo>
                <a:cubicBezTo>
                  <a:pt x="16799" y="4619"/>
                  <a:pt x="16737" y="4624"/>
                  <a:pt x="16675" y="4583"/>
                </a:cubicBezTo>
                <a:cubicBezTo>
                  <a:pt x="16617" y="4544"/>
                  <a:pt x="16564" y="4506"/>
                  <a:pt x="16496" y="4495"/>
                </a:cubicBezTo>
                <a:cubicBezTo>
                  <a:pt x="16443" y="4486"/>
                  <a:pt x="16391" y="4447"/>
                  <a:pt x="16343" y="4412"/>
                </a:cubicBezTo>
                <a:cubicBezTo>
                  <a:pt x="16258" y="4350"/>
                  <a:pt x="16234" y="4240"/>
                  <a:pt x="16285" y="4124"/>
                </a:cubicBezTo>
                <a:cubicBezTo>
                  <a:pt x="16313" y="4060"/>
                  <a:pt x="16352" y="4005"/>
                  <a:pt x="16383" y="3943"/>
                </a:cubicBezTo>
                <a:cubicBezTo>
                  <a:pt x="16410" y="3890"/>
                  <a:pt x="16399" y="3826"/>
                  <a:pt x="16357" y="3777"/>
                </a:cubicBezTo>
                <a:cubicBezTo>
                  <a:pt x="16320" y="3733"/>
                  <a:pt x="16274" y="3708"/>
                  <a:pt x="16230" y="3743"/>
                </a:cubicBezTo>
                <a:cubicBezTo>
                  <a:pt x="16158" y="3800"/>
                  <a:pt x="16092" y="3867"/>
                  <a:pt x="16022" y="3929"/>
                </a:cubicBezTo>
                <a:cubicBezTo>
                  <a:pt x="15976" y="3969"/>
                  <a:pt x="15928" y="4011"/>
                  <a:pt x="15880" y="4046"/>
                </a:cubicBezTo>
                <a:cubicBezTo>
                  <a:pt x="15866" y="4056"/>
                  <a:pt x="15838" y="4054"/>
                  <a:pt x="15828" y="4041"/>
                </a:cubicBezTo>
                <a:cubicBezTo>
                  <a:pt x="15811" y="4018"/>
                  <a:pt x="15794" y="3984"/>
                  <a:pt x="15792" y="3953"/>
                </a:cubicBezTo>
                <a:cubicBezTo>
                  <a:pt x="15784" y="3830"/>
                  <a:pt x="15844" y="3739"/>
                  <a:pt x="15894" y="3651"/>
                </a:cubicBezTo>
                <a:cubicBezTo>
                  <a:pt x="15961" y="3532"/>
                  <a:pt x="15982" y="3402"/>
                  <a:pt x="15960" y="3265"/>
                </a:cubicBezTo>
                <a:cubicBezTo>
                  <a:pt x="15926" y="3056"/>
                  <a:pt x="15948" y="2880"/>
                  <a:pt x="16069" y="2733"/>
                </a:cubicBezTo>
                <a:cubicBezTo>
                  <a:pt x="16076" y="2725"/>
                  <a:pt x="16080" y="2709"/>
                  <a:pt x="16098" y="2670"/>
                </a:cubicBezTo>
                <a:cubicBezTo>
                  <a:pt x="16081" y="2589"/>
                  <a:pt x="16069" y="2520"/>
                  <a:pt x="16051" y="2450"/>
                </a:cubicBezTo>
                <a:cubicBezTo>
                  <a:pt x="16029" y="2362"/>
                  <a:pt x="15996" y="2329"/>
                  <a:pt x="15927" y="2328"/>
                </a:cubicBezTo>
                <a:cubicBezTo>
                  <a:pt x="15890" y="2327"/>
                  <a:pt x="15851" y="2321"/>
                  <a:pt x="15817" y="2338"/>
                </a:cubicBezTo>
                <a:cubicBezTo>
                  <a:pt x="15626" y="2431"/>
                  <a:pt x="15433" y="2510"/>
                  <a:pt x="15274" y="2704"/>
                </a:cubicBezTo>
                <a:cubicBezTo>
                  <a:pt x="15054" y="2971"/>
                  <a:pt x="14826" y="3228"/>
                  <a:pt x="14599" y="3485"/>
                </a:cubicBezTo>
                <a:cubicBezTo>
                  <a:pt x="13502" y="1838"/>
                  <a:pt x="12024" y="671"/>
                  <a:pt x="10359" y="210"/>
                </a:cubicBezTo>
                <a:cubicBezTo>
                  <a:pt x="9672" y="19"/>
                  <a:pt x="8979" y="-39"/>
                  <a:pt x="8301" y="24"/>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52" name="Shape 352"/>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0624" h="21489" extrusionOk="0">
                <a:moveTo>
                  <a:pt x="9469" y="4"/>
                </a:moveTo>
                <a:cubicBezTo>
                  <a:pt x="9808" y="-44"/>
                  <a:pt x="11466" y="326"/>
                  <a:pt x="11662" y="379"/>
                </a:cubicBezTo>
                <a:cubicBezTo>
                  <a:pt x="11676" y="373"/>
                  <a:pt x="13423" y="1058"/>
                  <a:pt x="13671" y="1225"/>
                </a:cubicBezTo>
                <a:cubicBezTo>
                  <a:pt x="13733" y="1267"/>
                  <a:pt x="13586" y="1566"/>
                  <a:pt x="13571" y="1693"/>
                </a:cubicBezTo>
                <a:cubicBezTo>
                  <a:pt x="13540" y="1944"/>
                  <a:pt x="13542" y="2129"/>
                  <a:pt x="13697" y="2352"/>
                </a:cubicBezTo>
                <a:cubicBezTo>
                  <a:pt x="13749" y="2425"/>
                  <a:pt x="14184" y="2915"/>
                  <a:pt x="14111" y="2984"/>
                </a:cubicBezTo>
                <a:cubicBezTo>
                  <a:pt x="13725" y="3344"/>
                  <a:pt x="11846" y="1799"/>
                  <a:pt x="11582" y="1631"/>
                </a:cubicBezTo>
                <a:cubicBezTo>
                  <a:pt x="11386" y="1506"/>
                  <a:pt x="9597" y="412"/>
                  <a:pt x="9412" y="52"/>
                </a:cubicBezTo>
                <a:cubicBezTo>
                  <a:pt x="9399" y="26"/>
                  <a:pt x="9421" y="11"/>
                  <a:pt x="9469" y="4"/>
                </a:cubicBezTo>
                <a:close/>
                <a:moveTo>
                  <a:pt x="4504" y="972"/>
                </a:moveTo>
                <a:cubicBezTo>
                  <a:pt x="4765" y="1061"/>
                  <a:pt x="4877" y="1416"/>
                  <a:pt x="5007" y="1585"/>
                </a:cubicBezTo>
                <a:cubicBezTo>
                  <a:pt x="5551" y="1331"/>
                  <a:pt x="6215" y="1169"/>
                  <a:pt x="6870" y="1184"/>
                </a:cubicBezTo>
                <a:cubicBezTo>
                  <a:pt x="7305" y="1194"/>
                  <a:pt x="7610" y="1689"/>
                  <a:pt x="8093" y="1330"/>
                </a:cubicBezTo>
                <a:cubicBezTo>
                  <a:pt x="8230" y="1229"/>
                  <a:pt x="8186" y="1080"/>
                  <a:pt x="8426" y="1045"/>
                </a:cubicBezTo>
                <a:cubicBezTo>
                  <a:pt x="8853" y="982"/>
                  <a:pt x="9440" y="1368"/>
                  <a:pt x="9866" y="1424"/>
                </a:cubicBezTo>
                <a:cubicBezTo>
                  <a:pt x="10634" y="1526"/>
                  <a:pt x="11774" y="2674"/>
                  <a:pt x="11305" y="2919"/>
                </a:cubicBezTo>
                <a:cubicBezTo>
                  <a:pt x="10857" y="3152"/>
                  <a:pt x="10359" y="2779"/>
                  <a:pt x="9949" y="2667"/>
                </a:cubicBezTo>
                <a:cubicBezTo>
                  <a:pt x="9496" y="2542"/>
                  <a:pt x="8705" y="2528"/>
                  <a:pt x="8346" y="2806"/>
                </a:cubicBezTo>
                <a:cubicBezTo>
                  <a:pt x="8131" y="2972"/>
                  <a:pt x="7530" y="3500"/>
                  <a:pt x="7680" y="3743"/>
                </a:cubicBezTo>
                <a:cubicBezTo>
                  <a:pt x="7841" y="4006"/>
                  <a:pt x="8764" y="4210"/>
                  <a:pt x="9086" y="4337"/>
                </a:cubicBezTo>
                <a:cubicBezTo>
                  <a:pt x="10692" y="4966"/>
                  <a:pt x="9400" y="2971"/>
                  <a:pt x="10029" y="2943"/>
                </a:cubicBezTo>
                <a:cubicBezTo>
                  <a:pt x="10479" y="2923"/>
                  <a:pt x="10823" y="3259"/>
                  <a:pt x="11205" y="3371"/>
                </a:cubicBezTo>
                <a:cubicBezTo>
                  <a:pt x="11656" y="3502"/>
                  <a:pt x="13038" y="4309"/>
                  <a:pt x="13414" y="4418"/>
                </a:cubicBezTo>
                <a:cubicBezTo>
                  <a:pt x="13723" y="4508"/>
                  <a:pt x="11962" y="5067"/>
                  <a:pt x="12221" y="5079"/>
                </a:cubicBezTo>
                <a:cubicBezTo>
                  <a:pt x="12488" y="5092"/>
                  <a:pt x="12878" y="5699"/>
                  <a:pt x="12878" y="5699"/>
                </a:cubicBezTo>
                <a:cubicBezTo>
                  <a:pt x="12792" y="5912"/>
                  <a:pt x="11546" y="6422"/>
                  <a:pt x="11108" y="7050"/>
                </a:cubicBezTo>
                <a:cubicBezTo>
                  <a:pt x="10909" y="7335"/>
                  <a:pt x="10031" y="8489"/>
                  <a:pt x="10009" y="9364"/>
                </a:cubicBezTo>
                <a:cubicBezTo>
                  <a:pt x="9992" y="10021"/>
                  <a:pt x="10141" y="9075"/>
                  <a:pt x="8346" y="8818"/>
                </a:cubicBezTo>
                <a:cubicBezTo>
                  <a:pt x="6089" y="8495"/>
                  <a:pt x="5403" y="9631"/>
                  <a:pt x="6027" y="10505"/>
                </a:cubicBezTo>
                <a:cubicBezTo>
                  <a:pt x="6651" y="11379"/>
                  <a:pt x="7840" y="10208"/>
                  <a:pt x="8243" y="10212"/>
                </a:cubicBezTo>
                <a:cubicBezTo>
                  <a:pt x="8645" y="10216"/>
                  <a:pt x="8151" y="11193"/>
                  <a:pt x="8149" y="11363"/>
                </a:cubicBezTo>
                <a:cubicBezTo>
                  <a:pt x="8147" y="11753"/>
                  <a:pt x="10962" y="12624"/>
                  <a:pt x="10962" y="12624"/>
                </a:cubicBezTo>
                <a:cubicBezTo>
                  <a:pt x="11370" y="11904"/>
                  <a:pt x="12345" y="11882"/>
                  <a:pt x="13288" y="11882"/>
                </a:cubicBezTo>
                <a:cubicBezTo>
                  <a:pt x="13854" y="11882"/>
                  <a:pt x="17181" y="12617"/>
                  <a:pt x="17346" y="12920"/>
                </a:cubicBezTo>
                <a:cubicBezTo>
                  <a:pt x="17518" y="13236"/>
                  <a:pt x="17303" y="13597"/>
                  <a:pt x="17196" y="13912"/>
                </a:cubicBezTo>
                <a:cubicBezTo>
                  <a:pt x="17972" y="13617"/>
                  <a:pt x="21173" y="13327"/>
                  <a:pt x="20542" y="14328"/>
                </a:cubicBezTo>
                <a:cubicBezTo>
                  <a:pt x="19720" y="15632"/>
                  <a:pt x="19497" y="16483"/>
                  <a:pt x="19469" y="16522"/>
                </a:cubicBezTo>
                <a:cubicBezTo>
                  <a:pt x="19103" y="17036"/>
                  <a:pt x="15669" y="18911"/>
                  <a:pt x="15507" y="18987"/>
                </a:cubicBezTo>
                <a:cubicBezTo>
                  <a:pt x="15141" y="19160"/>
                  <a:pt x="13704" y="19887"/>
                  <a:pt x="13461" y="20155"/>
                </a:cubicBezTo>
                <a:cubicBezTo>
                  <a:pt x="13356" y="20270"/>
                  <a:pt x="13221" y="20894"/>
                  <a:pt x="13051" y="21035"/>
                </a:cubicBezTo>
                <a:cubicBezTo>
                  <a:pt x="12756" y="21279"/>
                  <a:pt x="12156" y="21556"/>
                  <a:pt x="11682" y="21474"/>
                </a:cubicBezTo>
                <a:cubicBezTo>
                  <a:pt x="11388" y="21424"/>
                  <a:pt x="11885" y="19744"/>
                  <a:pt x="11965" y="19518"/>
                </a:cubicBezTo>
                <a:cubicBezTo>
                  <a:pt x="12102" y="19134"/>
                  <a:pt x="12324" y="18768"/>
                  <a:pt x="12545" y="18406"/>
                </a:cubicBezTo>
                <a:cubicBezTo>
                  <a:pt x="12738" y="18087"/>
                  <a:pt x="12738" y="17696"/>
                  <a:pt x="12568" y="17373"/>
                </a:cubicBezTo>
                <a:cubicBezTo>
                  <a:pt x="12386" y="17027"/>
                  <a:pt x="10892" y="15971"/>
                  <a:pt x="10552" y="15647"/>
                </a:cubicBezTo>
                <a:cubicBezTo>
                  <a:pt x="10360" y="15465"/>
                  <a:pt x="9965" y="15174"/>
                  <a:pt x="9935" y="14931"/>
                </a:cubicBezTo>
                <a:cubicBezTo>
                  <a:pt x="9908" y="14706"/>
                  <a:pt x="10776" y="13059"/>
                  <a:pt x="10802" y="12987"/>
                </a:cubicBezTo>
                <a:cubicBezTo>
                  <a:pt x="9937" y="12898"/>
                  <a:pt x="8800" y="12310"/>
                  <a:pt x="7720" y="11716"/>
                </a:cubicBezTo>
                <a:cubicBezTo>
                  <a:pt x="6583" y="11091"/>
                  <a:pt x="4742" y="11260"/>
                  <a:pt x="3991" y="10534"/>
                </a:cubicBezTo>
                <a:cubicBezTo>
                  <a:pt x="3700" y="10252"/>
                  <a:pt x="3800" y="10051"/>
                  <a:pt x="3681" y="9705"/>
                </a:cubicBezTo>
                <a:cubicBezTo>
                  <a:pt x="3361" y="8776"/>
                  <a:pt x="2125" y="8406"/>
                  <a:pt x="1582" y="7763"/>
                </a:cubicBezTo>
                <a:cubicBezTo>
                  <a:pt x="1287" y="7415"/>
                  <a:pt x="1483" y="6868"/>
                  <a:pt x="1632" y="6511"/>
                </a:cubicBezTo>
                <a:cubicBezTo>
                  <a:pt x="1840" y="6011"/>
                  <a:pt x="2104" y="5498"/>
                  <a:pt x="2138" y="4969"/>
                </a:cubicBezTo>
                <a:cubicBezTo>
                  <a:pt x="2173" y="4435"/>
                  <a:pt x="2210" y="3909"/>
                  <a:pt x="2265" y="3375"/>
                </a:cubicBezTo>
                <a:cubicBezTo>
                  <a:pt x="2296" y="3077"/>
                  <a:pt x="2318" y="2778"/>
                  <a:pt x="2332" y="2479"/>
                </a:cubicBezTo>
                <a:cubicBezTo>
                  <a:pt x="1302" y="2749"/>
                  <a:pt x="311" y="2926"/>
                  <a:pt x="179" y="2931"/>
                </a:cubicBezTo>
                <a:cubicBezTo>
                  <a:pt x="-427" y="2955"/>
                  <a:pt x="680" y="2760"/>
                  <a:pt x="902" y="2703"/>
                </a:cubicBezTo>
                <a:cubicBezTo>
                  <a:pt x="1124" y="2645"/>
                  <a:pt x="1262" y="2092"/>
                  <a:pt x="1262" y="2092"/>
                </a:cubicBezTo>
                <a:cubicBezTo>
                  <a:pt x="1262" y="2092"/>
                  <a:pt x="4332" y="914"/>
                  <a:pt x="4504" y="972"/>
                </a:cubicBezTo>
                <a:close/>
                <a:moveTo>
                  <a:pt x="9776" y="9981"/>
                </a:moveTo>
                <a:cubicBezTo>
                  <a:pt x="9984" y="9966"/>
                  <a:pt x="10260" y="9979"/>
                  <a:pt x="10555" y="10027"/>
                </a:cubicBezTo>
                <a:cubicBezTo>
                  <a:pt x="11146" y="10122"/>
                  <a:pt x="11589" y="10315"/>
                  <a:pt x="11545" y="10457"/>
                </a:cubicBezTo>
                <a:cubicBezTo>
                  <a:pt x="11501" y="10599"/>
                  <a:pt x="10986" y="10639"/>
                  <a:pt x="10395" y="10543"/>
                </a:cubicBezTo>
                <a:cubicBezTo>
                  <a:pt x="9804" y="10448"/>
                  <a:pt x="9362" y="10255"/>
                  <a:pt x="9406" y="10113"/>
                </a:cubicBezTo>
                <a:cubicBezTo>
                  <a:pt x="9428" y="10042"/>
                  <a:pt x="9567" y="9996"/>
                  <a:pt x="9776" y="9981"/>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53" name="Shape 353"/>
          <p:cNvSpPr>
            <a:spLocks noGrp="1"/>
          </p:cNvSpPr>
          <p:nvPr>
            <p:ph type="body" sz="quarter" idx="1"/>
          </p:nvPr>
        </p:nvSpPr>
        <p:spPr>
          <a:prstGeom prst="rect">
            <a:avLst/>
          </a:prstGeom>
        </p:spPr>
        <p:txBody>
          <a:bodyPr/>
          <a:lstStyle/>
          <a:p>
            <a:r>
              <a:t>Sed posuere consectetur est at. Curabitur blandit tempus porttitor lorem. Maecenas faucibus mollis interdum.</a:t>
            </a:r>
          </a:p>
          <a:p>
            <a:r>
              <a:t>Morbi leo risus, porta ac, vestibulum eros. Etiam porta euismod. Maecenas diam eget risus varius blandit sit. Praesent commodo cursus magna, vel scelerisque consectetur et. Aenean eu leo. Pellentesque sem lacinia quam venenatis. Etiam malesuada magna. Vivamus sagittis lacus vel augue rutrum faucibus dolor. Aenean lacinia bibendum nulla consectetur. Etiam porta malesuada magna mollis euismod.</a:t>
            </a:r>
          </a:p>
        </p:txBody>
      </p:sp>
      <p:sp>
        <p:nvSpPr>
          <p:cNvPr id="354" name="Shape 354"/>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570" h="21600" extrusionOk="0">
                <a:moveTo>
                  <a:pt x="10250" y="0"/>
                </a:moveTo>
                <a:cubicBezTo>
                  <a:pt x="10137" y="0"/>
                  <a:pt x="10033" y="26"/>
                  <a:pt x="9921" y="29"/>
                </a:cubicBezTo>
                <a:cubicBezTo>
                  <a:pt x="9861" y="32"/>
                  <a:pt x="9800" y="25"/>
                  <a:pt x="9740" y="29"/>
                </a:cubicBezTo>
                <a:cubicBezTo>
                  <a:pt x="9607" y="37"/>
                  <a:pt x="9476" y="65"/>
                  <a:pt x="9343" y="77"/>
                </a:cubicBezTo>
                <a:cubicBezTo>
                  <a:pt x="7750" y="202"/>
                  <a:pt x="6266" y="629"/>
                  <a:pt x="4982" y="1319"/>
                </a:cubicBezTo>
                <a:cubicBezTo>
                  <a:pt x="4945" y="1337"/>
                  <a:pt x="4905" y="1348"/>
                  <a:pt x="4868" y="1367"/>
                </a:cubicBezTo>
                <a:cubicBezTo>
                  <a:pt x="4739" y="1438"/>
                  <a:pt x="4620" y="1521"/>
                  <a:pt x="4494" y="1598"/>
                </a:cubicBezTo>
                <a:cubicBezTo>
                  <a:pt x="4134" y="1798"/>
                  <a:pt x="3770" y="1998"/>
                  <a:pt x="3429" y="2233"/>
                </a:cubicBezTo>
                <a:cubicBezTo>
                  <a:pt x="2286" y="3023"/>
                  <a:pt x="1331" y="3948"/>
                  <a:pt x="790" y="5044"/>
                </a:cubicBezTo>
                <a:cubicBezTo>
                  <a:pt x="315" y="6005"/>
                  <a:pt x="198" y="7052"/>
                  <a:pt x="382" y="8066"/>
                </a:cubicBezTo>
                <a:cubicBezTo>
                  <a:pt x="376" y="8187"/>
                  <a:pt x="337" y="8300"/>
                  <a:pt x="337" y="8422"/>
                </a:cubicBezTo>
                <a:cubicBezTo>
                  <a:pt x="337" y="8942"/>
                  <a:pt x="480" y="9518"/>
                  <a:pt x="699" y="10117"/>
                </a:cubicBezTo>
                <a:cubicBezTo>
                  <a:pt x="692" y="10124"/>
                  <a:pt x="682" y="10127"/>
                  <a:pt x="676" y="10136"/>
                </a:cubicBezTo>
                <a:cubicBezTo>
                  <a:pt x="688" y="10139"/>
                  <a:pt x="699" y="10142"/>
                  <a:pt x="710" y="10145"/>
                </a:cubicBezTo>
                <a:cubicBezTo>
                  <a:pt x="769" y="10304"/>
                  <a:pt x="854" y="10473"/>
                  <a:pt x="926" y="10636"/>
                </a:cubicBezTo>
                <a:cubicBezTo>
                  <a:pt x="785" y="10742"/>
                  <a:pt x="650" y="10859"/>
                  <a:pt x="518" y="10973"/>
                </a:cubicBezTo>
                <a:cubicBezTo>
                  <a:pt x="437" y="11043"/>
                  <a:pt x="373" y="11119"/>
                  <a:pt x="314" y="11204"/>
                </a:cubicBezTo>
                <a:cubicBezTo>
                  <a:pt x="256" y="11288"/>
                  <a:pt x="186" y="11373"/>
                  <a:pt x="121" y="11455"/>
                </a:cubicBezTo>
                <a:cubicBezTo>
                  <a:pt x="91" y="11493"/>
                  <a:pt x="61" y="11532"/>
                  <a:pt x="31" y="11570"/>
                </a:cubicBezTo>
                <a:cubicBezTo>
                  <a:pt x="23" y="11580"/>
                  <a:pt x="13" y="11588"/>
                  <a:pt x="8" y="11599"/>
                </a:cubicBezTo>
                <a:cubicBezTo>
                  <a:pt x="-3" y="11620"/>
                  <a:pt x="-7" y="11642"/>
                  <a:pt x="19" y="11657"/>
                </a:cubicBezTo>
                <a:cubicBezTo>
                  <a:pt x="34" y="11665"/>
                  <a:pt x="60" y="11670"/>
                  <a:pt x="76" y="11666"/>
                </a:cubicBezTo>
                <a:cubicBezTo>
                  <a:pt x="172" y="11642"/>
                  <a:pt x="265" y="11616"/>
                  <a:pt x="359" y="11589"/>
                </a:cubicBezTo>
                <a:cubicBezTo>
                  <a:pt x="398" y="11615"/>
                  <a:pt x="427" y="11639"/>
                  <a:pt x="461" y="11657"/>
                </a:cubicBezTo>
                <a:cubicBezTo>
                  <a:pt x="540" y="11699"/>
                  <a:pt x="624" y="11713"/>
                  <a:pt x="710" y="11666"/>
                </a:cubicBezTo>
                <a:cubicBezTo>
                  <a:pt x="744" y="11648"/>
                  <a:pt x="788" y="11641"/>
                  <a:pt x="824" y="11628"/>
                </a:cubicBezTo>
                <a:cubicBezTo>
                  <a:pt x="921" y="11686"/>
                  <a:pt x="1020" y="11707"/>
                  <a:pt x="1130" y="11714"/>
                </a:cubicBezTo>
                <a:cubicBezTo>
                  <a:pt x="1239" y="11722"/>
                  <a:pt x="1328" y="11761"/>
                  <a:pt x="1379" y="11840"/>
                </a:cubicBezTo>
                <a:cubicBezTo>
                  <a:pt x="1451" y="11951"/>
                  <a:pt x="1513" y="12073"/>
                  <a:pt x="1469" y="12205"/>
                </a:cubicBezTo>
                <a:cubicBezTo>
                  <a:pt x="1457" y="12244"/>
                  <a:pt x="1446" y="12286"/>
                  <a:pt x="1424" y="12321"/>
                </a:cubicBezTo>
                <a:cubicBezTo>
                  <a:pt x="1393" y="12371"/>
                  <a:pt x="1388" y="12424"/>
                  <a:pt x="1413" y="12475"/>
                </a:cubicBezTo>
                <a:cubicBezTo>
                  <a:pt x="1426" y="12502"/>
                  <a:pt x="1443" y="12524"/>
                  <a:pt x="1447" y="12552"/>
                </a:cubicBezTo>
                <a:cubicBezTo>
                  <a:pt x="1451" y="12585"/>
                  <a:pt x="1454" y="12622"/>
                  <a:pt x="1435" y="12648"/>
                </a:cubicBezTo>
                <a:cubicBezTo>
                  <a:pt x="1391" y="12712"/>
                  <a:pt x="1363" y="12785"/>
                  <a:pt x="1288" y="12831"/>
                </a:cubicBezTo>
                <a:cubicBezTo>
                  <a:pt x="1224" y="12871"/>
                  <a:pt x="1201" y="12926"/>
                  <a:pt x="1243" y="12985"/>
                </a:cubicBezTo>
                <a:cubicBezTo>
                  <a:pt x="1282" y="13040"/>
                  <a:pt x="1286" y="13089"/>
                  <a:pt x="1254" y="13149"/>
                </a:cubicBezTo>
                <a:cubicBezTo>
                  <a:pt x="1224" y="13205"/>
                  <a:pt x="1213" y="13270"/>
                  <a:pt x="1198" y="13332"/>
                </a:cubicBezTo>
                <a:cubicBezTo>
                  <a:pt x="1187" y="13374"/>
                  <a:pt x="1209" y="13409"/>
                  <a:pt x="1254" y="13428"/>
                </a:cubicBezTo>
                <a:cubicBezTo>
                  <a:pt x="1291" y="13443"/>
                  <a:pt x="1332" y="13450"/>
                  <a:pt x="1368" y="13466"/>
                </a:cubicBezTo>
                <a:cubicBezTo>
                  <a:pt x="1383" y="13473"/>
                  <a:pt x="1388" y="13500"/>
                  <a:pt x="1390" y="13514"/>
                </a:cubicBezTo>
                <a:cubicBezTo>
                  <a:pt x="1393" y="13543"/>
                  <a:pt x="1400" y="13565"/>
                  <a:pt x="1390" y="13591"/>
                </a:cubicBezTo>
                <a:cubicBezTo>
                  <a:pt x="1359" y="13678"/>
                  <a:pt x="1397" y="13755"/>
                  <a:pt x="1458" y="13822"/>
                </a:cubicBezTo>
                <a:cubicBezTo>
                  <a:pt x="1516" y="13887"/>
                  <a:pt x="1556" y="13953"/>
                  <a:pt x="1617" y="14015"/>
                </a:cubicBezTo>
                <a:cubicBezTo>
                  <a:pt x="1666" y="14066"/>
                  <a:pt x="1692" y="14130"/>
                  <a:pt x="1719" y="14188"/>
                </a:cubicBezTo>
                <a:cubicBezTo>
                  <a:pt x="1748" y="14252"/>
                  <a:pt x="1840" y="14268"/>
                  <a:pt x="1877" y="14323"/>
                </a:cubicBezTo>
                <a:cubicBezTo>
                  <a:pt x="1891" y="14343"/>
                  <a:pt x="1895" y="14362"/>
                  <a:pt x="1911" y="14381"/>
                </a:cubicBezTo>
                <a:cubicBezTo>
                  <a:pt x="1943" y="14418"/>
                  <a:pt x="1975" y="14455"/>
                  <a:pt x="2013" y="14487"/>
                </a:cubicBezTo>
                <a:cubicBezTo>
                  <a:pt x="2043" y="14512"/>
                  <a:pt x="2073" y="14536"/>
                  <a:pt x="2081" y="14573"/>
                </a:cubicBezTo>
                <a:cubicBezTo>
                  <a:pt x="2102" y="14669"/>
                  <a:pt x="2168" y="14742"/>
                  <a:pt x="2263" y="14795"/>
                </a:cubicBezTo>
                <a:cubicBezTo>
                  <a:pt x="2354" y="14846"/>
                  <a:pt x="2424" y="14912"/>
                  <a:pt x="2489" y="14987"/>
                </a:cubicBezTo>
                <a:cubicBezTo>
                  <a:pt x="2525" y="15028"/>
                  <a:pt x="2579" y="15059"/>
                  <a:pt x="2625" y="15093"/>
                </a:cubicBezTo>
                <a:cubicBezTo>
                  <a:pt x="2689" y="15140"/>
                  <a:pt x="2766" y="15132"/>
                  <a:pt x="2840" y="15112"/>
                </a:cubicBezTo>
                <a:cubicBezTo>
                  <a:pt x="2866" y="15106"/>
                  <a:pt x="2885" y="15095"/>
                  <a:pt x="2908" y="15083"/>
                </a:cubicBezTo>
                <a:cubicBezTo>
                  <a:pt x="3074" y="15000"/>
                  <a:pt x="3251" y="14949"/>
                  <a:pt x="3441" y="14929"/>
                </a:cubicBezTo>
                <a:cubicBezTo>
                  <a:pt x="3573" y="14916"/>
                  <a:pt x="3705" y="14923"/>
                  <a:pt x="3803" y="15026"/>
                </a:cubicBezTo>
                <a:cubicBezTo>
                  <a:pt x="3806" y="15029"/>
                  <a:pt x="3812" y="15023"/>
                  <a:pt x="3815" y="15026"/>
                </a:cubicBezTo>
                <a:cubicBezTo>
                  <a:pt x="4070" y="15336"/>
                  <a:pt x="4332" y="15638"/>
                  <a:pt x="4596" y="15940"/>
                </a:cubicBezTo>
                <a:cubicBezTo>
                  <a:pt x="4654" y="16007"/>
                  <a:pt x="4708" y="16076"/>
                  <a:pt x="4766" y="16142"/>
                </a:cubicBezTo>
                <a:cubicBezTo>
                  <a:pt x="4797" y="16203"/>
                  <a:pt x="4834" y="16258"/>
                  <a:pt x="4846" y="16325"/>
                </a:cubicBezTo>
                <a:cubicBezTo>
                  <a:pt x="4848" y="16339"/>
                  <a:pt x="4863" y="16355"/>
                  <a:pt x="4880" y="16364"/>
                </a:cubicBezTo>
                <a:cubicBezTo>
                  <a:pt x="4989" y="16421"/>
                  <a:pt x="5042" y="16513"/>
                  <a:pt x="5095" y="16604"/>
                </a:cubicBezTo>
                <a:cubicBezTo>
                  <a:pt x="5120" y="16616"/>
                  <a:pt x="5148" y="16607"/>
                  <a:pt x="5174" y="16614"/>
                </a:cubicBezTo>
                <a:cubicBezTo>
                  <a:pt x="7694" y="19392"/>
                  <a:pt x="10250" y="21600"/>
                  <a:pt x="10250" y="21600"/>
                </a:cubicBezTo>
                <a:cubicBezTo>
                  <a:pt x="10250" y="21600"/>
                  <a:pt x="20163" y="13074"/>
                  <a:pt x="20163" y="8422"/>
                </a:cubicBezTo>
                <a:cubicBezTo>
                  <a:pt x="20163" y="8241"/>
                  <a:pt x="20108" y="8072"/>
                  <a:pt x="20095" y="7893"/>
                </a:cubicBezTo>
                <a:cubicBezTo>
                  <a:pt x="20366" y="7790"/>
                  <a:pt x="20636" y="7681"/>
                  <a:pt x="20910" y="7585"/>
                </a:cubicBezTo>
                <a:cubicBezTo>
                  <a:pt x="21044" y="7538"/>
                  <a:pt x="21167" y="7479"/>
                  <a:pt x="21284" y="7412"/>
                </a:cubicBezTo>
                <a:cubicBezTo>
                  <a:pt x="21380" y="7357"/>
                  <a:pt x="21450" y="7284"/>
                  <a:pt x="21477" y="7181"/>
                </a:cubicBezTo>
                <a:cubicBezTo>
                  <a:pt x="21490" y="7130"/>
                  <a:pt x="21514" y="7076"/>
                  <a:pt x="21533" y="7027"/>
                </a:cubicBezTo>
                <a:cubicBezTo>
                  <a:pt x="21593" y="6876"/>
                  <a:pt x="21576" y="6734"/>
                  <a:pt x="21499" y="6594"/>
                </a:cubicBezTo>
                <a:cubicBezTo>
                  <a:pt x="21442" y="6488"/>
                  <a:pt x="21400" y="6373"/>
                  <a:pt x="21386" y="6257"/>
                </a:cubicBezTo>
                <a:cubicBezTo>
                  <a:pt x="21383" y="6229"/>
                  <a:pt x="21371" y="6201"/>
                  <a:pt x="21352" y="6180"/>
                </a:cubicBezTo>
                <a:cubicBezTo>
                  <a:pt x="21256" y="6069"/>
                  <a:pt x="21177" y="5950"/>
                  <a:pt x="21058" y="5852"/>
                </a:cubicBezTo>
                <a:cubicBezTo>
                  <a:pt x="20941" y="5757"/>
                  <a:pt x="20837" y="5654"/>
                  <a:pt x="20740" y="5544"/>
                </a:cubicBezTo>
                <a:cubicBezTo>
                  <a:pt x="20665" y="5458"/>
                  <a:pt x="20571" y="5388"/>
                  <a:pt x="20457" y="5342"/>
                </a:cubicBezTo>
                <a:cubicBezTo>
                  <a:pt x="20348" y="5298"/>
                  <a:pt x="20235" y="5258"/>
                  <a:pt x="20140" y="5188"/>
                </a:cubicBezTo>
                <a:cubicBezTo>
                  <a:pt x="20107" y="5164"/>
                  <a:pt x="20061" y="5159"/>
                  <a:pt x="20015" y="5150"/>
                </a:cubicBezTo>
                <a:cubicBezTo>
                  <a:pt x="19954" y="5138"/>
                  <a:pt x="19900" y="5113"/>
                  <a:pt x="19857" y="5073"/>
                </a:cubicBezTo>
                <a:cubicBezTo>
                  <a:pt x="19802" y="5022"/>
                  <a:pt x="19732" y="5012"/>
                  <a:pt x="19653" y="5015"/>
                </a:cubicBezTo>
                <a:cubicBezTo>
                  <a:pt x="19592" y="5017"/>
                  <a:pt x="19530" y="5026"/>
                  <a:pt x="19471" y="5015"/>
                </a:cubicBezTo>
                <a:cubicBezTo>
                  <a:pt x="19410" y="5003"/>
                  <a:pt x="19350" y="5004"/>
                  <a:pt x="19290" y="5005"/>
                </a:cubicBezTo>
                <a:cubicBezTo>
                  <a:pt x="19238" y="4905"/>
                  <a:pt x="19166" y="4815"/>
                  <a:pt x="19109" y="4717"/>
                </a:cubicBezTo>
                <a:cubicBezTo>
                  <a:pt x="19255" y="4628"/>
                  <a:pt x="19399" y="4532"/>
                  <a:pt x="19573" y="4486"/>
                </a:cubicBezTo>
                <a:cubicBezTo>
                  <a:pt x="19627" y="4471"/>
                  <a:pt x="19664" y="4442"/>
                  <a:pt x="19687" y="4399"/>
                </a:cubicBezTo>
                <a:cubicBezTo>
                  <a:pt x="19709" y="4358"/>
                  <a:pt x="19728" y="4303"/>
                  <a:pt x="19743" y="4264"/>
                </a:cubicBezTo>
                <a:cubicBezTo>
                  <a:pt x="19727" y="4249"/>
                  <a:pt x="19707" y="4236"/>
                  <a:pt x="19698" y="4235"/>
                </a:cubicBezTo>
                <a:cubicBezTo>
                  <a:pt x="19596" y="4232"/>
                  <a:pt x="19562" y="4188"/>
                  <a:pt x="19551" y="4110"/>
                </a:cubicBezTo>
                <a:cubicBezTo>
                  <a:pt x="19547" y="4087"/>
                  <a:pt x="19532" y="4066"/>
                  <a:pt x="19528" y="4043"/>
                </a:cubicBezTo>
                <a:cubicBezTo>
                  <a:pt x="19506" y="3906"/>
                  <a:pt x="19491" y="3767"/>
                  <a:pt x="19426" y="3639"/>
                </a:cubicBezTo>
                <a:cubicBezTo>
                  <a:pt x="19416" y="3618"/>
                  <a:pt x="19404" y="3594"/>
                  <a:pt x="19404" y="3571"/>
                </a:cubicBezTo>
                <a:cubicBezTo>
                  <a:pt x="19403" y="3510"/>
                  <a:pt x="19379" y="3465"/>
                  <a:pt x="19336" y="3417"/>
                </a:cubicBezTo>
                <a:cubicBezTo>
                  <a:pt x="19212" y="3281"/>
                  <a:pt x="19102" y="3141"/>
                  <a:pt x="18939" y="3032"/>
                </a:cubicBezTo>
                <a:cubicBezTo>
                  <a:pt x="18880" y="2993"/>
                  <a:pt x="18803" y="2941"/>
                  <a:pt x="18803" y="2859"/>
                </a:cubicBezTo>
                <a:cubicBezTo>
                  <a:pt x="18803" y="2829"/>
                  <a:pt x="18759" y="2816"/>
                  <a:pt x="18724" y="2811"/>
                </a:cubicBezTo>
                <a:cubicBezTo>
                  <a:pt x="18605" y="2793"/>
                  <a:pt x="18539" y="2721"/>
                  <a:pt x="18486" y="2637"/>
                </a:cubicBezTo>
                <a:cubicBezTo>
                  <a:pt x="18474" y="2619"/>
                  <a:pt x="18482" y="2587"/>
                  <a:pt x="18508" y="2580"/>
                </a:cubicBezTo>
                <a:cubicBezTo>
                  <a:pt x="18555" y="2567"/>
                  <a:pt x="18601" y="2547"/>
                  <a:pt x="18633" y="2503"/>
                </a:cubicBezTo>
                <a:cubicBezTo>
                  <a:pt x="18534" y="2382"/>
                  <a:pt x="18402" y="2322"/>
                  <a:pt x="18248" y="2320"/>
                </a:cubicBezTo>
                <a:cubicBezTo>
                  <a:pt x="18139" y="2318"/>
                  <a:pt x="18072" y="2282"/>
                  <a:pt x="18010" y="2214"/>
                </a:cubicBezTo>
                <a:cubicBezTo>
                  <a:pt x="17956" y="2156"/>
                  <a:pt x="17887" y="2106"/>
                  <a:pt x="17829" y="2050"/>
                </a:cubicBezTo>
                <a:cubicBezTo>
                  <a:pt x="17812" y="2034"/>
                  <a:pt x="17795" y="2012"/>
                  <a:pt x="17795" y="1993"/>
                </a:cubicBezTo>
                <a:cubicBezTo>
                  <a:pt x="17793" y="1901"/>
                  <a:pt x="17727" y="1842"/>
                  <a:pt x="17659" y="1790"/>
                </a:cubicBezTo>
                <a:cubicBezTo>
                  <a:pt x="17593" y="1740"/>
                  <a:pt x="17513" y="1697"/>
                  <a:pt x="17478" y="1627"/>
                </a:cubicBezTo>
                <a:cubicBezTo>
                  <a:pt x="17440" y="1553"/>
                  <a:pt x="17348" y="1513"/>
                  <a:pt x="17342" y="1425"/>
                </a:cubicBezTo>
                <a:cubicBezTo>
                  <a:pt x="17341" y="1413"/>
                  <a:pt x="17311" y="1387"/>
                  <a:pt x="17296" y="1386"/>
                </a:cubicBezTo>
                <a:cubicBezTo>
                  <a:pt x="17239" y="1383"/>
                  <a:pt x="17213" y="1370"/>
                  <a:pt x="17206" y="1319"/>
                </a:cubicBezTo>
                <a:cubicBezTo>
                  <a:pt x="17192" y="1228"/>
                  <a:pt x="17160" y="1140"/>
                  <a:pt x="17149" y="1049"/>
                </a:cubicBezTo>
                <a:cubicBezTo>
                  <a:pt x="17139" y="964"/>
                  <a:pt x="17149" y="876"/>
                  <a:pt x="17149" y="789"/>
                </a:cubicBezTo>
                <a:cubicBezTo>
                  <a:pt x="17149" y="715"/>
                  <a:pt x="17114" y="685"/>
                  <a:pt x="17024" y="693"/>
                </a:cubicBezTo>
                <a:cubicBezTo>
                  <a:pt x="16964" y="698"/>
                  <a:pt x="16903" y="712"/>
                  <a:pt x="16843" y="722"/>
                </a:cubicBezTo>
                <a:cubicBezTo>
                  <a:pt x="16804" y="728"/>
                  <a:pt x="16767" y="737"/>
                  <a:pt x="16730" y="732"/>
                </a:cubicBezTo>
                <a:cubicBezTo>
                  <a:pt x="16672" y="724"/>
                  <a:pt x="16619" y="729"/>
                  <a:pt x="16571" y="760"/>
                </a:cubicBezTo>
                <a:cubicBezTo>
                  <a:pt x="16546" y="777"/>
                  <a:pt x="16512" y="788"/>
                  <a:pt x="16481" y="799"/>
                </a:cubicBezTo>
                <a:cubicBezTo>
                  <a:pt x="16331" y="853"/>
                  <a:pt x="16164" y="865"/>
                  <a:pt x="16016" y="924"/>
                </a:cubicBezTo>
                <a:cubicBezTo>
                  <a:pt x="15949" y="951"/>
                  <a:pt x="15881" y="979"/>
                  <a:pt x="15812" y="1001"/>
                </a:cubicBezTo>
                <a:cubicBezTo>
                  <a:pt x="15686" y="1041"/>
                  <a:pt x="15568" y="1081"/>
                  <a:pt x="15450" y="1136"/>
                </a:cubicBezTo>
                <a:cubicBezTo>
                  <a:pt x="13939" y="400"/>
                  <a:pt x="12260" y="48"/>
                  <a:pt x="10578" y="29"/>
                </a:cubicBezTo>
                <a:cubicBezTo>
                  <a:pt x="10466" y="26"/>
                  <a:pt x="10362" y="0"/>
                  <a:pt x="10250" y="0"/>
                </a:cubicBezTo>
                <a:close/>
                <a:moveTo>
                  <a:pt x="10250" y="4081"/>
                </a:moveTo>
                <a:cubicBezTo>
                  <a:pt x="11530" y="4081"/>
                  <a:pt x="12807" y="4502"/>
                  <a:pt x="13784" y="5333"/>
                </a:cubicBezTo>
                <a:cubicBezTo>
                  <a:pt x="15738" y="6993"/>
                  <a:pt x="15738" y="9679"/>
                  <a:pt x="13784" y="11339"/>
                </a:cubicBezTo>
                <a:cubicBezTo>
                  <a:pt x="11830" y="12999"/>
                  <a:pt x="8669" y="12999"/>
                  <a:pt x="6715" y="11339"/>
                </a:cubicBezTo>
                <a:cubicBezTo>
                  <a:pt x="4761" y="9679"/>
                  <a:pt x="4761" y="6993"/>
                  <a:pt x="6715" y="5333"/>
                </a:cubicBezTo>
                <a:cubicBezTo>
                  <a:pt x="7692" y="4502"/>
                  <a:pt x="8969" y="4081"/>
                  <a:pt x="10250" y="4081"/>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55" name="Shape 355"/>
          <p:cNvSpPr>
            <a:spLocks noGrp="1"/>
          </p:cNvSpPr>
          <p:nvPr>
            <p:ph type="sldNum" sz="quarter" idx="2"/>
          </p:nvPr>
        </p:nvSpPr>
        <p:spPr>
          <a:xfrm>
            <a:off x="897191" y="9264650"/>
            <a:ext cx="250318" cy="4191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3</a:t>
            </a:fld>
            <a:endParaRPr/>
          </a:p>
        </p:txBody>
      </p:sp>
    </p:spTree>
  </p:cSld>
  <p:clrMapOvr>
    <a:masterClrMapping/>
  </p:clrMapOvr>
  <p:transition xmlns:p14="http://schemas.microsoft.com/office/powerpoint/2010/mai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Shape 357"/>
          <p:cNvSpPr>
            <a:spLocks noGrp="1"/>
          </p:cNvSpPr>
          <p:nvPr>
            <p:ph type="sldNum" sz="quarter" idx="2"/>
          </p:nvPr>
        </p:nvSpPr>
        <p:spPr>
          <a:xfrm>
            <a:off x="897191" y="9264650"/>
            <a:ext cx="250318" cy="4191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4</a:t>
            </a:fld>
            <a:endParaRPr/>
          </a:p>
        </p:txBody>
      </p:sp>
      <p:sp>
        <p:nvSpPr>
          <p:cNvPr id="358" name="Shape 358"/>
          <p:cNvSpPr>
            <a:spLocks noGrp="1"/>
          </p:cNvSpPr>
          <p:nvPr>
            <p:ph type="title"/>
          </p:nvPr>
        </p:nvSpPr>
        <p:spPr>
          <a:prstGeom prst="rect">
            <a:avLst/>
          </a:prstGeom>
        </p:spPr>
        <p:txBody>
          <a:bodyPr/>
          <a:lstStyle/>
          <a:p>
            <a:r>
              <a:t>comparison</a:t>
            </a:r>
          </a:p>
        </p:txBody>
      </p:sp>
      <p:sp>
        <p:nvSpPr>
          <p:cNvPr id="359" name="Shape 359"/>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pic>
        <p:nvPicPr>
          <p:cNvPr id="360" name="texture1.jpg"/>
          <p:cNvPicPr>
            <a:picLocks noGrp="1" noChangeAspect="1"/>
          </p:cNvPicPr>
          <p:nvPr>
            <p:ph type="pic" idx="14"/>
          </p:nvPr>
        </p:nvPicPr>
        <p:blipFill>
          <a:blip r:embed="rId2">
            <a:alphaModFix amt="90000"/>
            <a:extLst/>
          </a:blip>
          <a:srcRect l="6010" r="6013" b="30787"/>
          <a:stretch>
            <a:fillRect/>
          </a:stretch>
        </p:blipFill>
        <p:spPr>
          <a:xfrm>
            <a:off x="1269825" y="4322211"/>
            <a:ext cx="3175012" cy="1998284"/>
          </a:xfrm>
          <a:custGeom>
            <a:avLst/>
            <a:gdLst/>
            <a:ahLst/>
            <a:cxnLst>
              <a:cxn ang="0">
                <a:pos x="wd2" y="hd2"/>
              </a:cxn>
              <a:cxn ang="5400000">
                <a:pos x="wd2" y="hd2"/>
              </a:cxn>
              <a:cxn ang="10800000">
                <a:pos x="wd2" y="hd2"/>
              </a:cxn>
              <a:cxn ang="16200000">
                <a:pos x="wd2" y="hd2"/>
              </a:cxn>
            </a:cxnLst>
            <a:rect l="0" t="0" r="r" b="b"/>
            <a:pathLst>
              <a:path w="21568" h="21567" extrusionOk="0">
                <a:moveTo>
                  <a:pt x="753" y="0"/>
                </a:moveTo>
                <a:cubicBezTo>
                  <a:pt x="206" y="2170"/>
                  <a:pt x="131" y="4559"/>
                  <a:pt x="534" y="6789"/>
                </a:cubicBezTo>
                <a:cubicBezTo>
                  <a:pt x="536" y="6812"/>
                  <a:pt x="535" y="6835"/>
                  <a:pt x="537" y="6858"/>
                </a:cubicBezTo>
                <a:cubicBezTo>
                  <a:pt x="539" y="6879"/>
                  <a:pt x="545" y="6900"/>
                  <a:pt x="548" y="6922"/>
                </a:cubicBezTo>
                <a:cubicBezTo>
                  <a:pt x="576" y="7294"/>
                  <a:pt x="613" y="7663"/>
                  <a:pt x="658" y="8031"/>
                </a:cubicBezTo>
                <a:cubicBezTo>
                  <a:pt x="704" y="8401"/>
                  <a:pt x="758" y="8769"/>
                  <a:pt x="820" y="9132"/>
                </a:cubicBezTo>
                <a:cubicBezTo>
                  <a:pt x="793" y="9164"/>
                  <a:pt x="765" y="9195"/>
                  <a:pt x="739" y="9231"/>
                </a:cubicBezTo>
                <a:cubicBezTo>
                  <a:pt x="713" y="9267"/>
                  <a:pt x="688" y="9307"/>
                  <a:pt x="669" y="9359"/>
                </a:cubicBezTo>
                <a:cubicBezTo>
                  <a:pt x="729" y="9391"/>
                  <a:pt x="783" y="9423"/>
                  <a:pt x="842" y="9445"/>
                </a:cubicBezTo>
                <a:cubicBezTo>
                  <a:pt x="849" y="9448"/>
                  <a:pt x="858" y="9445"/>
                  <a:pt x="866" y="9445"/>
                </a:cubicBezTo>
                <a:cubicBezTo>
                  <a:pt x="888" y="9563"/>
                  <a:pt x="916" y="9679"/>
                  <a:pt x="941" y="9796"/>
                </a:cubicBezTo>
                <a:cubicBezTo>
                  <a:pt x="967" y="9913"/>
                  <a:pt x="994" y="10030"/>
                  <a:pt x="1020" y="10147"/>
                </a:cubicBezTo>
                <a:cubicBezTo>
                  <a:pt x="835" y="10377"/>
                  <a:pt x="682" y="10654"/>
                  <a:pt x="518" y="10918"/>
                </a:cubicBezTo>
                <a:cubicBezTo>
                  <a:pt x="437" y="11049"/>
                  <a:pt x="372" y="11200"/>
                  <a:pt x="313" y="11359"/>
                </a:cubicBezTo>
                <a:cubicBezTo>
                  <a:pt x="255" y="11517"/>
                  <a:pt x="186" y="11662"/>
                  <a:pt x="122" y="11813"/>
                </a:cubicBezTo>
                <a:cubicBezTo>
                  <a:pt x="91" y="11885"/>
                  <a:pt x="61" y="11961"/>
                  <a:pt x="30" y="12032"/>
                </a:cubicBezTo>
                <a:cubicBezTo>
                  <a:pt x="22" y="12050"/>
                  <a:pt x="14" y="12068"/>
                  <a:pt x="9" y="12088"/>
                </a:cubicBezTo>
                <a:cubicBezTo>
                  <a:pt x="-2" y="12127"/>
                  <a:pt x="-7" y="12175"/>
                  <a:pt x="19" y="12203"/>
                </a:cubicBezTo>
                <a:cubicBezTo>
                  <a:pt x="34" y="12219"/>
                  <a:pt x="60" y="12224"/>
                  <a:pt x="76" y="12216"/>
                </a:cubicBezTo>
                <a:cubicBezTo>
                  <a:pt x="172" y="12170"/>
                  <a:pt x="265" y="12120"/>
                  <a:pt x="359" y="12070"/>
                </a:cubicBezTo>
                <a:cubicBezTo>
                  <a:pt x="398" y="12119"/>
                  <a:pt x="430" y="12169"/>
                  <a:pt x="464" y="12203"/>
                </a:cubicBezTo>
                <a:cubicBezTo>
                  <a:pt x="543" y="12282"/>
                  <a:pt x="623" y="12304"/>
                  <a:pt x="710" y="12216"/>
                </a:cubicBezTo>
                <a:cubicBezTo>
                  <a:pt x="743" y="12182"/>
                  <a:pt x="784" y="12169"/>
                  <a:pt x="820" y="12143"/>
                </a:cubicBezTo>
                <a:cubicBezTo>
                  <a:pt x="917" y="12253"/>
                  <a:pt x="1021" y="12283"/>
                  <a:pt x="1130" y="12298"/>
                </a:cubicBezTo>
                <a:cubicBezTo>
                  <a:pt x="1240" y="12312"/>
                  <a:pt x="1328" y="12400"/>
                  <a:pt x="1378" y="12546"/>
                </a:cubicBezTo>
                <a:cubicBezTo>
                  <a:pt x="1450" y="12755"/>
                  <a:pt x="1505" y="12979"/>
                  <a:pt x="1462" y="13227"/>
                </a:cubicBezTo>
                <a:cubicBezTo>
                  <a:pt x="1449" y="13300"/>
                  <a:pt x="1438" y="13376"/>
                  <a:pt x="1416" y="13441"/>
                </a:cubicBezTo>
                <a:cubicBezTo>
                  <a:pt x="1384" y="13535"/>
                  <a:pt x="1381" y="13624"/>
                  <a:pt x="1405" y="13720"/>
                </a:cubicBezTo>
                <a:cubicBezTo>
                  <a:pt x="1418" y="13769"/>
                  <a:pt x="1436" y="13818"/>
                  <a:pt x="1440" y="13869"/>
                </a:cubicBezTo>
                <a:cubicBezTo>
                  <a:pt x="1445" y="13931"/>
                  <a:pt x="1450" y="14010"/>
                  <a:pt x="1432" y="14058"/>
                </a:cubicBezTo>
                <a:cubicBezTo>
                  <a:pt x="1387" y="14177"/>
                  <a:pt x="1359" y="14314"/>
                  <a:pt x="1284" y="14401"/>
                </a:cubicBezTo>
                <a:cubicBezTo>
                  <a:pt x="1219" y="14475"/>
                  <a:pt x="1198" y="14572"/>
                  <a:pt x="1241" y="14683"/>
                </a:cubicBezTo>
                <a:cubicBezTo>
                  <a:pt x="1280" y="14785"/>
                  <a:pt x="1280" y="14872"/>
                  <a:pt x="1249" y="14983"/>
                </a:cubicBezTo>
                <a:cubicBezTo>
                  <a:pt x="1219" y="15089"/>
                  <a:pt x="1205" y="15210"/>
                  <a:pt x="1189" y="15326"/>
                </a:cubicBezTo>
                <a:cubicBezTo>
                  <a:pt x="1179" y="15406"/>
                  <a:pt x="1206" y="15480"/>
                  <a:pt x="1251" y="15514"/>
                </a:cubicBezTo>
                <a:cubicBezTo>
                  <a:pt x="1288" y="15542"/>
                  <a:pt x="1329" y="15556"/>
                  <a:pt x="1365" y="15587"/>
                </a:cubicBezTo>
                <a:cubicBezTo>
                  <a:pt x="1380" y="15600"/>
                  <a:pt x="1390" y="15636"/>
                  <a:pt x="1392" y="15664"/>
                </a:cubicBezTo>
                <a:cubicBezTo>
                  <a:pt x="1395" y="15717"/>
                  <a:pt x="1396" y="15773"/>
                  <a:pt x="1386" y="15823"/>
                </a:cubicBezTo>
                <a:cubicBezTo>
                  <a:pt x="1355" y="15985"/>
                  <a:pt x="1390" y="16120"/>
                  <a:pt x="1451" y="16247"/>
                </a:cubicBezTo>
                <a:cubicBezTo>
                  <a:pt x="1508" y="16367"/>
                  <a:pt x="1558" y="16499"/>
                  <a:pt x="1618" y="16615"/>
                </a:cubicBezTo>
                <a:cubicBezTo>
                  <a:pt x="1667" y="16710"/>
                  <a:pt x="1691" y="16818"/>
                  <a:pt x="1718" y="16928"/>
                </a:cubicBezTo>
                <a:cubicBezTo>
                  <a:pt x="1747" y="17048"/>
                  <a:pt x="1834" y="17086"/>
                  <a:pt x="1871" y="17189"/>
                </a:cubicBezTo>
                <a:cubicBezTo>
                  <a:pt x="1885" y="17226"/>
                  <a:pt x="1893" y="17262"/>
                  <a:pt x="1909" y="17296"/>
                </a:cubicBezTo>
                <a:cubicBezTo>
                  <a:pt x="1941" y="17365"/>
                  <a:pt x="1973" y="17438"/>
                  <a:pt x="2012" y="17497"/>
                </a:cubicBezTo>
                <a:cubicBezTo>
                  <a:pt x="2042" y="17544"/>
                  <a:pt x="2066" y="17590"/>
                  <a:pt x="2074" y="17660"/>
                </a:cubicBezTo>
                <a:cubicBezTo>
                  <a:pt x="2095" y="17840"/>
                  <a:pt x="2163" y="17968"/>
                  <a:pt x="2257" y="18067"/>
                </a:cubicBezTo>
                <a:cubicBezTo>
                  <a:pt x="2349" y="18163"/>
                  <a:pt x="2426" y="18281"/>
                  <a:pt x="2492" y="18423"/>
                </a:cubicBezTo>
                <a:cubicBezTo>
                  <a:pt x="2527" y="18499"/>
                  <a:pt x="2578" y="18561"/>
                  <a:pt x="2624" y="18624"/>
                </a:cubicBezTo>
                <a:cubicBezTo>
                  <a:pt x="2687" y="18711"/>
                  <a:pt x="2760" y="18703"/>
                  <a:pt x="2834" y="18667"/>
                </a:cubicBezTo>
                <a:cubicBezTo>
                  <a:pt x="2859" y="18654"/>
                  <a:pt x="2884" y="18629"/>
                  <a:pt x="2907" y="18607"/>
                </a:cubicBezTo>
                <a:cubicBezTo>
                  <a:pt x="3072" y="18450"/>
                  <a:pt x="3253" y="18360"/>
                  <a:pt x="3443" y="18324"/>
                </a:cubicBezTo>
                <a:cubicBezTo>
                  <a:pt x="3579" y="18299"/>
                  <a:pt x="3711" y="18287"/>
                  <a:pt x="3810" y="18496"/>
                </a:cubicBezTo>
                <a:cubicBezTo>
                  <a:pt x="3851" y="18582"/>
                  <a:pt x="3921" y="18618"/>
                  <a:pt x="3996" y="18585"/>
                </a:cubicBezTo>
                <a:cubicBezTo>
                  <a:pt x="4020" y="18575"/>
                  <a:pt x="4056" y="18572"/>
                  <a:pt x="4074" y="18594"/>
                </a:cubicBezTo>
                <a:cubicBezTo>
                  <a:pt x="4172" y="18712"/>
                  <a:pt x="4273" y="18846"/>
                  <a:pt x="4279" y="19057"/>
                </a:cubicBezTo>
                <a:cubicBezTo>
                  <a:pt x="4287" y="19309"/>
                  <a:pt x="4344" y="19516"/>
                  <a:pt x="4457" y="19691"/>
                </a:cubicBezTo>
                <a:cubicBezTo>
                  <a:pt x="4513" y="19777"/>
                  <a:pt x="4540" y="19875"/>
                  <a:pt x="4516" y="20008"/>
                </a:cubicBezTo>
                <a:cubicBezTo>
                  <a:pt x="4498" y="20106"/>
                  <a:pt x="4534" y="20173"/>
                  <a:pt x="4589" y="20213"/>
                </a:cubicBezTo>
                <a:cubicBezTo>
                  <a:pt x="4602" y="20222"/>
                  <a:pt x="4616" y="20229"/>
                  <a:pt x="4629" y="20235"/>
                </a:cubicBezTo>
                <a:cubicBezTo>
                  <a:pt x="4691" y="20259"/>
                  <a:pt x="4719" y="20324"/>
                  <a:pt x="4724" y="20419"/>
                </a:cubicBezTo>
                <a:cubicBezTo>
                  <a:pt x="4733" y="20605"/>
                  <a:pt x="4826" y="20745"/>
                  <a:pt x="4842" y="20928"/>
                </a:cubicBezTo>
                <a:cubicBezTo>
                  <a:pt x="4845" y="20955"/>
                  <a:pt x="4861" y="20986"/>
                  <a:pt x="4878" y="21001"/>
                </a:cubicBezTo>
                <a:cubicBezTo>
                  <a:pt x="4987" y="21108"/>
                  <a:pt x="5041" y="21280"/>
                  <a:pt x="5093" y="21451"/>
                </a:cubicBezTo>
                <a:cubicBezTo>
                  <a:pt x="5260" y="21600"/>
                  <a:pt x="5441" y="21533"/>
                  <a:pt x="5614" y="21567"/>
                </a:cubicBezTo>
                <a:cubicBezTo>
                  <a:pt x="5620" y="21568"/>
                  <a:pt x="5629" y="21562"/>
                  <a:pt x="5635" y="21558"/>
                </a:cubicBezTo>
                <a:cubicBezTo>
                  <a:pt x="5741" y="21486"/>
                  <a:pt x="5860" y="21491"/>
                  <a:pt x="5961" y="21391"/>
                </a:cubicBezTo>
                <a:cubicBezTo>
                  <a:pt x="5989" y="21364"/>
                  <a:pt x="6026" y="21351"/>
                  <a:pt x="6058" y="21344"/>
                </a:cubicBezTo>
                <a:cubicBezTo>
                  <a:pt x="6128" y="21329"/>
                  <a:pt x="6188" y="21279"/>
                  <a:pt x="6250" y="21233"/>
                </a:cubicBezTo>
                <a:cubicBezTo>
                  <a:pt x="6452" y="21080"/>
                  <a:pt x="6657" y="20941"/>
                  <a:pt x="6835" y="20719"/>
                </a:cubicBezTo>
                <a:cubicBezTo>
                  <a:pt x="6989" y="20593"/>
                  <a:pt x="7138" y="20448"/>
                  <a:pt x="7282" y="20299"/>
                </a:cubicBezTo>
                <a:cubicBezTo>
                  <a:pt x="7427" y="20150"/>
                  <a:pt x="7568" y="19996"/>
                  <a:pt x="7714" y="19849"/>
                </a:cubicBezTo>
                <a:cubicBezTo>
                  <a:pt x="9332" y="19930"/>
                  <a:pt x="10955" y="19666"/>
                  <a:pt x="12529" y="19061"/>
                </a:cubicBezTo>
                <a:cubicBezTo>
                  <a:pt x="14041" y="18479"/>
                  <a:pt x="15560" y="17567"/>
                  <a:pt x="16829" y="15861"/>
                </a:cubicBezTo>
                <a:cubicBezTo>
                  <a:pt x="18188" y="14033"/>
                  <a:pt x="19028" y="11571"/>
                  <a:pt x="19315" y="8952"/>
                </a:cubicBezTo>
                <a:cubicBezTo>
                  <a:pt x="19416" y="8830"/>
                  <a:pt x="19518" y="8711"/>
                  <a:pt x="19619" y="8588"/>
                </a:cubicBezTo>
                <a:cubicBezTo>
                  <a:pt x="19654" y="8547"/>
                  <a:pt x="19672" y="8487"/>
                  <a:pt x="19670" y="8417"/>
                </a:cubicBezTo>
                <a:cubicBezTo>
                  <a:pt x="19669" y="8342"/>
                  <a:pt x="19666" y="8269"/>
                  <a:pt x="19668" y="8194"/>
                </a:cubicBezTo>
                <a:cubicBezTo>
                  <a:pt x="19672" y="8033"/>
                  <a:pt x="19672" y="7873"/>
                  <a:pt x="19687" y="7714"/>
                </a:cubicBezTo>
                <a:cubicBezTo>
                  <a:pt x="19707" y="7493"/>
                  <a:pt x="19712" y="7492"/>
                  <a:pt x="19854" y="7594"/>
                </a:cubicBezTo>
                <a:cubicBezTo>
                  <a:pt x="19859" y="7598"/>
                  <a:pt x="19866" y="7594"/>
                  <a:pt x="19873" y="7594"/>
                </a:cubicBezTo>
                <a:cubicBezTo>
                  <a:pt x="19910" y="7542"/>
                  <a:pt x="19893" y="7476"/>
                  <a:pt x="19889" y="7414"/>
                </a:cubicBezTo>
                <a:cubicBezTo>
                  <a:pt x="19872" y="7200"/>
                  <a:pt x="19870" y="6980"/>
                  <a:pt x="19892" y="6768"/>
                </a:cubicBezTo>
                <a:cubicBezTo>
                  <a:pt x="19901" y="6669"/>
                  <a:pt x="19897" y="6577"/>
                  <a:pt x="19892" y="6481"/>
                </a:cubicBezTo>
                <a:cubicBezTo>
                  <a:pt x="19881" y="6273"/>
                  <a:pt x="19836" y="6082"/>
                  <a:pt x="19800" y="5885"/>
                </a:cubicBezTo>
                <a:cubicBezTo>
                  <a:pt x="19780" y="5780"/>
                  <a:pt x="19765" y="5676"/>
                  <a:pt x="19821" y="5581"/>
                </a:cubicBezTo>
                <a:cubicBezTo>
                  <a:pt x="19839" y="5552"/>
                  <a:pt x="19857" y="5508"/>
                  <a:pt x="19856" y="5470"/>
                </a:cubicBezTo>
                <a:cubicBezTo>
                  <a:pt x="19855" y="5333"/>
                  <a:pt x="19914" y="5288"/>
                  <a:pt x="19978" y="5243"/>
                </a:cubicBezTo>
                <a:cubicBezTo>
                  <a:pt x="20288" y="5025"/>
                  <a:pt x="20597" y="4798"/>
                  <a:pt x="20911" y="4592"/>
                </a:cubicBezTo>
                <a:cubicBezTo>
                  <a:pt x="21045" y="4504"/>
                  <a:pt x="21160" y="4379"/>
                  <a:pt x="21277" y="4253"/>
                </a:cubicBezTo>
                <a:cubicBezTo>
                  <a:pt x="21373" y="4151"/>
                  <a:pt x="21450" y="4014"/>
                  <a:pt x="21477" y="3821"/>
                </a:cubicBezTo>
                <a:cubicBezTo>
                  <a:pt x="21490" y="3726"/>
                  <a:pt x="21514" y="3634"/>
                  <a:pt x="21533" y="3542"/>
                </a:cubicBezTo>
                <a:cubicBezTo>
                  <a:pt x="21593" y="3261"/>
                  <a:pt x="21572" y="2988"/>
                  <a:pt x="21496" y="2724"/>
                </a:cubicBezTo>
                <a:cubicBezTo>
                  <a:pt x="21438" y="2526"/>
                  <a:pt x="21397" y="2325"/>
                  <a:pt x="21382" y="2107"/>
                </a:cubicBezTo>
                <a:cubicBezTo>
                  <a:pt x="21379" y="2055"/>
                  <a:pt x="21371" y="1994"/>
                  <a:pt x="21353" y="1953"/>
                </a:cubicBezTo>
                <a:cubicBezTo>
                  <a:pt x="21256" y="1745"/>
                  <a:pt x="21181" y="1519"/>
                  <a:pt x="21062" y="1336"/>
                </a:cubicBezTo>
                <a:cubicBezTo>
                  <a:pt x="20945" y="1158"/>
                  <a:pt x="20832" y="968"/>
                  <a:pt x="20735" y="762"/>
                </a:cubicBezTo>
                <a:cubicBezTo>
                  <a:pt x="20660" y="601"/>
                  <a:pt x="20574" y="476"/>
                  <a:pt x="20460" y="390"/>
                </a:cubicBezTo>
                <a:cubicBezTo>
                  <a:pt x="20351" y="307"/>
                  <a:pt x="20237" y="233"/>
                  <a:pt x="20142" y="103"/>
                </a:cubicBezTo>
                <a:cubicBezTo>
                  <a:pt x="20109" y="57"/>
                  <a:pt x="20058" y="43"/>
                  <a:pt x="20013" y="26"/>
                </a:cubicBezTo>
                <a:cubicBezTo>
                  <a:pt x="20001" y="21"/>
                  <a:pt x="19994" y="5"/>
                  <a:pt x="19983" y="0"/>
                </a:cubicBezTo>
                <a:lnTo>
                  <a:pt x="753" y="0"/>
                </a:lnTo>
                <a:close/>
              </a:path>
            </a:pathLst>
          </a:custGeom>
        </p:spPr>
      </p:pic>
      <p:sp>
        <p:nvSpPr>
          <p:cNvPr id="361" name="Shape 361"/>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pic>
        <p:nvPicPr>
          <p:cNvPr id="362" name="texture5.jpg"/>
          <p:cNvPicPr>
            <a:picLocks noGrp="1" noChangeAspect="1"/>
          </p:cNvPicPr>
          <p:nvPr>
            <p:ph type="pic" idx="16"/>
          </p:nvPr>
        </p:nvPicPr>
        <p:blipFill>
          <a:blip r:embed="rId3">
            <a:alphaModFix amt="90000"/>
            <a:extLst/>
          </a:blip>
          <a:srcRect l="6010" r="13742" b="56740"/>
          <a:stretch>
            <a:fillRect/>
          </a:stretch>
        </p:blipFill>
        <p:spPr>
          <a:xfrm>
            <a:off x="4914853" y="5071511"/>
            <a:ext cx="2896091" cy="1248984"/>
          </a:xfrm>
          <a:custGeom>
            <a:avLst/>
            <a:gdLst/>
            <a:ahLst/>
            <a:cxnLst>
              <a:cxn ang="0">
                <a:pos x="wd2" y="hd2"/>
              </a:cxn>
              <a:cxn ang="5400000">
                <a:pos x="wd2" y="hd2"/>
              </a:cxn>
              <a:cxn ang="10800000">
                <a:pos x="wd2" y="hd2"/>
              </a:cxn>
              <a:cxn ang="16200000">
                <a:pos x="wd2" y="hd2"/>
              </a:cxn>
            </a:cxnLst>
            <a:rect l="0" t="0" r="r" b="b"/>
            <a:pathLst>
              <a:path w="21592" h="21547" extrusionOk="0">
                <a:moveTo>
                  <a:pt x="731" y="0"/>
                </a:moveTo>
                <a:cubicBezTo>
                  <a:pt x="779" y="560"/>
                  <a:pt x="835" y="1120"/>
                  <a:pt x="900" y="1671"/>
                </a:cubicBezTo>
                <a:cubicBezTo>
                  <a:pt x="870" y="1722"/>
                  <a:pt x="839" y="1771"/>
                  <a:pt x="811" y="1828"/>
                </a:cubicBezTo>
                <a:cubicBezTo>
                  <a:pt x="783" y="1886"/>
                  <a:pt x="755" y="1951"/>
                  <a:pt x="734" y="2033"/>
                </a:cubicBezTo>
                <a:cubicBezTo>
                  <a:pt x="800" y="2085"/>
                  <a:pt x="859" y="2136"/>
                  <a:pt x="923" y="2170"/>
                </a:cubicBezTo>
                <a:cubicBezTo>
                  <a:pt x="932" y="2175"/>
                  <a:pt x="941" y="2171"/>
                  <a:pt x="950" y="2170"/>
                </a:cubicBezTo>
                <a:cubicBezTo>
                  <a:pt x="974" y="2360"/>
                  <a:pt x="1005" y="2545"/>
                  <a:pt x="1033" y="2732"/>
                </a:cubicBezTo>
                <a:cubicBezTo>
                  <a:pt x="1061" y="2919"/>
                  <a:pt x="1090" y="3107"/>
                  <a:pt x="1119" y="3293"/>
                </a:cubicBezTo>
                <a:cubicBezTo>
                  <a:pt x="916" y="3660"/>
                  <a:pt x="748" y="4103"/>
                  <a:pt x="568" y="4526"/>
                </a:cubicBezTo>
                <a:cubicBezTo>
                  <a:pt x="480" y="4734"/>
                  <a:pt x="408" y="4977"/>
                  <a:pt x="343" y="5231"/>
                </a:cubicBezTo>
                <a:cubicBezTo>
                  <a:pt x="279" y="5482"/>
                  <a:pt x="204" y="5714"/>
                  <a:pt x="133" y="5957"/>
                </a:cubicBezTo>
                <a:cubicBezTo>
                  <a:pt x="100" y="6071"/>
                  <a:pt x="66" y="6192"/>
                  <a:pt x="33" y="6306"/>
                </a:cubicBezTo>
                <a:cubicBezTo>
                  <a:pt x="24" y="6334"/>
                  <a:pt x="15" y="6363"/>
                  <a:pt x="9" y="6395"/>
                </a:cubicBezTo>
                <a:cubicBezTo>
                  <a:pt x="-3" y="6459"/>
                  <a:pt x="-8" y="6534"/>
                  <a:pt x="21" y="6580"/>
                </a:cubicBezTo>
                <a:cubicBezTo>
                  <a:pt x="37" y="6605"/>
                  <a:pt x="65" y="6613"/>
                  <a:pt x="83" y="6600"/>
                </a:cubicBezTo>
                <a:cubicBezTo>
                  <a:pt x="188" y="6527"/>
                  <a:pt x="291" y="6446"/>
                  <a:pt x="394" y="6367"/>
                </a:cubicBezTo>
                <a:cubicBezTo>
                  <a:pt x="436" y="6445"/>
                  <a:pt x="472" y="6526"/>
                  <a:pt x="509" y="6580"/>
                </a:cubicBezTo>
                <a:cubicBezTo>
                  <a:pt x="596" y="6705"/>
                  <a:pt x="683" y="6740"/>
                  <a:pt x="778" y="6600"/>
                </a:cubicBezTo>
                <a:cubicBezTo>
                  <a:pt x="815" y="6547"/>
                  <a:pt x="861" y="6524"/>
                  <a:pt x="900" y="6484"/>
                </a:cubicBezTo>
                <a:cubicBezTo>
                  <a:pt x="1006" y="6659"/>
                  <a:pt x="1120" y="6708"/>
                  <a:pt x="1240" y="6730"/>
                </a:cubicBezTo>
                <a:cubicBezTo>
                  <a:pt x="1360" y="6753"/>
                  <a:pt x="1457" y="6894"/>
                  <a:pt x="1512" y="7127"/>
                </a:cubicBezTo>
                <a:cubicBezTo>
                  <a:pt x="1591" y="7461"/>
                  <a:pt x="1651" y="7820"/>
                  <a:pt x="1604" y="8216"/>
                </a:cubicBezTo>
                <a:cubicBezTo>
                  <a:pt x="1590" y="8333"/>
                  <a:pt x="1578" y="8454"/>
                  <a:pt x="1554" y="8558"/>
                </a:cubicBezTo>
                <a:cubicBezTo>
                  <a:pt x="1519" y="8708"/>
                  <a:pt x="1515" y="8851"/>
                  <a:pt x="1542" y="9003"/>
                </a:cubicBezTo>
                <a:cubicBezTo>
                  <a:pt x="1556" y="9083"/>
                  <a:pt x="1576" y="9160"/>
                  <a:pt x="1580" y="9243"/>
                </a:cubicBezTo>
                <a:cubicBezTo>
                  <a:pt x="1585" y="9342"/>
                  <a:pt x="1591" y="9467"/>
                  <a:pt x="1571" y="9544"/>
                </a:cubicBezTo>
                <a:cubicBezTo>
                  <a:pt x="1522" y="9734"/>
                  <a:pt x="1491" y="9954"/>
                  <a:pt x="1409" y="10092"/>
                </a:cubicBezTo>
                <a:cubicBezTo>
                  <a:pt x="1338" y="10211"/>
                  <a:pt x="1315" y="10367"/>
                  <a:pt x="1361" y="10544"/>
                </a:cubicBezTo>
                <a:cubicBezTo>
                  <a:pt x="1404" y="10707"/>
                  <a:pt x="1405" y="10846"/>
                  <a:pt x="1370" y="11023"/>
                </a:cubicBezTo>
                <a:cubicBezTo>
                  <a:pt x="1337" y="11192"/>
                  <a:pt x="1322" y="11386"/>
                  <a:pt x="1305" y="11571"/>
                </a:cubicBezTo>
                <a:cubicBezTo>
                  <a:pt x="1294" y="11699"/>
                  <a:pt x="1324" y="11817"/>
                  <a:pt x="1373" y="11872"/>
                </a:cubicBezTo>
                <a:cubicBezTo>
                  <a:pt x="1413" y="11917"/>
                  <a:pt x="1459" y="11939"/>
                  <a:pt x="1497" y="11989"/>
                </a:cubicBezTo>
                <a:cubicBezTo>
                  <a:pt x="1514" y="12010"/>
                  <a:pt x="1525" y="12067"/>
                  <a:pt x="1527" y="12112"/>
                </a:cubicBezTo>
                <a:cubicBezTo>
                  <a:pt x="1531" y="12196"/>
                  <a:pt x="1532" y="12285"/>
                  <a:pt x="1521" y="12365"/>
                </a:cubicBezTo>
                <a:cubicBezTo>
                  <a:pt x="1487" y="12624"/>
                  <a:pt x="1525" y="12840"/>
                  <a:pt x="1592" y="13043"/>
                </a:cubicBezTo>
                <a:cubicBezTo>
                  <a:pt x="1655" y="13235"/>
                  <a:pt x="1709" y="13446"/>
                  <a:pt x="1776" y="13632"/>
                </a:cubicBezTo>
                <a:cubicBezTo>
                  <a:pt x="1830" y="13783"/>
                  <a:pt x="1856" y="13956"/>
                  <a:pt x="1885" y="14132"/>
                </a:cubicBezTo>
                <a:cubicBezTo>
                  <a:pt x="1917" y="14323"/>
                  <a:pt x="2012" y="14384"/>
                  <a:pt x="2054" y="14549"/>
                </a:cubicBezTo>
                <a:cubicBezTo>
                  <a:pt x="2069" y="14609"/>
                  <a:pt x="2078" y="14666"/>
                  <a:pt x="2095" y="14721"/>
                </a:cubicBezTo>
                <a:cubicBezTo>
                  <a:pt x="2130" y="14831"/>
                  <a:pt x="2165" y="14947"/>
                  <a:pt x="2208" y="15042"/>
                </a:cubicBezTo>
                <a:cubicBezTo>
                  <a:pt x="2241" y="15117"/>
                  <a:pt x="2267" y="15191"/>
                  <a:pt x="2276" y="15303"/>
                </a:cubicBezTo>
                <a:cubicBezTo>
                  <a:pt x="2299" y="15590"/>
                  <a:pt x="2373" y="15795"/>
                  <a:pt x="2477" y="15953"/>
                </a:cubicBezTo>
                <a:cubicBezTo>
                  <a:pt x="2578" y="16106"/>
                  <a:pt x="2662" y="16295"/>
                  <a:pt x="2734" y="16521"/>
                </a:cubicBezTo>
                <a:cubicBezTo>
                  <a:pt x="2773" y="16644"/>
                  <a:pt x="2829" y="16742"/>
                  <a:pt x="2879" y="16843"/>
                </a:cubicBezTo>
                <a:cubicBezTo>
                  <a:pt x="2949" y="16982"/>
                  <a:pt x="3029" y="16970"/>
                  <a:pt x="3110" y="16911"/>
                </a:cubicBezTo>
                <a:cubicBezTo>
                  <a:pt x="3138" y="16891"/>
                  <a:pt x="3165" y="16851"/>
                  <a:pt x="3190" y="16816"/>
                </a:cubicBezTo>
                <a:cubicBezTo>
                  <a:pt x="3372" y="16565"/>
                  <a:pt x="3570" y="16421"/>
                  <a:pt x="3779" y="16364"/>
                </a:cubicBezTo>
                <a:cubicBezTo>
                  <a:pt x="3928" y="16323"/>
                  <a:pt x="4072" y="16304"/>
                  <a:pt x="4181" y="16638"/>
                </a:cubicBezTo>
                <a:cubicBezTo>
                  <a:pt x="4226" y="16775"/>
                  <a:pt x="4303" y="16834"/>
                  <a:pt x="4385" y="16781"/>
                </a:cubicBezTo>
                <a:cubicBezTo>
                  <a:pt x="4411" y="16765"/>
                  <a:pt x="4452" y="16760"/>
                  <a:pt x="4471" y="16795"/>
                </a:cubicBezTo>
                <a:cubicBezTo>
                  <a:pt x="4579" y="16984"/>
                  <a:pt x="4689" y="17198"/>
                  <a:pt x="4696" y="17535"/>
                </a:cubicBezTo>
                <a:cubicBezTo>
                  <a:pt x="4704" y="17939"/>
                  <a:pt x="4767" y="18269"/>
                  <a:pt x="4891" y="18548"/>
                </a:cubicBezTo>
                <a:cubicBezTo>
                  <a:pt x="4953" y="18686"/>
                  <a:pt x="4983" y="18842"/>
                  <a:pt x="4957" y="19055"/>
                </a:cubicBezTo>
                <a:cubicBezTo>
                  <a:pt x="4937" y="19212"/>
                  <a:pt x="4976" y="19318"/>
                  <a:pt x="5036" y="19383"/>
                </a:cubicBezTo>
                <a:cubicBezTo>
                  <a:pt x="5050" y="19398"/>
                  <a:pt x="5066" y="19409"/>
                  <a:pt x="5081" y="19417"/>
                </a:cubicBezTo>
                <a:cubicBezTo>
                  <a:pt x="5148" y="19457"/>
                  <a:pt x="5179" y="19560"/>
                  <a:pt x="5184" y="19712"/>
                </a:cubicBezTo>
                <a:cubicBezTo>
                  <a:pt x="5195" y="20010"/>
                  <a:pt x="5296" y="20234"/>
                  <a:pt x="5315" y="20527"/>
                </a:cubicBezTo>
                <a:cubicBezTo>
                  <a:pt x="5317" y="20570"/>
                  <a:pt x="5335" y="20618"/>
                  <a:pt x="5353" y="20643"/>
                </a:cubicBezTo>
                <a:cubicBezTo>
                  <a:pt x="5473" y="20814"/>
                  <a:pt x="5532" y="21089"/>
                  <a:pt x="5590" y="21362"/>
                </a:cubicBezTo>
                <a:cubicBezTo>
                  <a:pt x="5772" y="21600"/>
                  <a:pt x="5972" y="21492"/>
                  <a:pt x="6161" y="21547"/>
                </a:cubicBezTo>
                <a:cubicBezTo>
                  <a:pt x="6168" y="21549"/>
                  <a:pt x="6178" y="21540"/>
                  <a:pt x="6185" y="21533"/>
                </a:cubicBezTo>
                <a:cubicBezTo>
                  <a:pt x="6301" y="21417"/>
                  <a:pt x="6432" y="21425"/>
                  <a:pt x="6543" y="21266"/>
                </a:cubicBezTo>
                <a:cubicBezTo>
                  <a:pt x="6573" y="21222"/>
                  <a:pt x="6613" y="21202"/>
                  <a:pt x="6649" y="21191"/>
                </a:cubicBezTo>
                <a:cubicBezTo>
                  <a:pt x="6725" y="21167"/>
                  <a:pt x="6792" y="21087"/>
                  <a:pt x="6859" y="21013"/>
                </a:cubicBezTo>
                <a:cubicBezTo>
                  <a:pt x="7081" y="20768"/>
                  <a:pt x="7306" y="20547"/>
                  <a:pt x="7501" y="20191"/>
                </a:cubicBezTo>
                <a:cubicBezTo>
                  <a:pt x="7670" y="19991"/>
                  <a:pt x="7833" y="19758"/>
                  <a:pt x="7992" y="19520"/>
                </a:cubicBezTo>
                <a:cubicBezTo>
                  <a:pt x="8151" y="19282"/>
                  <a:pt x="8306" y="19036"/>
                  <a:pt x="8466" y="18801"/>
                </a:cubicBezTo>
                <a:cubicBezTo>
                  <a:pt x="10242" y="18931"/>
                  <a:pt x="12023" y="18509"/>
                  <a:pt x="13751" y="17541"/>
                </a:cubicBezTo>
                <a:cubicBezTo>
                  <a:pt x="15410" y="16612"/>
                  <a:pt x="17078" y="15154"/>
                  <a:pt x="18470" y="12427"/>
                </a:cubicBezTo>
                <a:cubicBezTo>
                  <a:pt x="19962" y="9505"/>
                  <a:pt x="20884" y="5570"/>
                  <a:pt x="21198" y="1383"/>
                </a:cubicBezTo>
                <a:cubicBezTo>
                  <a:pt x="21310" y="1187"/>
                  <a:pt x="21421" y="997"/>
                  <a:pt x="21533" y="801"/>
                </a:cubicBezTo>
                <a:cubicBezTo>
                  <a:pt x="21570" y="735"/>
                  <a:pt x="21590" y="639"/>
                  <a:pt x="21589" y="527"/>
                </a:cubicBezTo>
                <a:cubicBezTo>
                  <a:pt x="21588" y="407"/>
                  <a:pt x="21584" y="291"/>
                  <a:pt x="21586" y="171"/>
                </a:cubicBezTo>
                <a:cubicBezTo>
                  <a:pt x="21587" y="114"/>
                  <a:pt x="21591" y="57"/>
                  <a:pt x="21592" y="0"/>
                </a:cubicBezTo>
                <a:lnTo>
                  <a:pt x="731" y="0"/>
                </a:lnTo>
                <a:close/>
              </a:path>
            </a:pathLst>
          </a:custGeom>
        </p:spPr>
      </p:pic>
      <p:sp>
        <p:nvSpPr>
          <p:cNvPr id="363" name="Shape 363"/>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pic>
        <p:nvPicPr>
          <p:cNvPr id="364" name="texture3.jpg"/>
          <p:cNvPicPr>
            <a:picLocks noGrp="1" noChangeAspect="1"/>
          </p:cNvPicPr>
          <p:nvPr>
            <p:ph type="pic" idx="18"/>
          </p:nvPr>
        </p:nvPicPr>
        <p:blipFill>
          <a:blip r:embed="rId4">
            <a:alphaModFix amt="90000"/>
            <a:extLst/>
          </a:blip>
          <a:srcRect l="6010" r="6013" b="19790"/>
          <a:stretch>
            <a:fillRect/>
          </a:stretch>
        </p:blipFill>
        <p:spPr>
          <a:xfrm>
            <a:off x="8559706" y="3873539"/>
            <a:ext cx="3175012" cy="2315783"/>
          </a:xfrm>
          <a:custGeom>
            <a:avLst/>
            <a:gdLst/>
            <a:ahLst/>
            <a:cxnLst>
              <a:cxn ang="0">
                <a:pos x="wd2" y="hd2"/>
              </a:cxn>
              <a:cxn ang="5400000">
                <a:pos x="wd2" y="hd2"/>
              </a:cxn>
              <a:cxn ang="10800000">
                <a:pos x="wd2" y="hd2"/>
              </a:cxn>
              <a:cxn ang="16200000">
                <a:pos x="wd2" y="hd2"/>
              </a:cxn>
            </a:cxnLst>
            <a:rect l="0" t="0" r="r" b="b"/>
            <a:pathLst>
              <a:path w="21568" h="21571" extrusionOk="0">
                <a:moveTo>
                  <a:pt x="2120" y="0"/>
                </a:moveTo>
                <a:cubicBezTo>
                  <a:pt x="1570" y="857"/>
                  <a:pt x="1106" y="1788"/>
                  <a:pt x="790" y="2817"/>
                </a:cubicBezTo>
                <a:cubicBezTo>
                  <a:pt x="206" y="4727"/>
                  <a:pt x="121" y="6844"/>
                  <a:pt x="534" y="8817"/>
                </a:cubicBezTo>
                <a:cubicBezTo>
                  <a:pt x="536" y="8837"/>
                  <a:pt x="535" y="8857"/>
                  <a:pt x="537" y="8876"/>
                </a:cubicBezTo>
                <a:cubicBezTo>
                  <a:pt x="539" y="8895"/>
                  <a:pt x="545" y="8913"/>
                  <a:pt x="548" y="8932"/>
                </a:cubicBezTo>
                <a:cubicBezTo>
                  <a:pt x="576" y="9253"/>
                  <a:pt x="613" y="9571"/>
                  <a:pt x="658" y="9889"/>
                </a:cubicBezTo>
                <a:cubicBezTo>
                  <a:pt x="704" y="10208"/>
                  <a:pt x="758" y="10526"/>
                  <a:pt x="820" y="10839"/>
                </a:cubicBezTo>
                <a:cubicBezTo>
                  <a:pt x="793" y="10867"/>
                  <a:pt x="765" y="10893"/>
                  <a:pt x="739" y="10924"/>
                </a:cubicBezTo>
                <a:cubicBezTo>
                  <a:pt x="713" y="10955"/>
                  <a:pt x="688" y="10990"/>
                  <a:pt x="669" y="11035"/>
                </a:cubicBezTo>
                <a:cubicBezTo>
                  <a:pt x="729" y="11063"/>
                  <a:pt x="783" y="11091"/>
                  <a:pt x="842" y="11109"/>
                </a:cubicBezTo>
                <a:cubicBezTo>
                  <a:pt x="849" y="11111"/>
                  <a:pt x="858" y="11109"/>
                  <a:pt x="866" y="11109"/>
                </a:cubicBezTo>
                <a:cubicBezTo>
                  <a:pt x="888" y="11211"/>
                  <a:pt x="916" y="11312"/>
                  <a:pt x="941" y="11412"/>
                </a:cubicBezTo>
                <a:cubicBezTo>
                  <a:pt x="967" y="11513"/>
                  <a:pt x="994" y="11615"/>
                  <a:pt x="1020" y="11715"/>
                </a:cubicBezTo>
                <a:cubicBezTo>
                  <a:pt x="835" y="11914"/>
                  <a:pt x="682" y="12153"/>
                  <a:pt x="518" y="12381"/>
                </a:cubicBezTo>
                <a:cubicBezTo>
                  <a:pt x="437" y="12494"/>
                  <a:pt x="372" y="12624"/>
                  <a:pt x="313" y="12762"/>
                </a:cubicBezTo>
                <a:cubicBezTo>
                  <a:pt x="255" y="12897"/>
                  <a:pt x="186" y="13022"/>
                  <a:pt x="122" y="13153"/>
                </a:cubicBezTo>
                <a:cubicBezTo>
                  <a:pt x="91" y="13215"/>
                  <a:pt x="61" y="13281"/>
                  <a:pt x="30" y="13342"/>
                </a:cubicBezTo>
                <a:cubicBezTo>
                  <a:pt x="22" y="13357"/>
                  <a:pt x="14" y="13373"/>
                  <a:pt x="9" y="13390"/>
                </a:cubicBezTo>
                <a:cubicBezTo>
                  <a:pt x="-2" y="13424"/>
                  <a:pt x="-7" y="13465"/>
                  <a:pt x="19" y="13490"/>
                </a:cubicBezTo>
                <a:cubicBezTo>
                  <a:pt x="34" y="13503"/>
                  <a:pt x="60" y="13508"/>
                  <a:pt x="76" y="13501"/>
                </a:cubicBezTo>
                <a:cubicBezTo>
                  <a:pt x="172" y="13461"/>
                  <a:pt x="265" y="13418"/>
                  <a:pt x="359" y="13375"/>
                </a:cubicBezTo>
                <a:cubicBezTo>
                  <a:pt x="398" y="13417"/>
                  <a:pt x="430" y="13461"/>
                  <a:pt x="464" y="13490"/>
                </a:cubicBezTo>
                <a:cubicBezTo>
                  <a:pt x="543" y="13557"/>
                  <a:pt x="623" y="13577"/>
                  <a:pt x="710" y="13501"/>
                </a:cubicBezTo>
                <a:cubicBezTo>
                  <a:pt x="743" y="13472"/>
                  <a:pt x="784" y="13460"/>
                  <a:pt x="820" y="13438"/>
                </a:cubicBezTo>
                <a:cubicBezTo>
                  <a:pt x="917" y="13533"/>
                  <a:pt x="1021" y="13559"/>
                  <a:pt x="1130" y="13571"/>
                </a:cubicBezTo>
                <a:cubicBezTo>
                  <a:pt x="1240" y="13584"/>
                  <a:pt x="1328" y="13659"/>
                  <a:pt x="1378" y="13786"/>
                </a:cubicBezTo>
                <a:cubicBezTo>
                  <a:pt x="1450" y="13966"/>
                  <a:pt x="1505" y="14160"/>
                  <a:pt x="1462" y="14373"/>
                </a:cubicBezTo>
                <a:cubicBezTo>
                  <a:pt x="1449" y="14436"/>
                  <a:pt x="1438" y="14502"/>
                  <a:pt x="1416" y="14558"/>
                </a:cubicBezTo>
                <a:cubicBezTo>
                  <a:pt x="1384" y="14639"/>
                  <a:pt x="1381" y="14716"/>
                  <a:pt x="1405" y="14799"/>
                </a:cubicBezTo>
                <a:cubicBezTo>
                  <a:pt x="1418" y="14842"/>
                  <a:pt x="1436" y="14883"/>
                  <a:pt x="1440" y="14928"/>
                </a:cubicBezTo>
                <a:cubicBezTo>
                  <a:pt x="1445" y="14981"/>
                  <a:pt x="1450" y="15049"/>
                  <a:pt x="1432" y="15091"/>
                </a:cubicBezTo>
                <a:cubicBezTo>
                  <a:pt x="1387" y="15193"/>
                  <a:pt x="1359" y="15312"/>
                  <a:pt x="1284" y="15386"/>
                </a:cubicBezTo>
                <a:cubicBezTo>
                  <a:pt x="1219" y="15450"/>
                  <a:pt x="1198" y="15535"/>
                  <a:pt x="1241" y="15630"/>
                </a:cubicBezTo>
                <a:cubicBezTo>
                  <a:pt x="1280" y="15718"/>
                  <a:pt x="1280" y="15794"/>
                  <a:pt x="1249" y="15889"/>
                </a:cubicBezTo>
                <a:cubicBezTo>
                  <a:pt x="1219" y="15980"/>
                  <a:pt x="1205" y="16085"/>
                  <a:pt x="1189" y="16185"/>
                </a:cubicBezTo>
                <a:cubicBezTo>
                  <a:pt x="1179" y="16254"/>
                  <a:pt x="1206" y="16318"/>
                  <a:pt x="1251" y="16348"/>
                </a:cubicBezTo>
                <a:cubicBezTo>
                  <a:pt x="1288" y="16371"/>
                  <a:pt x="1329" y="16384"/>
                  <a:pt x="1365" y="16410"/>
                </a:cubicBezTo>
                <a:cubicBezTo>
                  <a:pt x="1380" y="16422"/>
                  <a:pt x="1390" y="16453"/>
                  <a:pt x="1392" y="16477"/>
                </a:cubicBezTo>
                <a:cubicBezTo>
                  <a:pt x="1395" y="16523"/>
                  <a:pt x="1396" y="16570"/>
                  <a:pt x="1386" y="16614"/>
                </a:cubicBezTo>
                <a:cubicBezTo>
                  <a:pt x="1355" y="16754"/>
                  <a:pt x="1390" y="16870"/>
                  <a:pt x="1451" y="16980"/>
                </a:cubicBezTo>
                <a:cubicBezTo>
                  <a:pt x="1508" y="17083"/>
                  <a:pt x="1558" y="17197"/>
                  <a:pt x="1618" y="17298"/>
                </a:cubicBezTo>
                <a:cubicBezTo>
                  <a:pt x="1667" y="17379"/>
                  <a:pt x="1691" y="17473"/>
                  <a:pt x="1718" y="17568"/>
                </a:cubicBezTo>
                <a:cubicBezTo>
                  <a:pt x="1747" y="17671"/>
                  <a:pt x="1834" y="17704"/>
                  <a:pt x="1871" y="17793"/>
                </a:cubicBezTo>
                <a:cubicBezTo>
                  <a:pt x="1885" y="17825"/>
                  <a:pt x="1893" y="17856"/>
                  <a:pt x="1909" y="17885"/>
                </a:cubicBezTo>
                <a:cubicBezTo>
                  <a:pt x="1941" y="17945"/>
                  <a:pt x="1973" y="18008"/>
                  <a:pt x="2012" y="18059"/>
                </a:cubicBezTo>
                <a:cubicBezTo>
                  <a:pt x="2042" y="18099"/>
                  <a:pt x="2066" y="18139"/>
                  <a:pt x="2074" y="18200"/>
                </a:cubicBezTo>
                <a:cubicBezTo>
                  <a:pt x="2095" y="18355"/>
                  <a:pt x="2163" y="18466"/>
                  <a:pt x="2257" y="18551"/>
                </a:cubicBezTo>
                <a:cubicBezTo>
                  <a:pt x="2349" y="18634"/>
                  <a:pt x="2426" y="18736"/>
                  <a:pt x="2492" y="18858"/>
                </a:cubicBezTo>
                <a:cubicBezTo>
                  <a:pt x="2527" y="18924"/>
                  <a:pt x="2578" y="18977"/>
                  <a:pt x="2624" y="19031"/>
                </a:cubicBezTo>
                <a:cubicBezTo>
                  <a:pt x="2687" y="19107"/>
                  <a:pt x="2760" y="19100"/>
                  <a:pt x="2834" y="19068"/>
                </a:cubicBezTo>
                <a:cubicBezTo>
                  <a:pt x="2859" y="19058"/>
                  <a:pt x="2884" y="19036"/>
                  <a:pt x="2907" y="19017"/>
                </a:cubicBezTo>
                <a:cubicBezTo>
                  <a:pt x="3072" y="18881"/>
                  <a:pt x="3253" y="18804"/>
                  <a:pt x="3443" y="18773"/>
                </a:cubicBezTo>
                <a:cubicBezTo>
                  <a:pt x="3579" y="18751"/>
                  <a:pt x="3711" y="18740"/>
                  <a:pt x="3810" y="18921"/>
                </a:cubicBezTo>
                <a:cubicBezTo>
                  <a:pt x="3851" y="18995"/>
                  <a:pt x="3921" y="19027"/>
                  <a:pt x="3996" y="18998"/>
                </a:cubicBezTo>
                <a:cubicBezTo>
                  <a:pt x="4020" y="18989"/>
                  <a:pt x="4056" y="18987"/>
                  <a:pt x="4074" y="19006"/>
                </a:cubicBezTo>
                <a:cubicBezTo>
                  <a:pt x="4172" y="19108"/>
                  <a:pt x="4273" y="19223"/>
                  <a:pt x="4279" y="19405"/>
                </a:cubicBezTo>
                <a:cubicBezTo>
                  <a:pt x="4287" y="19623"/>
                  <a:pt x="4344" y="19801"/>
                  <a:pt x="4457" y="19952"/>
                </a:cubicBezTo>
                <a:cubicBezTo>
                  <a:pt x="4513" y="20026"/>
                  <a:pt x="4540" y="20111"/>
                  <a:pt x="4516" y="20226"/>
                </a:cubicBezTo>
                <a:cubicBezTo>
                  <a:pt x="4498" y="20311"/>
                  <a:pt x="4534" y="20368"/>
                  <a:pt x="4589" y="20403"/>
                </a:cubicBezTo>
                <a:cubicBezTo>
                  <a:pt x="4602" y="20411"/>
                  <a:pt x="4616" y="20417"/>
                  <a:pt x="4629" y="20422"/>
                </a:cubicBezTo>
                <a:cubicBezTo>
                  <a:pt x="4691" y="20443"/>
                  <a:pt x="4719" y="20498"/>
                  <a:pt x="4724" y="20580"/>
                </a:cubicBezTo>
                <a:cubicBezTo>
                  <a:pt x="4733" y="20742"/>
                  <a:pt x="4826" y="20862"/>
                  <a:pt x="4842" y="21020"/>
                </a:cubicBezTo>
                <a:cubicBezTo>
                  <a:pt x="4845" y="21044"/>
                  <a:pt x="4861" y="21070"/>
                  <a:pt x="4878" y="21083"/>
                </a:cubicBezTo>
                <a:cubicBezTo>
                  <a:pt x="4987" y="21176"/>
                  <a:pt x="5041" y="21324"/>
                  <a:pt x="5093" y="21471"/>
                </a:cubicBezTo>
                <a:cubicBezTo>
                  <a:pt x="5260" y="21600"/>
                  <a:pt x="5441" y="21542"/>
                  <a:pt x="5614" y="21571"/>
                </a:cubicBezTo>
                <a:cubicBezTo>
                  <a:pt x="5620" y="21572"/>
                  <a:pt x="5629" y="21567"/>
                  <a:pt x="5635" y="21564"/>
                </a:cubicBezTo>
                <a:cubicBezTo>
                  <a:pt x="5741" y="21501"/>
                  <a:pt x="5860" y="21506"/>
                  <a:pt x="5961" y="21420"/>
                </a:cubicBezTo>
                <a:cubicBezTo>
                  <a:pt x="5989" y="21396"/>
                  <a:pt x="6026" y="21385"/>
                  <a:pt x="6058" y="21379"/>
                </a:cubicBezTo>
                <a:cubicBezTo>
                  <a:pt x="6128" y="21366"/>
                  <a:pt x="6188" y="21323"/>
                  <a:pt x="6250" y="21283"/>
                </a:cubicBezTo>
                <a:cubicBezTo>
                  <a:pt x="6452" y="21151"/>
                  <a:pt x="6657" y="21032"/>
                  <a:pt x="6835" y="20839"/>
                </a:cubicBezTo>
                <a:cubicBezTo>
                  <a:pt x="6989" y="20731"/>
                  <a:pt x="7138" y="20606"/>
                  <a:pt x="7282" y="20477"/>
                </a:cubicBezTo>
                <a:cubicBezTo>
                  <a:pt x="7427" y="20348"/>
                  <a:pt x="7568" y="20216"/>
                  <a:pt x="7714" y="20089"/>
                </a:cubicBezTo>
                <a:cubicBezTo>
                  <a:pt x="9332" y="20159"/>
                  <a:pt x="10955" y="19931"/>
                  <a:pt x="12529" y="19409"/>
                </a:cubicBezTo>
                <a:cubicBezTo>
                  <a:pt x="14041" y="18907"/>
                  <a:pt x="15560" y="18119"/>
                  <a:pt x="16829" y="16647"/>
                </a:cubicBezTo>
                <a:cubicBezTo>
                  <a:pt x="18188" y="15069"/>
                  <a:pt x="19028" y="12944"/>
                  <a:pt x="19315" y="10684"/>
                </a:cubicBezTo>
                <a:cubicBezTo>
                  <a:pt x="19416" y="10578"/>
                  <a:pt x="19518" y="10476"/>
                  <a:pt x="19619" y="10370"/>
                </a:cubicBezTo>
                <a:cubicBezTo>
                  <a:pt x="19654" y="10334"/>
                  <a:pt x="19672" y="10282"/>
                  <a:pt x="19670" y="10222"/>
                </a:cubicBezTo>
                <a:cubicBezTo>
                  <a:pt x="19669" y="10157"/>
                  <a:pt x="19666" y="10094"/>
                  <a:pt x="19668" y="10030"/>
                </a:cubicBezTo>
                <a:cubicBezTo>
                  <a:pt x="19672" y="9891"/>
                  <a:pt x="19672" y="9752"/>
                  <a:pt x="19687" y="9616"/>
                </a:cubicBezTo>
                <a:cubicBezTo>
                  <a:pt x="19707" y="9425"/>
                  <a:pt x="19712" y="9424"/>
                  <a:pt x="19854" y="9512"/>
                </a:cubicBezTo>
                <a:cubicBezTo>
                  <a:pt x="19859" y="9515"/>
                  <a:pt x="19866" y="9512"/>
                  <a:pt x="19873" y="9512"/>
                </a:cubicBezTo>
                <a:cubicBezTo>
                  <a:pt x="19910" y="9467"/>
                  <a:pt x="19893" y="9410"/>
                  <a:pt x="19889" y="9357"/>
                </a:cubicBezTo>
                <a:cubicBezTo>
                  <a:pt x="19872" y="9171"/>
                  <a:pt x="19870" y="8982"/>
                  <a:pt x="19892" y="8799"/>
                </a:cubicBezTo>
                <a:cubicBezTo>
                  <a:pt x="19901" y="8713"/>
                  <a:pt x="19897" y="8634"/>
                  <a:pt x="19892" y="8551"/>
                </a:cubicBezTo>
                <a:cubicBezTo>
                  <a:pt x="19881" y="8372"/>
                  <a:pt x="19836" y="8206"/>
                  <a:pt x="19800" y="8037"/>
                </a:cubicBezTo>
                <a:cubicBezTo>
                  <a:pt x="19780" y="7946"/>
                  <a:pt x="19765" y="7856"/>
                  <a:pt x="19821" y="7775"/>
                </a:cubicBezTo>
                <a:cubicBezTo>
                  <a:pt x="19839" y="7749"/>
                  <a:pt x="19857" y="7712"/>
                  <a:pt x="19856" y="7678"/>
                </a:cubicBezTo>
                <a:cubicBezTo>
                  <a:pt x="19855" y="7560"/>
                  <a:pt x="19914" y="7521"/>
                  <a:pt x="19978" y="7482"/>
                </a:cubicBezTo>
                <a:cubicBezTo>
                  <a:pt x="20288" y="7294"/>
                  <a:pt x="20597" y="7098"/>
                  <a:pt x="20911" y="6921"/>
                </a:cubicBezTo>
                <a:cubicBezTo>
                  <a:pt x="21045" y="6845"/>
                  <a:pt x="21160" y="6737"/>
                  <a:pt x="21277" y="6628"/>
                </a:cubicBezTo>
                <a:cubicBezTo>
                  <a:pt x="21373" y="6540"/>
                  <a:pt x="21450" y="6422"/>
                  <a:pt x="21477" y="6255"/>
                </a:cubicBezTo>
                <a:cubicBezTo>
                  <a:pt x="21490" y="6174"/>
                  <a:pt x="21514" y="6094"/>
                  <a:pt x="21533" y="6015"/>
                </a:cubicBezTo>
                <a:cubicBezTo>
                  <a:pt x="21593" y="5772"/>
                  <a:pt x="21572" y="5536"/>
                  <a:pt x="21496" y="5309"/>
                </a:cubicBezTo>
                <a:cubicBezTo>
                  <a:pt x="21438" y="5138"/>
                  <a:pt x="21397" y="4964"/>
                  <a:pt x="21382" y="4776"/>
                </a:cubicBezTo>
                <a:cubicBezTo>
                  <a:pt x="21379" y="4731"/>
                  <a:pt x="21371" y="4678"/>
                  <a:pt x="21353" y="4643"/>
                </a:cubicBezTo>
                <a:cubicBezTo>
                  <a:pt x="21256" y="4464"/>
                  <a:pt x="21181" y="4269"/>
                  <a:pt x="21062" y="4111"/>
                </a:cubicBezTo>
                <a:cubicBezTo>
                  <a:pt x="20945" y="3957"/>
                  <a:pt x="20832" y="3793"/>
                  <a:pt x="20735" y="3616"/>
                </a:cubicBezTo>
                <a:cubicBezTo>
                  <a:pt x="20660" y="3476"/>
                  <a:pt x="20574" y="3368"/>
                  <a:pt x="20460" y="3294"/>
                </a:cubicBezTo>
                <a:cubicBezTo>
                  <a:pt x="20351" y="3222"/>
                  <a:pt x="20237" y="3158"/>
                  <a:pt x="20142" y="3046"/>
                </a:cubicBezTo>
                <a:cubicBezTo>
                  <a:pt x="20109" y="3007"/>
                  <a:pt x="20058" y="2994"/>
                  <a:pt x="20013" y="2980"/>
                </a:cubicBezTo>
                <a:cubicBezTo>
                  <a:pt x="19952" y="2960"/>
                  <a:pt x="19897" y="2931"/>
                  <a:pt x="19854" y="2865"/>
                </a:cubicBezTo>
                <a:cubicBezTo>
                  <a:pt x="19799" y="2783"/>
                  <a:pt x="19728" y="2760"/>
                  <a:pt x="19649" y="2765"/>
                </a:cubicBezTo>
                <a:cubicBezTo>
                  <a:pt x="19588" y="2769"/>
                  <a:pt x="19524" y="2776"/>
                  <a:pt x="19466" y="2758"/>
                </a:cubicBezTo>
                <a:cubicBezTo>
                  <a:pt x="19378" y="2731"/>
                  <a:pt x="19293" y="2724"/>
                  <a:pt x="19204" y="2739"/>
                </a:cubicBezTo>
                <a:cubicBezTo>
                  <a:pt x="19150" y="2749"/>
                  <a:pt x="19093" y="2756"/>
                  <a:pt x="19045" y="2710"/>
                </a:cubicBezTo>
                <a:cubicBezTo>
                  <a:pt x="19031" y="2696"/>
                  <a:pt x="19016" y="2696"/>
                  <a:pt x="19002" y="2688"/>
                </a:cubicBezTo>
                <a:cubicBezTo>
                  <a:pt x="18990" y="2646"/>
                  <a:pt x="18983" y="2604"/>
                  <a:pt x="18972" y="2562"/>
                </a:cubicBezTo>
                <a:cubicBezTo>
                  <a:pt x="18962" y="2520"/>
                  <a:pt x="18952" y="2478"/>
                  <a:pt x="18940" y="2436"/>
                </a:cubicBezTo>
                <a:cubicBezTo>
                  <a:pt x="18969" y="2408"/>
                  <a:pt x="18996" y="2376"/>
                  <a:pt x="19026" y="2348"/>
                </a:cubicBezTo>
                <a:cubicBezTo>
                  <a:pt x="19198" y="2184"/>
                  <a:pt x="19361" y="2000"/>
                  <a:pt x="19565" y="1911"/>
                </a:cubicBezTo>
                <a:cubicBezTo>
                  <a:pt x="19619" y="1888"/>
                  <a:pt x="19661" y="1833"/>
                  <a:pt x="19684" y="1763"/>
                </a:cubicBezTo>
                <a:cubicBezTo>
                  <a:pt x="19706" y="1697"/>
                  <a:pt x="19719" y="1623"/>
                  <a:pt x="19735" y="1560"/>
                </a:cubicBezTo>
                <a:cubicBezTo>
                  <a:pt x="19719" y="1536"/>
                  <a:pt x="19709" y="1516"/>
                  <a:pt x="19700" y="1516"/>
                </a:cubicBezTo>
                <a:cubicBezTo>
                  <a:pt x="19598" y="1511"/>
                  <a:pt x="19558" y="1423"/>
                  <a:pt x="19546" y="1298"/>
                </a:cubicBezTo>
                <a:cubicBezTo>
                  <a:pt x="19543" y="1261"/>
                  <a:pt x="19534" y="1227"/>
                  <a:pt x="19530" y="1190"/>
                </a:cubicBezTo>
                <a:cubicBezTo>
                  <a:pt x="19508" y="970"/>
                  <a:pt x="19487" y="751"/>
                  <a:pt x="19422" y="543"/>
                </a:cubicBezTo>
                <a:cubicBezTo>
                  <a:pt x="19412" y="510"/>
                  <a:pt x="19406" y="469"/>
                  <a:pt x="19406" y="433"/>
                </a:cubicBezTo>
                <a:cubicBezTo>
                  <a:pt x="19406" y="334"/>
                  <a:pt x="19377" y="259"/>
                  <a:pt x="19333" y="181"/>
                </a:cubicBezTo>
                <a:cubicBezTo>
                  <a:pt x="19299" y="121"/>
                  <a:pt x="19265" y="60"/>
                  <a:pt x="19231" y="0"/>
                </a:cubicBezTo>
                <a:lnTo>
                  <a:pt x="2120" y="0"/>
                </a:lnTo>
                <a:close/>
              </a:path>
            </a:pathLst>
          </a:custGeom>
        </p:spPr>
      </p:pic>
      <p:sp>
        <p:nvSpPr>
          <p:cNvPr id="365" name="Shape 365"/>
          <p:cNvSpPr>
            <a:spLocks noGrp="1"/>
          </p:cNvSpPr>
          <p:nvPr>
            <p:ph type="body" idx="19"/>
          </p:nvPr>
        </p:nvSpPr>
        <p:spPr>
          <a:prstGeom prst="rect">
            <a:avLst/>
          </a:prstGeom>
        </p:spPr>
        <p:txBody>
          <a:bodyPr/>
          <a:lstStyle/>
          <a:p>
            <a:r>
              <a:t>Sed posuere consectetur at lobortis. Sed posuere sit est at lobortis.</a:t>
            </a:r>
          </a:p>
        </p:txBody>
      </p:sp>
      <p:sp>
        <p:nvSpPr>
          <p:cNvPr id="366" name="Shape 366"/>
          <p:cNvSpPr>
            <a:spLocks noGrp="1"/>
          </p:cNvSpPr>
          <p:nvPr>
            <p:ph type="body" idx="20"/>
          </p:nvPr>
        </p:nvSpPr>
        <p:spPr>
          <a:prstGeom prst="rect">
            <a:avLst/>
          </a:prstGeom>
        </p:spPr>
        <p:txBody>
          <a:bodyPr/>
          <a:lstStyle/>
          <a:p>
            <a:r>
              <a:t>78% Vestibulum</a:t>
            </a:r>
          </a:p>
        </p:txBody>
      </p:sp>
      <p:sp>
        <p:nvSpPr>
          <p:cNvPr id="367" name="Shape 367"/>
          <p:cNvSpPr>
            <a:spLocks noGrp="1"/>
          </p:cNvSpPr>
          <p:nvPr>
            <p:ph type="body" idx="21"/>
          </p:nvPr>
        </p:nvSpPr>
        <p:spPr>
          <a:prstGeom prst="rect">
            <a:avLst/>
          </a:prstGeom>
        </p:spPr>
        <p:txBody>
          <a:bodyPr/>
          <a:lstStyle/>
          <a:p>
            <a:r>
              <a:t>Donec ullamcorper nulla lorem ipsum dolor non metus auctor fringilla.</a:t>
            </a:r>
          </a:p>
        </p:txBody>
      </p:sp>
      <p:sp>
        <p:nvSpPr>
          <p:cNvPr id="368" name="Shape 368"/>
          <p:cNvSpPr>
            <a:spLocks noGrp="1"/>
          </p:cNvSpPr>
          <p:nvPr>
            <p:ph type="body" idx="22"/>
          </p:nvPr>
        </p:nvSpPr>
        <p:spPr>
          <a:prstGeom prst="rect">
            <a:avLst/>
          </a:prstGeom>
        </p:spPr>
        <p:txBody>
          <a:bodyPr/>
          <a:lstStyle/>
          <a:p>
            <a:r>
              <a:t>32% Risus Tortor</a:t>
            </a:r>
          </a:p>
        </p:txBody>
      </p:sp>
      <p:sp>
        <p:nvSpPr>
          <p:cNvPr id="369" name="Shape 369"/>
          <p:cNvSpPr>
            <a:spLocks noGrp="1"/>
          </p:cNvSpPr>
          <p:nvPr>
            <p:ph type="body" idx="23"/>
          </p:nvPr>
        </p:nvSpPr>
        <p:spPr>
          <a:prstGeom prst="rect">
            <a:avLst/>
          </a:prstGeom>
        </p:spPr>
        <p:txBody>
          <a:bodyPr/>
          <a:lstStyle/>
          <a:p>
            <a:r>
              <a:t>Etiam porta sem sit malesuada magna mollis lorem amet euismod.</a:t>
            </a:r>
          </a:p>
        </p:txBody>
      </p:sp>
      <p:sp>
        <p:nvSpPr>
          <p:cNvPr id="370" name="Shape 370"/>
          <p:cNvSpPr>
            <a:spLocks noGrp="1"/>
          </p:cNvSpPr>
          <p:nvPr>
            <p:ph type="body" idx="24"/>
          </p:nvPr>
        </p:nvSpPr>
        <p:spPr>
          <a:prstGeom prst="rect">
            <a:avLst/>
          </a:prstGeom>
        </p:spPr>
        <p:txBody>
          <a:bodyPr/>
          <a:lstStyle/>
          <a:p>
            <a:r>
              <a:t>85% Mattis</a:t>
            </a:r>
          </a:p>
        </p:txBody>
      </p:sp>
    </p:spTree>
  </p:cSld>
  <p:clrMapOvr>
    <a:masterClrMapping/>
  </p:clrMapOvr>
  <p:transition xmlns:p14="http://schemas.microsoft.com/office/powerpoint/2010/mai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Shape 372"/>
          <p:cNvSpPr>
            <a:spLocks noGrp="1"/>
          </p:cNvSpPr>
          <p:nvPr>
            <p:ph type="sldNum" sz="quarter" idx="2"/>
          </p:nvPr>
        </p:nvSpPr>
        <p:spPr>
          <a:xfrm>
            <a:off x="897191" y="9264650"/>
            <a:ext cx="250318" cy="4191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5</a:t>
            </a:fld>
            <a:endParaRPr/>
          </a:p>
        </p:txBody>
      </p:sp>
      <p:sp>
        <p:nvSpPr>
          <p:cNvPr id="373" name="Shape 373"/>
          <p:cNvSpPr>
            <a:spLocks noGrp="1"/>
          </p:cNvSpPr>
          <p:nvPr>
            <p:ph type="title"/>
          </p:nvPr>
        </p:nvSpPr>
        <p:spPr>
          <a:prstGeom prst="rect">
            <a:avLst/>
          </a:prstGeom>
        </p:spPr>
        <p:txBody>
          <a:bodyPr/>
          <a:lstStyle/>
          <a:p>
            <a:r>
              <a:t>Setting goals</a:t>
            </a:r>
          </a:p>
        </p:txBody>
      </p:sp>
      <p:sp>
        <p:nvSpPr>
          <p:cNvPr id="374" name="Shape 374"/>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410" h="21600" extrusionOk="0">
                <a:moveTo>
                  <a:pt x="14948" y="10819"/>
                </a:moveTo>
                <a:lnTo>
                  <a:pt x="21410" y="6350"/>
                </a:lnTo>
                <a:lnTo>
                  <a:pt x="18836" y="4002"/>
                </a:lnTo>
                <a:lnTo>
                  <a:pt x="18047" y="0"/>
                </a:lnTo>
                <a:lnTo>
                  <a:pt x="12661" y="6501"/>
                </a:lnTo>
                <a:lnTo>
                  <a:pt x="13032" y="8169"/>
                </a:lnTo>
                <a:lnTo>
                  <a:pt x="309" y="20451"/>
                </a:lnTo>
                <a:cubicBezTo>
                  <a:pt x="309" y="20451"/>
                  <a:pt x="-190" y="20854"/>
                  <a:pt x="81" y="21365"/>
                </a:cubicBezTo>
                <a:cubicBezTo>
                  <a:pt x="174" y="21542"/>
                  <a:pt x="290" y="21600"/>
                  <a:pt x="402" y="21600"/>
                </a:cubicBezTo>
                <a:cubicBezTo>
                  <a:pt x="613" y="21600"/>
                  <a:pt x="809" y="21394"/>
                  <a:pt x="809" y="21394"/>
                </a:cubicBezTo>
                <a:lnTo>
                  <a:pt x="13889" y="9787"/>
                </a:lnTo>
                <a:cubicBezTo>
                  <a:pt x="13889" y="9787"/>
                  <a:pt x="14948" y="10819"/>
                  <a:pt x="14948" y="10819"/>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75" name="Shape 375"/>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410" h="21600" extrusionOk="0">
                <a:moveTo>
                  <a:pt x="14948" y="10819"/>
                </a:moveTo>
                <a:lnTo>
                  <a:pt x="21410" y="6350"/>
                </a:lnTo>
                <a:lnTo>
                  <a:pt x="18836" y="4002"/>
                </a:lnTo>
                <a:lnTo>
                  <a:pt x="18047" y="0"/>
                </a:lnTo>
                <a:lnTo>
                  <a:pt x="12661" y="6501"/>
                </a:lnTo>
                <a:lnTo>
                  <a:pt x="13032" y="8169"/>
                </a:lnTo>
                <a:lnTo>
                  <a:pt x="309" y="20451"/>
                </a:lnTo>
                <a:cubicBezTo>
                  <a:pt x="309" y="20451"/>
                  <a:pt x="-190" y="20854"/>
                  <a:pt x="81" y="21365"/>
                </a:cubicBezTo>
                <a:cubicBezTo>
                  <a:pt x="174" y="21542"/>
                  <a:pt x="290" y="21600"/>
                  <a:pt x="402" y="21600"/>
                </a:cubicBezTo>
                <a:cubicBezTo>
                  <a:pt x="613" y="21600"/>
                  <a:pt x="809" y="21394"/>
                  <a:pt x="809" y="21394"/>
                </a:cubicBezTo>
                <a:lnTo>
                  <a:pt x="13889" y="9787"/>
                </a:lnTo>
                <a:cubicBezTo>
                  <a:pt x="13889" y="9787"/>
                  <a:pt x="14948" y="10819"/>
                  <a:pt x="14948" y="10819"/>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76" name="Shape 376"/>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410" h="21600" extrusionOk="0">
                <a:moveTo>
                  <a:pt x="14948" y="10819"/>
                </a:moveTo>
                <a:lnTo>
                  <a:pt x="21410" y="6350"/>
                </a:lnTo>
                <a:cubicBezTo>
                  <a:pt x="21113" y="6079"/>
                  <a:pt x="20816" y="5808"/>
                  <a:pt x="20518" y="5537"/>
                </a:cubicBezTo>
                <a:cubicBezTo>
                  <a:pt x="20226" y="5270"/>
                  <a:pt x="19933" y="5003"/>
                  <a:pt x="19641" y="4736"/>
                </a:cubicBezTo>
                <a:cubicBezTo>
                  <a:pt x="19475" y="4585"/>
                  <a:pt x="19310" y="4434"/>
                  <a:pt x="19144" y="4283"/>
                </a:cubicBezTo>
                <a:cubicBezTo>
                  <a:pt x="19041" y="4189"/>
                  <a:pt x="18938" y="4095"/>
                  <a:pt x="18836" y="4002"/>
                </a:cubicBezTo>
                <a:cubicBezTo>
                  <a:pt x="18796" y="3800"/>
                  <a:pt x="18756" y="3598"/>
                  <a:pt x="18716" y="3396"/>
                </a:cubicBezTo>
                <a:cubicBezTo>
                  <a:pt x="18635" y="2982"/>
                  <a:pt x="18553" y="2569"/>
                  <a:pt x="18472" y="2155"/>
                </a:cubicBezTo>
                <a:cubicBezTo>
                  <a:pt x="18432" y="1953"/>
                  <a:pt x="18392" y="1751"/>
                  <a:pt x="18352" y="1549"/>
                </a:cubicBezTo>
                <a:cubicBezTo>
                  <a:pt x="18313" y="1351"/>
                  <a:pt x="18274" y="1154"/>
                  <a:pt x="18235" y="956"/>
                </a:cubicBezTo>
                <a:cubicBezTo>
                  <a:pt x="18173" y="637"/>
                  <a:pt x="18110" y="319"/>
                  <a:pt x="18047" y="0"/>
                </a:cubicBezTo>
                <a:cubicBezTo>
                  <a:pt x="17959" y="106"/>
                  <a:pt x="17872" y="211"/>
                  <a:pt x="17784" y="317"/>
                </a:cubicBezTo>
                <a:cubicBezTo>
                  <a:pt x="17709" y="408"/>
                  <a:pt x="17634" y="498"/>
                  <a:pt x="17560" y="588"/>
                </a:cubicBezTo>
                <a:cubicBezTo>
                  <a:pt x="17441" y="732"/>
                  <a:pt x="17322" y="875"/>
                  <a:pt x="17204" y="1018"/>
                </a:cubicBezTo>
                <a:cubicBezTo>
                  <a:pt x="17118" y="1121"/>
                  <a:pt x="17033" y="1224"/>
                  <a:pt x="16948" y="1327"/>
                </a:cubicBezTo>
                <a:cubicBezTo>
                  <a:pt x="16879" y="1409"/>
                  <a:pt x="16811" y="1492"/>
                  <a:pt x="16742" y="1575"/>
                </a:cubicBezTo>
                <a:cubicBezTo>
                  <a:pt x="16628" y="1713"/>
                  <a:pt x="16514" y="1850"/>
                  <a:pt x="16400" y="1988"/>
                </a:cubicBezTo>
                <a:cubicBezTo>
                  <a:pt x="16273" y="2141"/>
                  <a:pt x="16146" y="2294"/>
                  <a:pt x="16020" y="2447"/>
                </a:cubicBezTo>
                <a:cubicBezTo>
                  <a:pt x="14900" y="3798"/>
                  <a:pt x="13781" y="5149"/>
                  <a:pt x="12661" y="6501"/>
                </a:cubicBezTo>
                <a:lnTo>
                  <a:pt x="13032" y="8169"/>
                </a:lnTo>
                <a:lnTo>
                  <a:pt x="309" y="20451"/>
                </a:lnTo>
                <a:cubicBezTo>
                  <a:pt x="309" y="20451"/>
                  <a:pt x="-190" y="20854"/>
                  <a:pt x="81" y="21365"/>
                </a:cubicBezTo>
                <a:cubicBezTo>
                  <a:pt x="174" y="21542"/>
                  <a:pt x="290" y="21600"/>
                  <a:pt x="402" y="21600"/>
                </a:cubicBezTo>
                <a:cubicBezTo>
                  <a:pt x="613" y="21600"/>
                  <a:pt x="809" y="21394"/>
                  <a:pt x="809" y="21394"/>
                </a:cubicBezTo>
                <a:lnTo>
                  <a:pt x="13889" y="9787"/>
                </a:lnTo>
                <a:lnTo>
                  <a:pt x="14948" y="10819"/>
                </a:lnTo>
                <a:close/>
              </a:path>
            </a:pathLst>
          </a:custGeom>
        </p:spPr>
        <p:txBody>
          <a:bodyPr/>
          <a:lstStyle/>
          <a:p>
            <a:pPr defTabSz="457200">
              <a:lnSpc>
                <a:spcPct val="100000"/>
              </a:lnSpc>
              <a:spcBef>
                <a:spcPts val="0"/>
              </a:spcBef>
              <a:defRPr sz="5000" cap="all">
                <a:solidFill>
                  <a:srgbClr val="FFFFFF"/>
                </a:solidFill>
              </a:defRPr>
            </a:pPr>
            <a:endParaRPr/>
          </a:p>
        </p:txBody>
      </p:sp>
      <p:sp>
        <p:nvSpPr>
          <p:cNvPr id="377" name="Shape 377"/>
          <p:cNvSpPr>
            <a:spLocks noGrp="1"/>
          </p:cNvSpPr>
          <p:nvPr>
            <p:ph type="body" idx="16"/>
          </p:nvPr>
        </p:nvSpPr>
        <p:spPr>
          <a:custGeom>
            <a:avLst/>
            <a:gdLst/>
            <a:ahLst/>
            <a:cxnLst>
              <a:cxn ang="0">
                <a:pos x="wd2" y="hd2"/>
              </a:cxn>
              <a:cxn ang="5400000">
                <a:pos x="wd2" y="hd2"/>
              </a:cxn>
              <a:cxn ang="10800000">
                <a:pos x="wd2" y="hd2"/>
              </a:cxn>
              <a:cxn ang="16200000">
                <a:pos x="wd2" y="hd2"/>
              </a:cxn>
            </a:cxnLst>
            <a:rect l="0" t="0" r="r" b="b"/>
            <a:pathLst>
              <a:path w="21575" h="21599" extrusionOk="0">
                <a:moveTo>
                  <a:pt x="12643" y="0"/>
                </a:moveTo>
                <a:cubicBezTo>
                  <a:pt x="12170" y="10"/>
                  <a:pt x="11693" y="75"/>
                  <a:pt x="11219" y="215"/>
                </a:cubicBezTo>
                <a:cubicBezTo>
                  <a:pt x="10930" y="300"/>
                  <a:pt x="10650" y="417"/>
                  <a:pt x="10374" y="548"/>
                </a:cubicBezTo>
                <a:cubicBezTo>
                  <a:pt x="10210" y="621"/>
                  <a:pt x="10051" y="712"/>
                  <a:pt x="9892" y="800"/>
                </a:cubicBezTo>
                <a:cubicBezTo>
                  <a:pt x="9872" y="812"/>
                  <a:pt x="9850" y="820"/>
                  <a:pt x="9829" y="831"/>
                </a:cubicBezTo>
                <a:cubicBezTo>
                  <a:pt x="9821" y="836"/>
                  <a:pt x="9814" y="840"/>
                  <a:pt x="9806" y="844"/>
                </a:cubicBezTo>
                <a:cubicBezTo>
                  <a:pt x="8710" y="1468"/>
                  <a:pt x="7746" y="2459"/>
                  <a:pt x="6975" y="3697"/>
                </a:cubicBezTo>
                <a:cubicBezTo>
                  <a:pt x="6748" y="3424"/>
                  <a:pt x="6522" y="3151"/>
                  <a:pt x="6303" y="2867"/>
                </a:cubicBezTo>
                <a:cubicBezTo>
                  <a:pt x="6143" y="2661"/>
                  <a:pt x="5951" y="2579"/>
                  <a:pt x="5759" y="2480"/>
                </a:cubicBezTo>
                <a:cubicBezTo>
                  <a:pt x="5726" y="2462"/>
                  <a:pt x="5687" y="2469"/>
                  <a:pt x="5649" y="2469"/>
                </a:cubicBezTo>
                <a:cubicBezTo>
                  <a:pt x="5580" y="2471"/>
                  <a:pt x="5549" y="2505"/>
                  <a:pt x="5526" y="2599"/>
                </a:cubicBezTo>
                <a:cubicBezTo>
                  <a:pt x="5509" y="2673"/>
                  <a:pt x="5496" y="2746"/>
                  <a:pt x="5478" y="2832"/>
                </a:cubicBezTo>
                <a:cubicBezTo>
                  <a:pt x="5496" y="2874"/>
                  <a:pt x="5501" y="2890"/>
                  <a:pt x="5507" y="2899"/>
                </a:cubicBezTo>
                <a:cubicBezTo>
                  <a:pt x="5628" y="3055"/>
                  <a:pt x="5651" y="3243"/>
                  <a:pt x="5617" y="3465"/>
                </a:cubicBezTo>
                <a:cubicBezTo>
                  <a:pt x="5595" y="3611"/>
                  <a:pt x="5616" y="3750"/>
                  <a:pt x="5683" y="3876"/>
                </a:cubicBezTo>
                <a:cubicBezTo>
                  <a:pt x="5733" y="3970"/>
                  <a:pt x="5794" y="4066"/>
                  <a:pt x="5786" y="4197"/>
                </a:cubicBezTo>
                <a:cubicBezTo>
                  <a:pt x="5784" y="4230"/>
                  <a:pt x="5767" y="4266"/>
                  <a:pt x="5749" y="4291"/>
                </a:cubicBezTo>
                <a:cubicBezTo>
                  <a:pt x="5739" y="4304"/>
                  <a:pt x="5712" y="4307"/>
                  <a:pt x="5698" y="4297"/>
                </a:cubicBezTo>
                <a:cubicBezTo>
                  <a:pt x="5649" y="4260"/>
                  <a:pt x="5602" y="4215"/>
                  <a:pt x="5556" y="4172"/>
                </a:cubicBezTo>
                <a:cubicBezTo>
                  <a:pt x="5486" y="4106"/>
                  <a:pt x="5418" y="4034"/>
                  <a:pt x="5346" y="3974"/>
                </a:cubicBezTo>
                <a:cubicBezTo>
                  <a:pt x="5302" y="3937"/>
                  <a:pt x="5257" y="3964"/>
                  <a:pt x="5219" y="4011"/>
                </a:cubicBezTo>
                <a:cubicBezTo>
                  <a:pt x="5177" y="4063"/>
                  <a:pt x="5167" y="4129"/>
                  <a:pt x="5194" y="4186"/>
                </a:cubicBezTo>
                <a:cubicBezTo>
                  <a:pt x="5225" y="4252"/>
                  <a:pt x="5264" y="4312"/>
                  <a:pt x="5292" y="4380"/>
                </a:cubicBezTo>
                <a:cubicBezTo>
                  <a:pt x="5343" y="4503"/>
                  <a:pt x="5319" y="4621"/>
                  <a:pt x="5234" y="4687"/>
                </a:cubicBezTo>
                <a:cubicBezTo>
                  <a:pt x="5185" y="4724"/>
                  <a:pt x="5134" y="4765"/>
                  <a:pt x="5081" y="4774"/>
                </a:cubicBezTo>
                <a:cubicBezTo>
                  <a:pt x="5013" y="4786"/>
                  <a:pt x="4959" y="4826"/>
                  <a:pt x="4901" y="4868"/>
                </a:cubicBezTo>
                <a:cubicBezTo>
                  <a:pt x="4839" y="4912"/>
                  <a:pt x="4777" y="4907"/>
                  <a:pt x="4715" y="4847"/>
                </a:cubicBezTo>
                <a:cubicBezTo>
                  <a:pt x="4600" y="4736"/>
                  <a:pt x="4483" y="4630"/>
                  <a:pt x="4362" y="4530"/>
                </a:cubicBezTo>
                <a:cubicBezTo>
                  <a:pt x="4247" y="4436"/>
                  <a:pt x="4119" y="4401"/>
                  <a:pt x="3989" y="4384"/>
                </a:cubicBezTo>
                <a:cubicBezTo>
                  <a:pt x="3945" y="4379"/>
                  <a:pt x="3931" y="4427"/>
                  <a:pt x="3920" y="4484"/>
                </a:cubicBezTo>
                <a:cubicBezTo>
                  <a:pt x="3908" y="4545"/>
                  <a:pt x="3867" y="4560"/>
                  <a:pt x="3836" y="4530"/>
                </a:cubicBezTo>
                <a:cubicBezTo>
                  <a:pt x="3775" y="4470"/>
                  <a:pt x="3714" y="4411"/>
                  <a:pt x="3653" y="4349"/>
                </a:cubicBezTo>
                <a:cubicBezTo>
                  <a:pt x="3501" y="4195"/>
                  <a:pt x="3352" y="4036"/>
                  <a:pt x="3198" y="3886"/>
                </a:cubicBezTo>
                <a:cubicBezTo>
                  <a:pt x="3129" y="3820"/>
                  <a:pt x="3055" y="3769"/>
                  <a:pt x="2990" y="3716"/>
                </a:cubicBezTo>
                <a:cubicBezTo>
                  <a:pt x="2970" y="3726"/>
                  <a:pt x="2962" y="3726"/>
                  <a:pt x="2953" y="3730"/>
                </a:cubicBezTo>
                <a:cubicBezTo>
                  <a:pt x="2901" y="3758"/>
                  <a:pt x="2898" y="3890"/>
                  <a:pt x="2829" y="3866"/>
                </a:cubicBezTo>
                <a:cubicBezTo>
                  <a:pt x="2777" y="3847"/>
                  <a:pt x="2730" y="3804"/>
                  <a:pt x="2687" y="3757"/>
                </a:cubicBezTo>
                <a:cubicBezTo>
                  <a:pt x="2485" y="3542"/>
                  <a:pt x="2286" y="3318"/>
                  <a:pt x="2085" y="3103"/>
                </a:cubicBezTo>
                <a:cubicBezTo>
                  <a:pt x="2026" y="3040"/>
                  <a:pt x="1970" y="2964"/>
                  <a:pt x="1877" y="2978"/>
                </a:cubicBezTo>
                <a:cubicBezTo>
                  <a:pt x="1880" y="3013"/>
                  <a:pt x="1872" y="3057"/>
                  <a:pt x="1884" y="3082"/>
                </a:cubicBezTo>
                <a:cubicBezTo>
                  <a:pt x="1965" y="3256"/>
                  <a:pt x="2014" y="3469"/>
                  <a:pt x="2171" y="3549"/>
                </a:cubicBezTo>
                <a:cubicBezTo>
                  <a:pt x="2226" y="3655"/>
                  <a:pt x="2282" y="3759"/>
                  <a:pt x="2332" y="3870"/>
                </a:cubicBezTo>
                <a:cubicBezTo>
                  <a:pt x="2344" y="3896"/>
                  <a:pt x="2337" y="3944"/>
                  <a:pt x="2332" y="3980"/>
                </a:cubicBezTo>
                <a:cubicBezTo>
                  <a:pt x="2327" y="4016"/>
                  <a:pt x="2267" y="4031"/>
                  <a:pt x="2234" y="4005"/>
                </a:cubicBezTo>
                <a:cubicBezTo>
                  <a:pt x="2185" y="3967"/>
                  <a:pt x="2136" y="3927"/>
                  <a:pt x="2092" y="3880"/>
                </a:cubicBezTo>
                <a:cubicBezTo>
                  <a:pt x="1860" y="3633"/>
                  <a:pt x="1630" y="3392"/>
                  <a:pt x="1402" y="3138"/>
                </a:cubicBezTo>
                <a:cubicBezTo>
                  <a:pt x="1013" y="2705"/>
                  <a:pt x="624" y="2262"/>
                  <a:pt x="234" y="1830"/>
                </a:cubicBezTo>
                <a:cubicBezTo>
                  <a:pt x="183" y="1774"/>
                  <a:pt x="141" y="1683"/>
                  <a:pt x="75" y="1671"/>
                </a:cubicBezTo>
                <a:cubicBezTo>
                  <a:pt x="53" y="1667"/>
                  <a:pt x="29" y="1673"/>
                  <a:pt x="1" y="1690"/>
                </a:cubicBezTo>
                <a:cubicBezTo>
                  <a:pt x="-7" y="1849"/>
                  <a:pt x="78" y="1924"/>
                  <a:pt x="146" y="2007"/>
                </a:cubicBezTo>
                <a:cubicBezTo>
                  <a:pt x="394" y="2309"/>
                  <a:pt x="646" y="2605"/>
                  <a:pt x="901" y="2894"/>
                </a:cubicBezTo>
                <a:cubicBezTo>
                  <a:pt x="1024" y="3034"/>
                  <a:pt x="1146" y="3177"/>
                  <a:pt x="1288" y="3284"/>
                </a:cubicBezTo>
                <a:cubicBezTo>
                  <a:pt x="1384" y="3357"/>
                  <a:pt x="1457" y="3490"/>
                  <a:pt x="1544" y="3590"/>
                </a:cubicBezTo>
                <a:cubicBezTo>
                  <a:pt x="1805" y="3891"/>
                  <a:pt x="2068" y="4185"/>
                  <a:pt x="2329" y="4484"/>
                </a:cubicBezTo>
                <a:cubicBezTo>
                  <a:pt x="2475" y="4651"/>
                  <a:pt x="2611" y="4831"/>
                  <a:pt x="2731" y="5039"/>
                </a:cubicBezTo>
                <a:cubicBezTo>
                  <a:pt x="2812" y="5181"/>
                  <a:pt x="2924" y="5287"/>
                  <a:pt x="3019" y="5414"/>
                </a:cubicBezTo>
                <a:cubicBezTo>
                  <a:pt x="3135" y="5568"/>
                  <a:pt x="3247" y="5724"/>
                  <a:pt x="3357" y="5885"/>
                </a:cubicBezTo>
                <a:cubicBezTo>
                  <a:pt x="3369" y="5902"/>
                  <a:pt x="3363" y="5957"/>
                  <a:pt x="3355" y="5989"/>
                </a:cubicBezTo>
                <a:cubicBezTo>
                  <a:pt x="3351" y="6003"/>
                  <a:pt x="3320" y="6016"/>
                  <a:pt x="3306" y="6010"/>
                </a:cubicBezTo>
                <a:cubicBezTo>
                  <a:pt x="3263" y="5990"/>
                  <a:pt x="3215" y="5970"/>
                  <a:pt x="3179" y="5933"/>
                </a:cubicBezTo>
                <a:cubicBezTo>
                  <a:pt x="3088" y="5840"/>
                  <a:pt x="3003" y="5734"/>
                  <a:pt x="2912" y="5641"/>
                </a:cubicBezTo>
                <a:cubicBezTo>
                  <a:pt x="2876" y="5603"/>
                  <a:pt x="2832" y="5580"/>
                  <a:pt x="2789" y="5558"/>
                </a:cubicBezTo>
                <a:cubicBezTo>
                  <a:pt x="2777" y="5552"/>
                  <a:pt x="2754" y="5571"/>
                  <a:pt x="2745" y="5589"/>
                </a:cubicBezTo>
                <a:cubicBezTo>
                  <a:pt x="2736" y="5606"/>
                  <a:pt x="2731" y="5641"/>
                  <a:pt x="2738" y="5658"/>
                </a:cubicBezTo>
                <a:cubicBezTo>
                  <a:pt x="2757" y="5702"/>
                  <a:pt x="2781" y="5745"/>
                  <a:pt x="2807" y="5783"/>
                </a:cubicBezTo>
                <a:cubicBezTo>
                  <a:pt x="2839" y="5830"/>
                  <a:pt x="2879" y="5872"/>
                  <a:pt x="2909" y="5922"/>
                </a:cubicBezTo>
                <a:cubicBezTo>
                  <a:pt x="2933" y="5962"/>
                  <a:pt x="2952" y="6004"/>
                  <a:pt x="2968" y="6051"/>
                </a:cubicBezTo>
                <a:cubicBezTo>
                  <a:pt x="3101" y="6453"/>
                  <a:pt x="3132" y="6518"/>
                  <a:pt x="3335" y="6775"/>
                </a:cubicBezTo>
                <a:cubicBezTo>
                  <a:pt x="3461" y="6933"/>
                  <a:pt x="3587" y="7091"/>
                  <a:pt x="3709" y="7256"/>
                </a:cubicBezTo>
                <a:cubicBezTo>
                  <a:pt x="3770" y="7339"/>
                  <a:pt x="3805" y="7434"/>
                  <a:pt x="3822" y="7562"/>
                </a:cubicBezTo>
                <a:cubicBezTo>
                  <a:pt x="3849" y="7774"/>
                  <a:pt x="3934" y="7957"/>
                  <a:pt x="4047" y="8102"/>
                </a:cubicBezTo>
                <a:cubicBezTo>
                  <a:pt x="4086" y="8152"/>
                  <a:pt x="4120" y="8212"/>
                  <a:pt x="4157" y="8265"/>
                </a:cubicBezTo>
                <a:cubicBezTo>
                  <a:pt x="4132" y="8289"/>
                  <a:pt x="4105" y="8308"/>
                  <a:pt x="4084" y="8342"/>
                </a:cubicBezTo>
                <a:cubicBezTo>
                  <a:pt x="4066" y="8370"/>
                  <a:pt x="4042" y="8399"/>
                  <a:pt x="4018" y="8415"/>
                </a:cubicBezTo>
                <a:cubicBezTo>
                  <a:pt x="3931" y="8472"/>
                  <a:pt x="3879" y="8589"/>
                  <a:pt x="3803" y="8665"/>
                </a:cubicBezTo>
                <a:cubicBezTo>
                  <a:pt x="3798" y="8669"/>
                  <a:pt x="3795" y="8673"/>
                  <a:pt x="3792" y="8679"/>
                </a:cubicBezTo>
                <a:cubicBezTo>
                  <a:pt x="3730" y="8858"/>
                  <a:pt x="3618" y="9006"/>
                  <a:pt x="3606" y="9225"/>
                </a:cubicBezTo>
                <a:cubicBezTo>
                  <a:pt x="3655" y="9344"/>
                  <a:pt x="3705" y="9461"/>
                  <a:pt x="3702" y="9609"/>
                </a:cubicBezTo>
                <a:cubicBezTo>
                  <a:pt x="3701" y="9630"/>
                  <a:pt x="3706" y="9658"/>
                  <a:pt x="3716" y="9671"/>
                </a:cubicBezTo>
                <a:cubicBezTo>
                  <a:pt x="3786" y="9760"/>
                  <a:pt x="3805" y="9904"/>
                  <a:pt x="3880" y="9988"/>
                </a:cubicBezTo>
                <a:cubicBezTo>
                  <a:pt x="3918" y="10031"/>
                  <a:pt x="3934" y="10086"/>
                  <a:pt x="3917" y="10155"/>
                </a:cubicBezTo>
                <a:cubicBezTo>
                  <a:pt x="3913" y="10169"/>
                  <a:pt x="3907" y="10184"/>
                  <a:pt x="3905" y="10200"/>
                </a:cubicBezTo>
                <a:cubicBezTo>
                  <a:pt x="3898" y="10270"/>
                  <a:pt x="3910" y="10330"/>
                  <a:pt x="3959" y="10353"/>
                </a:cubicBezTo>
                <a:cubicBezTo>
                  <a:pt x="4026" y="10383"/>
                  <a:pt x="4058" y="10450"/>
                  <a:pt x="4069" y="10538"/>
                </a:cubicBezTo>
                <a:cubicBezTo>
                  <a:pt x="4093" y="10716"/>
                  <a:pt x="4156" y="10857"/>
                  <a:pt x="4260" y="10965"/>
                </a:cubicBezTo>
                <a:cubicBezTo>
                  <a:pt x="4346" y="11056"/>
                  <a:pt x="4356" y="11203"/>
                  <a:pt x="4362" y="11344"/>
                </a:cubicBezTo>
                <a:cubicBezTo>
                  <a:pt x="4363" y="11370"/>
                  <a:pt x="4348" y="11403"/>
                  <a:pt x="4333" y="11422"/>
                </a:cubicBezTo>
                <a:cubicBezTo>
                  <a:pt x="4285" y="11480"/>
                  <a:pt x="4266" y="11560"/>
                  <a:pt x="4284" y="11634"/>
                </a:cubicBezTo>
                <a:cubicBezTo>
                  <a:pt x="4329" y="11813"/>
                  <a:pt x="4265" y="11935"/>
                  <a:pt x="4194" y="12055"/>
                </a:cubicBezTo>
                <a:cubicBezTo>
                  <a:pt x="4094" y="12223"/>
                  <a:pt x="3972" y="12359"/>
                  <a:pt x="3832" y="12455"/>
                </a:cubicBezTo>
                <a:cubicBezTo>
                  <a:pt x="3812" y="12469"/>
                  <a:pt x="3795" y="12482"/>
                  <a:pt x="3778" y="12501"/>
                </a:cubicBezTo>
                <a:cubicBezTo>
                  <a:pt x="3728" y="12555"/>
                  <a:pt x="3693" y="12624"/>
                  <a:pt x="3702" y="12720"/>
                </a:cubicBezTo>
                <a:cubicBezTo>
                  <a:pt x="3708" y="12789"/>
                  <a:pt x="3710" y="12864"/>
                  <a:pt x="3727" y="12928"/>
                </a:cubicBezTo>
                <a:cubicBezTo>
                  <a:pt x="3757" y="13048"/>
                  <a:pt x="3774" y="13164"/>
                  <a:pt x="3773" y="13291"/>
                </a:cubicBezTo>
                <a:cubicBezTo>
                  <a:pt x="3773" y="13421"/>
                  <a:pt x="3799" y="13542"/>
                  <a:pt x="3866" y="13635"/>
                </a:cubicBezTo>
                <a:cubicBezTo>
                  <a:pt x="3892" y="13670"/>
                  <a:pt x="3899" y="13710"/>
                  <a:pt x="3905" y="13758"/>
                </a:cubicBezTo>
                <a:cubicBezTo>
                  <a:pt x="3913" y="13818"/>
                  <a:pt x="3931" y="13876"/>
                  <a:pt x="3946" y="13935"/>
                </a:cubicBezTo>
                <a:cubicBezTo>
                  <a:pt x="3954" y="13964"/>
                  <a:pt x="3965" y="13990"/>
                  <a:pt x="3974" y="14018"/>
                </a:cubicBezTo>
                <a:cubicBezTo>
                  <a:pt x="3999" y="14097"/>
                  <a:pt x="3977" y="14192"/>
                  <a:pt x="4015" y="14268"/>
                </a:cubicBezTo>
                <a:cubicBezTo>
                  <a:pt x="4050" y="14338"/>
                  <a:pt x="4085" y="14406"/>
                  <a:pt x="4103" y="14491"/>
                </a:cubicBezTo>
                <a:cubicBezTo>
                  <a:pt x="4125" y="14595"/>
                  <a:pt x="4158" y="14694"/>
                  <a:pt x="4183" y="14797"/>
                </a:cubicBezTo>
                <a:cubicBezTo>
                  <a:pt x="4210" y="14907"/>
                  <a:pt x="4253" y="14989"/>
                  <a:pt x="4336" y="15025"/>
                </a:cubicBezTo>
                <a:cubicBezTo>
                  <a:pt x="4361" y="15035"/>
                  <a:pt x="4385" y="15059"/>
                  <a:pt x="4406" y="15083"/>
                </a:cubicBezTo>
                <a:cubicBezTo>
                  <a:pt x="4417" y="15096"/>
                  <a:pt x="4425" y="15126"/>
                  <a:pt x="4424" y="15145"/>
                </a:cubicBezTo>
                <a:cubicBezTo>
                  <a:pt x="4421" y="15191"/>
                  <a:pt x="4411" y="15235"/>
                  <a:pt x="4406" y="15281"/>
                </a:cubicBezTo>
                <a:cubicBezTo>
                  <a:pt x="4400" y="15338"/>
                  <a:pt x="4417" y="15392"/>
                  <a:pt x="4456" y="15414"/>
                </a:cubicBezTo>
                <a:cubicBezTo>
                  <a:pt x="4512" y="15446"/>
                  <a:pt x="4570" y="15480"/>
                  <a:pt x="4629" y="15493"/>
                </a:cubicBezTo>
                <a:cubicBezTo>
                  <a:pt x="4690" y="15507"/>
                  <a:pt x="4730" y="15544"/>
                  <a:pt x="4756" y="15623"/>
                </a:cubicBezTo>
                <a:cubicBezTo>
                  <a:pt x="4784" y="15708"/>
                  <a:pt x="4833" y="15728"/>
                  <a:pt x="4894" y="15696"/>
                </a:cubicBezTo>
                <a:cubicBezTo>
                  <a:pt x="4964" y="15658"/>
                  <a:pt x="5033" y="15685"/>
                  <a:pt x="5103" y="15689"/>
                </a:cubicBezTo>
                <a:cubicBezTo>
                  <a:pt x="5132" y="15691"/>
                  <a:pt x="5163" y="15729"/>
                  <a:pt x="5187" y="15758"/>
                </a:cubicBezTo>
                <a:cubicBezTo>
                  <a:pt x="5207" y="15782"/>
                  <a:pt x="5218" y="15820"/>
                  <a:pt x="5234" y="15852"/>
                </a:cubicBezTo>
                <a:cubicBezTo>
                  <a:pt x="5263" y="15913"/>
                  <a:pt x="5304" y="15942"/>
                  <a:pt x="5358" y="15950"/>
                </a:cubicBezTo>
                <a:cubicBezTo>
                  <a:pt x="5396" y="15955"/>
                  <a:pt x="5431" y="15979"/>
                  <a:pt x="5468" y="15996"/>
                </a:cubicBezTo>
                <a:cubicBezTo>
                  <a:pt x="5592" y="16053"/>
                  <a:pt x="5664" y="16191"/>
                  <a:pt x="5720" y="16344"/>
                </a:cubicBezTo>
                <a:cubicBezTo>
                  <a:pt x="5759" y="16451"/>
                  <a:pt x="5758" y="16570"/>
                  <a:pt x="5715" y="16681"/>
                </a:cubicBezTo>
                <a:cubicBezTo>
                  <a:pt x="5673" y="16792"/>
                  <a:pt x="5639" y="16909"/>
                  <a:pt x="5642" y="17046"/>
                </a:cubicBezTo>
                <a:cubicBezTo>
                  <a:pt x="5615" y="17070"/>
                  <a:pt x="5592" y="17100"/>
                  <a:pt x="5563" y="17119"/>
                </a:cubicBezTo>
                <a:cubicBezTo>
                  <a:pt x="5487" y="17167"/>
                  <a:pt x="5458" y="17256"/>
                  <a:pt x="5456" y="17363"/>
                </a:cubicBezTo>
                <a:cubicBezTo>
                  <a:pt x="5455" y="17409"/>
                  <a:pt x="5465" y="17456"/>
                  <a:pt x="5468" y="17513"/>
                </a:cubicBezTo>
                <a:cubicBezTo>
                  <a:pt x="5405" y="17583"/>
                  <a:pt x="5340" y="17652"/>
                  <a:pt x="5277" y="17725"/>
                </a:cubicBezTo>
                <a:cubicBezTo>
                  <a:pt x="5267" y="17738"/>
                  <a:pt x="5260" y="17767"/>
                  <a:pt x="5260" y="17788"/>
                </a:cubicBezTo>
                <a:cubicBezTo>
                  <a:pt x="5260" y="17824"/>
                  <a:pt x="5282" y="17834"/>
                  <a:pt x="5304" y="17840"/>
                </a:cubicBezTo>
                <a:cubicBezTo>
                  <a:pt x="5315" y="17842"/>
                  <a:pt x="5325" y="17847"/>
                  <a:pt x="5336" y="17846"/>
                </a:cubicBezTo>
                <a:cubicBezTo>
                  <a:pt x="5380" y="17844"/>
                  <a:pt x="5423" y="17845"/>
                  <a:pt x="5468" y="17846"/>
                </a:cubicBezTo>
                <a:cubicBezTo>
                  <a:pt x="5561" y="17849"/>
                  <a:pt x="5656" y="17839"/>
                  <a:pt x="5749" y="17846"/>
                </a:cubicBezTo>
                <a:cubicBezTo>
                  <a:pt x="5843" y="17853"/>
                  <a:pt x="5934" y="17844"/>
                  <a:pt x="6026" y="17819"/>
                </a:cubicBezTo>
                <a:cubicBezTo>
                  <a:pt x="6211" y="17768"/>
                  <a:pt x="6397" y="17733"/>
                  <a:pt x="6577" y="17648"/>
                </a:cubicBezTo>
                <a:cubicBezTo>
                  <a:pt x="6614" y="17720"/>
                  <a:pt x="6653" y="17796"/>
                  <a:pt x="6691" y="17867"/>
                </a:cubicBezTo>
                <a:cubicBezTo>
                  <a:pt x="6729" y="17938"/>
                  <a:pt x="6766" y="18011"/>
                  <a:pt x="6806" y="18079"/>
                </a:cubicBezTo>
                <a:cubicBezTo>
                  <a:pt x="6803" y="18086"/>
                  <a:pt x="6799" y="18092"/>
                  <a:pt x="6796" y="18100"/>
                </a:cubicBezTo>
                <a:cubicBezTo>
                  <a:pt x="6776" y="18163"/>
                  <a:pt x="6769" y="18232"/>
                  <a:pt x="6755" y="18302"/>
                </a:cubicBezTo>
                <a:cubicBezTo>
                  <a:pt x="6786" y="18305"/>
                  <a:pt x="6812" y="18295"/>
                  <a:pt x="6840" y="18286"/>
                </a:cubicBezTo>
                <a:cubicBezTo>
                  <a:pt x="6867" y="18277"/>
                  <a:pt x="6891" y="18263"/>
                  <a:pt x="6916" y="18250"/>
                </a:cubicBezTo>
                <a:cubicBezTo>
                  <a:pt x="7042" y="18455"/>
                  <a:pt x="7174" y="18652"/>
                  <a:pt x="7310" y="18842"/>
                </a:cubicBezTo>
                <a:cubicBezTo>
                  <a:pt x="7447" y="19033"/>
                  <a:pt x="7588" y="19216"/>
                  <a:pt x="7733" y="19392"/>
                </a:cubicBezTo>
                <a:cubicBezTo>
                  <a:pt x="7741" y="19403"/>
                  <a:pt x="7747" y="19419"/>
                  <a:pt x="7755" y="19430"/>
                </a:cubicBezTo>
                <a:cubicBezTo>
                  <a:pt x="7764" y="19441"/>
                  <a:pt x="7776" y="19450"/>
                  <a:pt x="7785" y="19461"/>
                </a:cubicBezTo>
                <a:cubicBezTo>
                  <a:pt x="8275" y="19943"/>
                  <a:pt x="8790" y="20336"/>
                  <a:pt x="9321" y="20645"/>
                </a:cubicBezTo>
                <a:cubicBezTo>
                  <a:pt x="9847" y="20950"/>
                  <a:pt x="10390" y="21161"/>
                  <a:pt x="10935" y="21318"/>
                </a:cubicBezTo>
                <a:cubicBezTo>
                  <a:pt x="10941" y="21319"/>
                  <a:pt x="10947" y="21322"/>
                  <a:pt x="10953" y="21324"/>
                </a:cubicBezTo>
                <a:cubicBezTo>
                  <a:pt x="11493" y="21499"/>
                  <a:pt x="12055" y="21599"/>
                  <a:pt x="12632" y="21599"/>
                </a:cubicBezTo>
                <a:cubicBezTo>
                  <a:pt x="14651" y="21600"/>
                  <a:pt x="16488" y="20474"/>
                  <a:pt x="17845" y="18632"/>
                </a:cubicBezTo>
                <a:cubicBezTo>
                  <a:pt x="18194" y="18195"/>
                  <a:pt x="18525" y="17717"/>
                  <a:pt x="18826" y="17185"/>
                </a:cubicBezTo>
                <a:cubicBezTo>
                  <a:pt x="19472" y="16044"/>
                  <a:pt x="19945" y="14720"/>
                  <a:pt x="20222" y="13301"/>
                </a:cubicBezTo>
                <a:lnTo>
                  <a:pt x="20228" y="13030"/>
                </a:lnTo>
                <a:lnTo>
                  <a:pt x="18097" y="15091"/>
                </a:lnTo>
                <a:cubicBezTo>
                  <a:pt x="17035" y="17835"/>
                  <a:pt x="14985" y="19701"/>
                  <a:pt x="12632" y="19701"/>
                </a:cubicBezTo>
                <a:cubicBezTo>
                  <a:pt x="9195" y="19701"/>
                  <a:pt x="6398" y="15721"/>
                  <a:pt x="6398" y="10830"/>
                </a:cubicBezTo>
                <a:cubicBezTo>
                  <a:pt x="6398" y="10364"/>
                  <a:pt x="6424" y="9905"/>
                  <a:pt x="6473" y="9459"/>
                </a:cubicBezTo>
                <a:lnTo>
                  <a:pt x="6178" y="9738"/>
                </a:lnTo>
                <a:cubicBezTo>
                  <a:pt x="6132" y="9787"/>
                  <a:pt x="5989" y="9923"/>
                  <a:pt x="5813" y="9923"/>
                </a:cubicBezTo>
                <a:cubicBezTo>
                  <a:pt x="5658" y="9923"/>
                  <a:pt x="5521" y="9820"/>
                  <a:pt x="5428" y="9632"/>
                </a:cubicBezTo>
                <a:cubicBezTo>
                  <a:pt x="5349" y="9471"/>
                  <a:pt x="5321" y="9289"/>
                  <a:pt x="5348" y="9108"/>
                </a:cubicBezTo>
                <a:cubicBezTo>
                  <a:pt x="5390" y="8819"/>
                  <a:pt x="5559" y="8643"/>
                  <a:pt x="5614" y="8592"/>
                </a:cubicBezTo>
                <a:lnTo>
                  <a:pt x="6938" y="7216"/>
                </a:lnTo>
                <a:cubicBezTo>
                  <a:pt x="7381" y="5809"/>
                  <a:pt x="8074" y="4595"/>
                  <a:pt x="8936" y="3688"/>
                </a:cubicBezTo>
                <a:cubicBezTo>
                  <a:pt x="9798" y="2782"/>
                  <a:pt x="10830" y="2185"/>
                  <a:pt x="11950" y="2011"/>
                </a:cubicBezTo>
                <a:lnTo>
                  <a:pt x="12022" y="1936"/>
                </a:lnTo>
                <a:lnTo>
                  <a:pt x="11883" y="1267"/>
                </a:lnTo>
                <a:lnTo>
                  <a:pt x="11836" y="1040"/>
                </a:lnTo>
                <a:lnTo>
                  <a:pt x="11957" y="879"/>
                </a:lnTo>
                <a:lnTo>
                  <a:pt x="12590" y="58"/>
                </a:lnTo>
                <a:cubicBezTo>
                  <a:pt x="12591" y="58"/>
                  <a:pt x="12593" y="58"/>
                  <a:pt x="12594" y="58"/>
                </a:cubicBezTo>
                <a:cubicBezTo>
                  <a:pt x="12595" y="58"/>
                  <a:pt x="12596" y="58"/>
                  <a:pt x="12597" y="58"/>
                </a:cubicBezTo>
                <a:lnTo>
                  <a:pt x="12643" y="0"/>
                </a:lnTo>
                <a:close/>
                <a:moveTo>
                  <a:pt x="18264" y="552"/>
                </a:moveTo>
                <a:cubicBezTo>
                  <a:pt x="18218" y="556"/>
                  <a:pt x="18172" y="573"/>
                  <a:pt x="18129" y="598"/>
                </a:cubicBezTo>
                <a:cubicBezTo>
                  <a:pt x="18023" y="661"/>
                  <a:pt x="17918" y="724"/>
                  <a:pt x="17821" y="817"/>
                </a:cubicBezTo>
                <a:cubicBezTo>
                  <a:pt x="17594" y="1035"/>
                  <a:pt x="17360" y="1241"/>
                  <a:pt x="17129" y="1450"/>
                </a:cubicBezTo>
                <a:cubicBezTo>
                  <a:pt x="17081" y="1493"/>
                  <a:pt x="17037" y="1533"/>
                  <a:pt x="16979" y="1477"/>
                </a:cubicBezTo>
                <a:cubicBezTo>
                  <a:pt x="16963" y="1462"/>
                  <a:pt x="16934" y="1462"/>
                  <a:pt x="16913" y="1467"/>
                </a:cubicBezTo>
                <a:cubicBezTo>
                  <a:pt x="16852" y="1482"/>
                  <a:pt x="16815" y="1430"/>
                  <a:pt x="16781" y="1373"/>
                </a:cubicBezTo>
                <a:lnTo>
                  <a:pt x="15147" y="2624"/>
                </a:lnTo>
                <a:lnTo>
                  <a:pt x="15105" y="2655"/>
                </a:lnTo>
                <a:cubicBezTo>
                  <a:pt x="15549" y="2926"/>
                  <a:pt x="15967" y="3268"/>
                  <a:pt x="16351" y="3672"/>
                </a:cubicBezTo>
                <a:cubicBezTo>
                  <a:pt x="16731" y="4072"/>
                  <a:pt x="17079" y="4532"/>
                  <a:pt x="17386" y="5043"/>
                </a:cubicBezTo>
                <a:lnTo>
                  <a:pt x="18918" y="3480"/>
                </a:lnTo>
                <a:lnTo>
                  <a:pt x="18757" y="2688"/>
                </a:lnTo>
                <a:lnTo>
                  <a:pt x="19271" y="1996"/>
                </a:lnTo>
                <a:cubicBezTo>
                  <a:pt x="19270" y="1989"/>
                  <a:pt x="19268" y="1983"/>
                  <a:pt x="19267" y="1975"/>
                </a:cubicBezTo>
                <a:cubicBezTo>
                  <a:pt x="19243" y="1788"/>
                  <a:pt x="19181" y="1626"/>
                  <a:pt x="19136" y="1450"/>
                </a:cubicBezTo>
                <a:cubicBezTo>
                  <a:pt x="19128" y="1416"/>
                  <a:pt x="19106" y="1387"/>
                  <a:pt x="19085" y="1363"/>
                </a:cubicBezTo>
                <a:cubicBezTo>
                  <a:pt x="19000" y="1262"/>
                  <a:pt x="18935" y="1139"/>
                  <a:pt x="18877" y="1004"/>
                </a:cubicBezTo>
                <a:cubicBezTo>
                  <a:pt x="18800" y="826"/>
                  <a:pt x="18691" y="695"/>
                  <a:pt x="18545" y="640"/>
                </a:cubicBezTo>
                <a:cubicBezTo>
                  <a:pt x="18497" y="622"/>
                  <a:pt x="18448" y="609"/>
                  <a:pt x="18403" y="583"/>
                </a:cubicBezTo>
                <a:cubicBezTo>
                  <a:pt x="18356" y="558"/>
                  <a:pt x="18310" y="548"/>
                  <a:pt x="18264" y="552"/>
                </a:cubicBezTo>
                <a:close/>
                <a:moveTo>
                  <a:pt x="12981" y="4409"/>
                </a:moveTo>
                <a:cubicBezTo>
                  <a:pt x="12777" y="4407"/>
                  <a:pt x="12575" y="4428"/>
                  <a:pt x="12373" y="4466"/>
                </a:cubicBezTo>
                <a:cubicBezTo>
                  <a:pt x="12093" y="4518"/>
                  <a:pt x="11818" y="4607"/>
                  <a:pt x="11552" y="4743"/>
                </a:cubicBezTo>
                <a:cubicBezTo>
                  <a:pt x="11349" y="4846"/>
                  <a:pt x="11148" y="4962"/>
                  <a:pt x="10966" y="5124"/>
                </a:cubicBezTo>
                <a:cubicBezTo>
                  <a:pt x="10766" y="5302"/>
                  <a:pt x="10560" y="5474"/>
                  <a:pt x="10373" y="5681"/>
                </a:cubicBezTo>
                <a:lnTo>
                  <a:pt x="8687" y="7289"/>
                </a:lnTo>
                <a:cubicBezTo>
                  <a:pt x="8665" y="7327"/>
                  <a:pt x="8645" y="7367"/>
                  <a:pt x="8624" y="7406"/>
                </a:cubicBezTo>
                <a:cubicBezTo>
                  <a:pt x="8605" y="7442"/>
                  <a:pt x="8592" y="7479"/>
                  <a:pt x="8590" y="7525"/>
                </a:cubicBezTo>
                <a:cubicBezTo>
                  <a:pt x="8590" y="7542"/>
                  <a:pt x="8586" y="7560"/>
                  <a:pt x="8583" y="7577"/>
                </a:cubicBezTo>
                <a:cubicBezTo>
                  <a:pt x="8552" y="7755"/>
                  <a:pt x="8657" y="7912"/>
                  <a:pt x="8762" y="8023"/>
                </a:cubicBezTo>
                <a:cubicBezTo>
                  <a:pt x="8775" y="8036"/>
                  <a:pt x="8788" y="8050"/>
                  <a:pt x="8801" y="8062"/>
                </a:cubicBezTo>
                <a:cubicBezTo>
                  <a:pt x="8796" y="8082"/>
                  <a:pt x="8791" y="8101"/>
                  <a:pt x="8786" y="8121"/>
                </a:cubicBezTo>
                <a:cubicBezTo>
                  <a:pt x="8782" y="8141"/>
                  <a:pt x="8779" y="8162"/>
                  <a:pt x="8773" y="8181"/>
                </a:cubicBezTo>
                <a:cubicBezTo>
                  <a:pt x="8767" y="8185"/>
                  <a:pt x="8761" y="8185"/>
                  <a:pt x="8754" y="8192"/>
                </a:cubicBezTo>
                <a:cubicBezTo>
                  <a:pt x="8733" y="8213"/>
                  <a:pt x="8706" y="8211"/>
                  <a:pt x="8681" y="8206"/>
                </a:cubicBezTo>
                <a:cubicBezTo>
                  <a:pt x="8641" y="8199"/>
                  <a:pt x="8604" y="8202"/>
                  <a:pt x="8564" y="8215"/>
                </a:cubicBezTo>
                <a:cubicBezTo>
                  <a:pt x="8538" y="8223"/>
                  <a:pt x="8509" y="8220"/>
                  <a:pt x="8482" y="8219"/>
                </a:cubicBezTo>
                <a:cubicBezTo>
                  <a:pt x="8446" y="8216"/>
                  <a:pt x="8414" y="8226"/>
                  <a:pt x="8390" y="8265"/>
                </a:cubicBezTo>
                <a:cubicBezTo>
                  <a:pt x="8370" y="8295"/>
                  <a:pt x="8346" y="8310"/>
                  <a:pt x="8318" y="8319"/>
                </a:cubicBezTo>
                <a:cubicBezTo>
                  <a:pt x="8297" y="8326"/>
                  <a:pt x="8273" y="8332"/>
                  <a:pt x="8258" y="8350"/>
                </a:cubicBezTo>
                <a:cubicBezTo>
                  <a:pt x="8215" y="8402"/>
                  <a:pt x="8164" y="8431"/>
                  <a:pt x="8114" y="8465"/>
                </a:cubicBezTo>
                <a:cubicBezTo>
                  <a:pt x="8063" y="8499"/>
                  <a:pt x="8025" y="8551"/>
                  <a:pt x="7991" y="8617"/>
                </a:cubicBezTo>
                <a:cubicBezTo>
                  <a:pt x="7948" y="8700"/>
                  <a:pt x="7896" y="8776"/>
                  <a:pt x="7843" y="8848"/>
                </a:cubicBezTo>
                <a:cubicBezTo>
                  <a:pt x="7789" y="8922"/>
                  <a:pt x="7755" y="9014"/>
                  <a:pt x="7712" y="9098"/>
                </a:cubicBezTo>
                <a:cubicBezTo>
                  <a:pt x="7703" y="9114"/>
                  <a:pt x="7700" y="9139"/>
                  <a:pt x="7698" y="9161"/>
                </a:cubicBezTo>
                <a:cubicBezTo>
                  <a:pt x="7692" y="9248"/>
                  <a:pt x="7673" y="9329"/>
                  <a:pt x="7647" y="9409"/>
                </a:cubicBezTo>
                <a:cubicBezTo>
                  <a:pt x="7613" y="9515"/>
                  <a:pt x="7603" y="9626"/>
                  <a:pt x="7630" y="9740"/>
                </a:cubicBezTo>
                <a:cubicBezTo>
                  <a:pt x="7638" y="9777"/>
                  <a:pt x="7650" y="9814"/>
                  <a:pt x="7656" y="9852"/>
                </a:cubicBezTo>
                <a:cubicBezTo>
                  <a:pt x="7668" y="9931"/>
                  <a:pt x="7702" y="9986"/>
                  <a:pt x="7745" y="10027"/>
                </a:cubicBezTo>
                <a:cubicBezTo>
                  <a:pt x="7798" y="10078"/>
                  <a:pt x="7852" y="10129"/>
                  <a:pt x="7912" y="10165"/>
                </a:cubicBezTo>
                <a:cubicBezTo>
                  <a:pt x="8054" y="10248"/>
                  <a:pt x="8192" y="10339"/>
                  <a:pt x="8332" y="10428"/>
                </a:cubicBezTo>
                <a:cubicBezTo>
                  <a:pt x="8361" y="10446"/>
                  <a:pt x="8389" y="10464"/>
                  <a:pt x="8388" y="10519"/>
                </a:cubicBezTo>
                <a:cubicBezTo>
                  <a:pt x="8388" y="10535"/>
                  <a:pt x="8396" y="10553"/>
                  <a:pt x="8404" y="10565"/>
                </a:cubicBezTo>
                <a:cubicBezTo>
                  <a:pt x="8430" y="10603"/>
                  <a:pt x="8422" y="10646"/>
                  <a:pt x="8413" y="10688"/>
                </a:cubicBezTo>
                <a:cubicBezTo>
                  <a:pt x="8397" y="10767"/>
                  <a:pt x="8375" y="10846"/>
                  <a:pt x="8371" y="10930"/>
                </a:cubicBezTo>
                <a:cubicBezTo>
                  <a:pt x="8368" y="10969"/>
                  <a:pt x="8366" y="11004"/>
                  <a:pt x="8371" y="11044"/>
                </a:cubicBezTo>
                <a:cubicBezTo>
                  <a:pt x="8380" y="11130"/>
                  <a:pt x="8379" y="11220"/>
                  <a:pt x="8372" y="11307"/>
                </a:cubicBezTo>
                <a:cubicBezTo>
                  <a:pt x="8370" y="11332"/>
                  <a:pt x="8362" y="11359"/>
                  <a:pt x="8379" y="11380"/>
                </a:cubicBezTo>
                <a:cubicBezTo>
                  <a:pt x="8383" y="11380"/>
                  <a:pt x="8387" y="11381"/>
                  <a:pt x="8390" y="11380"/>
                </a:cubicBezTo>
                <a:cubicBezTo>
                  <a:pt x="8454" y="11339"/>
                  <a:pt x="8455" y="11338"/>
                  <a:pt x="8464" y="11428"/>
                </a:cubicBezTo>
                <a:cubicBezTo>
                  <a:pt x="8471" y="11492"/>
                  <a:pt x="8471" y="11557"/>
                  <a:pt x="8473" y="11622"/>
                </a:cubicBezTo>
                <a:cubicBezTo>
                  <a:pt x="8474" y="11652"/>
                  <a:pt x="8472" y="11683"/>
                  <a:pt x="8472" y="11713"/>
                </a:cubicBezTo>
                <a:cubicBezTo>
                  <a:pt x="8471" y="11742"/>
                  <a:pt x="8480" y="11763"/>
                  <a:pt x="8495" y="11780"/>
                </a:cubicBezTo>
                <a:cubicBezTo>
                  <a:pt x="8540" y="11828"/>
                  <a:pt x="8585" y="11875"/>
                  <a:pt x="8630" y="11924"/>
                </a:cubicBezTo>
                <a:cubicBezTo>
                  <a:pt x="8644" y="12034"/>
                  <a:pt x="8662" y="12143"/>
                  <a:pt x="8681" y="12251"/>
                </a:cubicBezTo>
                <a:cubicBezTo>
                  <a:pt x="8688" y="12291"/>
                  <a:pt x="8696" y="12330"/>
                  <a:pt x="8703" y="12370"/>
                </a:cubicBezTo>
                <a:cubicBezTo>
                  <a:pt x="9210" y="15092"/>
                  <a:pt x="10931" y="17111"/>
                  <a:pt x="12981" y="17017"/>
                </a:cubicBezTo>
                <a:cubicBezTo>
                  <a:pt x="13440" y="16996"/>
                  <a:pt x="13873" y="16881"/>
                  <a:pt x="14274" y="16692"/>
                </a:cubicBezTo>
                <a:lnTo>
                  <a:pt x="15416" y="16054"/>
                </a:lnTo>
                <a:cubicBezTo>
                  <a:pt x="15418" y="16040"/>
                  <a:pt x="15422" y="16029"/>
                  <a:pt x="15422" y="16014"/>
                </a:cubicBezTo>
                <a:cubicBezTo>
                  <a:pt x="15425" y="15929"/>
                  <a:pt x="15470" y="15877"/>
                  <a:pt x="15515" y="15829"/>
                </a:cubicBezTo>
                <a:cubicBezTo>
                  <a:pt x="15523" y="15820"/>
                  <a:pt x="15539" y="15821"/>
                  <a:pt x="15550" y="15825"/>
                </a:cubicBezTo>
                <a:cubicBezTo>
                  <a:pt x="15584" y="15838"/>
                  <a:pt x="15615" y="15822"/>
                  <a:pt x="15633" y="15787"/>
                </a:cubicBezTo>
                <a:cubicBezTo>
                  <a:pt x="15661" y="15735"/>
                  <a:pt x="15695" y="15722"/>
                  <a:pt x="15731" y="15718"/>
                </a:cubicBezTo>
                <a:lnTo>
                  <a:pt x="16727" y="14664"/>
                </a:lnTo>
                <a:cubicBezTo>
                  <a:pt x="16727" y="14657"/>
                  <a:pt x="16725" y="14650"/>
                  <a:pt x="16726" y="14643"/>
                </a:cubicBezTo>
                <a:cubicBezTo>
                  <a:pt x="16727" y="14632"/>
                  <a:pt x="16732" y="14617"/>
                  <a:pt x="16739" y="14612"/>
                </a:cubicBezTo>
                <a:cubicBezTo>
                  <a:pt x="16755" y="14599"/>
                  <a:pt x="16774" y="14594"/>
                  <a:pt x="16790" y="14583"/>
                </a:cubicBezTo>
                <a:cubicBezTo>
                  <a:pt x="16811" y="14569"/>
                  <a:pt x="16821" y="14540"/>
                  <a:pt x="16817" y="14508"/>
                </a:cubicBezTo>
                <a:cubicBezTo>
                  <a:pt x="16810" y="14461"/>
                  <a:pt x="16804" y="14411"/>
                  <a:pt x="16790" y="14368"/>
                </a:cubicBezTo>
                <a:cubicBezTo>
                  <a:pt x="16776" y="14323"/>
                  <a:pt x="16777" y="14286"/>
                  <a:pt x="16795" y="14245"/>
                </a:cubicBezTo>
                <a:cubicBezTo>
                  <a:pt x="16814" y="14200"/>
                  <a:pt x="16805" y="14161"/>
                  <a:pt x="16776" y="14131"/>
                </a:cubicBezTo>
                <a:cubicBezTo>
                  <a:pt x="16742" y="14096"/>
                  <a:pt x="16728" y="14041"/>
                  <a:pt x="16708" y="13993"/>
                </a:cubicBezTo>
                <a:cubicBezTo>
                  <a:pt x="16700" y="13973"/>
                  <a:pt x="16703" y="13943"/>
                  <a:pt x="16705" y="13918"/>
                </a:cubicBezTo>
                <a:cubicBezTo>
                  <a:pt x="16707" y="13897"/>
                  <a:pt x="16714" y="13878"/>
                  <a:pt x="16720" y="13858"/>
                </a:cubicBezTo>
                <a:cubicBezTo>
                  <a:pt x="16723" y="13848"/>
                  <a:pt x="16717" y="13838"/>
                  <a:pt x="16718" y="13828"/>
                </a:cubicBezTo>
                <a:cubicBezTo>
                  <a:pt x="16756" y="13735"/>
                  <a:pt x="16794" y="13642"/>
                  <a:pt x="16830" y="13547"/>
                </a:cubicBezTo>
                <a:cubicBezTo>
                  <a:pt x="16865" y="13452"/>
                  <a:pt x="16899" y="13356"/>
                  <a:pt x="16931" y="13257"/>
                </a:cubicBezTo>
                <a:cubicBezTo>
                  <a:pt x="16940" y="13253"/>
                  <a:pt x="16950" y="13247"/>
                  <a:pt x="16959" y="13241"/>
                </a:cubicBezTo>
                <a:cubicBezTo>
                  <a:pt x="16968" y="13234"/>
                  <a:pt x="16977" y="13226"/>
                  <a:pt x="16985" y="13218"/>
                </a:cubicBezTo>
                <a:cubicBezTo>
                  <a:pt x="17001" y="13228"/>
                  <a:pt x="17020" y="13236"/>
                  <a:pt x="17035" y="13249"/>
                </a:cubicBezTo>
                <a:cubicBezTo>
                  <a:pt x="17074" y="13285"/>
                  <a:pt x="17110" y="13275"/>
                  <a:pt x="17146" y="13243"/>
                </a:cubicBezTo>
                <a:cubicBezTo>
                  <a:pt x="17162" y="13229"/>
                  <a:pt x="17175" y="13210"/>
                  <a:pt x="17193" y="13191"/>
                </a:cubicBezTo>
                <a:cubicBezTo>
                  <a:pt x="17235" y="13211"/>
                  <a:pt x="17277" y="13231"/>
                  <a:pt x="17320" y="13249"/>
                </a:cubicBezTo>
                <a:cubicBezTo>
                  <a:pt x="17328" y="13252"/>
                  <a:pt x="17340" y="13249"/>
                  <a:pt x="17347" y="13243"/>
                </a:cubicBezTo>
                <a:cubicBezTo>
                  <a:pt x="17359" y="13231"/>
                  <a:pt x="17356" y="13213"/>
                  <a:pt x="17351" y="13197"/>
                </a:cubicBezTo>
                <a:cubicBezTo>
                  <a:pt x="17349" y="13189"/>
                  <a:pt x="17345" y="13181"/>
                  <a:pt x="17341" y="13174"/>
                </a:cubicBezTo>
                <a:cubicBezTo>
                  <a:pt x="17326" y="13146"/>
                  <a:pt x="17313" y="13116"/>
                  <a:pt x="17300" y="13087"/>
                </a:cubicBezTo>
                <a:cubicBezTo>
                  <a:pt x="17272" y="13024"/>
                  <a:pt x="17240" y="12965"/>
                  <a:pt x="17213" y="12901"/>
                </a:cubicBezTo>
                <a:cubicBezTo>
                  <a:pt x="17187" y="12837"/>
                  <a:pt x="17156" y="12778"/>
                  <a:pt x="17121" y="12724"/>
                </a:cubicBezTo>
                <a:cubicBezTo>
                  <a:pt x="17112" y="12709"/>
                  <a:pt x="17101" y="12696"/>
                  <a:pt x="17092" y="12682"/>
                </a:cubicBezTo>
                <a:cubicBezTo>
                  <a:pt x="17321" y="11736"/>
                  <a:pt x="17398" y="10713"/>
                  <a:pt x="17295" y="9696"/>
                </a:cubicBezTo>
                <a:cubicBezTo>
                  <a:pt x="17228" y="9030"/>
                  <a:pt x="17076" y="8368"/>
                  <a:pt x="16846" y="7731"/>
                </a:cubicBezTo>
                <a:cubicBezTo>
                  <a:pt x="16682" y="7887"/>
                  <a:pt x="16519" y="8042"/>
                  <a:pt x="16355" y="8198"/>
                </a:cubicBezTo>
                <a:cubicBezTo>
                  <a:pt x="15956" y="8577"/>
                  <a:pt x="15558" y="8956"/>
                  <a:pt x="15159" y="9336"/>
                </a:cubicBezTo>
                <a:cubicBezTo>
                  <a:pt x="15172" y="9339"/>
                  <a:pt x="15186" y="9343"/>
                  <a:pt x="15200" y="9346"/>
                </a:cubicBezTo>
                <a:cubicBezTo>
                  <a:pt x="15242" y="9355"/>
                  <a:pt x="15282" y="9385"/>
                  <a:pt x="15324" y="9394"/>
                </a:cubicBezTo>
                <a:cubicBezTo>
                  <a:pt x="15333" y="9396"/>
                  <a:pt x="15342" y="9401"/>
                  <a:pt x="15351" y="9400"/>
                </a:cubicBezTo>
                <a:cubicBezTo>
                  <a:pt x="15366" y="9398"/>
                  <a:pt x="15376" y="9408"/>
                  <a:pt x="15387" y="9423"/>
                </a:cubicBezTo>
                <a:cubicBezTo>
                  <a:pt x="15395" y="9433"/>
                  <a:pt x="15407" y="9434"/>
                  <a:pt x="15416" y="9440"/>
                </a:cubicBezTo>
                <a:cubicBezTo>
                  <a:pt x="15431" y="9448"/>
                  <a:pt x="15448" y="9456"/>
                  <a:pt x="15462" y="9467"/>
                </a:cubicBezTo>
                <a:cubicBezTo>
                  <a:pt x="15483" y="9483"/>
                  <a:pt x="15485" y="9500"/>
                  <a:pt x="15472" y="9527"/>
                </a:cubicBezTo>
                <a:cubicBezTo>
                  <a:pt x="15457" y="9559"/>
                  <a:pt x="15441" y="9589"/>
                  <a:pt x="15428" y="9623"/>
                </a:cubicBezTo>
                <a:cubicBezTo>
                  <a:pt x="15415" y="9659"/>
                  <a:pt x="15408" y="9701"/>
                  <a:pt x="15396" y="9738"/>
                </a:cubicBezTo>
                <a:cubicBezTo>
                  <a:pt x="15389" y="9758"/>
                  <a:pt x="15391" y="9769"/>
                  <a:pt x="15403" y="9782"/>
                </a:cubicBezTo>
                <a:cubicBezTo>
                  <a:pt x="15406" y="9785"/>
                  <a:pt x="15408" y="9796"/>
                  <a:pt x="15406" y="9800"/>
                </a:cubicBezTo>
                <a:cubicBezTo>
                  <a:pt x="15393" y="9834"/>
                  <a:pt x="15406" y="9872"/>
                  <a:pt x="15402" y="9907"/>
                </a:cubicBezTo>
                <a:cubicBezTo>
                  <a:pt x="15398" y="9940"/>
                  <a:pt x="15406" y="9970"/>
                  <a:pt x="15412" y="10002"/>
                </a:cubicBezTo>
                <a:cubicBezTo>
                  <a:pt x="15418" y="10036"/>
                  <a:pt x="15424" y="10075"/>
                  <a:pt x="15409" y="10109"/>
                </a:cubicBezTo>
                <a:cubicBezTo>
                  <a:pt x="15406" y="10116"/>
                  <a:pt x="15407" y="10128"/>
                  <a:pt x="15408" y="10138"/>
                </a:cubicBezTo>
                <a:cubicBezTo>
                  <a:pt x="15411" y="10170"/>
                  <a:pt x="15417" y="10201"/>
                  <a:pt x="15419" y="10234"/>
                </a:cubicBezTo>
                <a:cubicBezTo>
                  <a:pt x="15422" y="10272"/>
                  <a:pt x="15431" y="10298"/>
                  <a:pt x="15455" y="10321"/>
                </a:cubicBezTo>
                <a:cubicBezTo>
                  <a:pt x="15488" y="10354"/>
                  <a:pt x="15506" y="10404"/>
                  <a:pt x="15507" y="10469"/>
                </a:cubicBezTo>
                <a:cubicBezTo>
                  <a:pt x="15493" y="10479"/>
                  <a:pt x="15480" y="10476"/>
                  <a:pt x="15468" y="10471"/>
                </a:cubicBezTo>
                <a:cubicBezTo>
                  <a:pt x="15461" y="10469"/>
                  <a:pt x="15454" y="10479"/>
                  <a:pt x="15453" y="10488"/>
                </a:cubicBezTo>
                <a:cubicBezTo>
                  <a:pt x="15450" y="10530"/>
                  <a:pt x="15453" y="10570"/>
                  <a:pt x="15477" y="10601"/>
                </a:cubicBezTo>
                <a:cubicBezTo>
                  <a:pt x="15483" y="10610"/>
                  <a:pt x="15489" y="10625"/>
                  <a:pt x="15484" y="10636"/>
                </a:cubicBezTo>
                <a:cubicBezTo>
                  <a:pt x="15470" y="10666"/>
                  <a:pt x="15478" y="10697"/>
                  <a:pt x="15484" y="10723"/>
                </a:cubicBezTo>
                <a:cubicBezTo>
                  <a:pt x="15501" y="10797"/>
                  <a:pt x="15503" y="10873"/>
                  <a:pt x="15507" y="10949"/>
                </a:cubicBezTo>
                <a:cubicBezTo>
                  <a:pt x="15509" y="10975"/>
                  <a:pt x="15507" y="10999"/>
                  <a:pt x="15497" y="11021"/>
                </a:cubicBezTo>
                <a:cubicBezTo>
                  <a:pt x="15493" y="11030"/>
                  <a:pt x="15491" y="11041"/>
                  <a:pt x="15490" y="11051"/>
                </a:cubicBezTo>
                <a:cubicBezTo>
                  <a:pt x="15482" y="11112"/>
                  <a:pt x="15463" y="11166"/>
                  <a:pt x="15444" y="11222"/>
                </a:cubicBezTo>
                <a:cubicBezTo>
                  <a:pt x="15441" y="11230"/>
                  <a:pt x="15440" y="11239"/>
                  <a:pt x="15437" y="11249"/>
                </a:cubicBezTo>
                <a:cubicBezTo>
                  <a:pt x="15426" y="11280"/>
                  <a:pt x="15427" y="11308"/>
                  <a:pt x="15449" y="11330"/>
                </a:cubicBezTo>
                <a:cubicBezTo>
                  <a:pt x="15451" y="11332"/>
                  <a:pt x="15449" y="11340"/>
                  <a:pt x="15450" y="11349"/>
                </a:cubicBezTo>
                <a:cubicBezTo>
                  <a:pt x="15440" y="11360"/>
                  <a:pt x="15430" y="11373"/>
                  <a:pt x="15418" y="11384"/>
                </a:cubicBezTo>
                <a:cubicBezTo>
                  <a:pt x="15405" y="11395"/>
                  <a:pt x="15391" y="11398"/>
                  <a:pt x="15377" y="11392"/>
                </a:cubicBezTo>
                <a:cubicBezTo>
                  <a:pt x="15322" y="11371"/>
                  <a:pt x="15267" y="11381"/>
                  <a:pt x="15211" y="11382"/>
                </a:cubicBezTo>
                <a:cubicBezTo>
                  <a:pt x="15202" y="11382"/>
                  <a:pt x="15192" y="11384"/>
                  <a:pt x="15182" y="11384"/>
                </a:cubicBezTo>
                <a:cubicBezTo>
                  <a:pt x="15180" y="11396"/>
                  <a:pt x="15178" y="11408"/>
                  <a:pt x="15176" y="11419"/>
                </a:cubicBezTo>
                <a:cubicBezTo>
                  <a:pt x="15174" y="11431"/>
                  <a:pt x="15172" y="11443"/>
                  <a:pt x="15170" y="11455"/>
                </a:cubicBezTo>
                <a:cubicBezTo>
                  <a:pt x="15173" y="11459"/>
                  <a:pt x="15176" y="11461"/>
                  <a:pt x="15178" y="11467"/>
                </a:cubicBezTo>
                <a:cubicBezTo>
                  <a:pt x="15183" y="11488"/>
                  <a:pt x="15196" y="11500"/>
                  <a:pt x="15209" y="11509"/>
                </a:cubicBezTo>
                <a:cubicBezTo>
                  <a:pt x="15230" y="11524"/>
                  <a:pt x="15248" y="11543"/>
                  <a:pt x="15264" y="11567"/>
                </a:cubicBezTo>
                <a:cubicBezTo>
                  <a:pt x="15275" y="11584"/>
                  <a:pt x="15290" y="11593"/>
                  <a:pt x="15304" y="11605"/>
                </a:cubicBezTo>
                <a:cubicBezTo>
                  <a:pt x="15322" y="11620"/>
                  <a:pt x="15336" y="11640"/>
                  <a:pt x="15339" y="11670"/>
                </a:cubicBezTo>
                <a:cubicBezTo>
                  <a:pt x="15342" y="11693"/>
                  <a:pt x="15351" y="11713"/>
                  <a:pt x="15362" y="11730"/>
                </a:cubicBezTo>
                <a:cubicBezTo>
                  <a:pt x="15371" y="11743"/>
                  <a:pt x="15381" y="11756"/>
                  <a:pt x="15384" y="11772"/>
                </a:cubicBezTo>
                <a:cubicBezTo>
                  <a:pt x="15393" y="11817"/>
                  <a:pt x="15412" y="11856"/>
                  <a:pt x="15428" y="11895"/>
                </a:cubicBezTo>
                <a:cubicBezTo>
                  <a:pt x="15445" y="11935"/>
                  <a:pt x="15453" y="11976"/>
                  <a:pt x="15455" y="12024"/>
                </a:cubicBezTo>
                <a:cubicBezTo>
                  <a:pt x="15457" y="12084"/>
                  <a:pt x="15465" y="12146"/>
                  <a:pt x="15475" y="12205"/>
                </a:cubicBezTo>
                <a:cubicBezTo>
                  <a:pt x="15485" y="12266"/>
                  <a:pt x="15480" y="12326"/>
                  <a:pt x="15482" y="12386"/>
                </a:cubicBezTo>
                <a:cubicBezTo>
                  <a:pt x="15483" y="12398"/>
                  <a:pt x="15479" y="12413"/>
                  <a:pt x="15475" y="12424"/>
                </a:cubicBezTo>
                <a:cubicBezTo>
                  <a:pt x="15458" y="12470"/>
                  <a:pt x="15450" y="12517"/>
                  <a:pt x="15444" y="12568"/>
                </a:cubicBezTo>
                <a:cubicBezTo>
                  <a:pt x="15437" y="12635"/>
                  <a:pt x="15417" y="12695"/>
                  <a:pt x="15378" y="12739"/>
                </a:cubicBezTo>
                <a:cubicBezTo>
                  <a:pt x="15366" y="12753"/>
                  <a:pt x="15352" y="12764"/>
                  <a:pt x="15340" y="12780"/>
                </a:cubicBezTo>
                <a:cubicBezTo>
                  <a:pt x="15317" y="12813"/>
                  <a:pt x="15287" y="12826"/>
                  <a:pt x="15257" y="12826"/>
                </a:cubicBezTo>
                <a:cubicBezTo>
                  <a:pt x="15219" y="12827"/>
                  <a:pt x="15182" y="12828"/>
                  <a:pt x="15144" y="12818"/>
                </a:cubicBezTo>
                <a:cubicBezTo>
                  <a:pt x="15056" y="12794"/>
                  <a:pt x="14969" y="12774"/>
                  <a:pt x="14880" y="12753"/>
                </a:cubicBezTo>
                <a:cubicBezTo>
                  <a:pt x="14862" y="12749"/>
                  <a:pt x="14844" y="12747"/>
                  <a:pt x="14832" y="12774"/>
                </a:cubicBezTo>
                <a:cubicBezTo>
                  <a:pt x="14829" y="12782"/>
                  <a:pt x="14821" y="12786"/>
                  <a:pt x="14815" y="12789"/>
                </a:cubicBezTo>
                <a:cubicBezTo>
                  <a:pt x="14794" y="12796"/>
                  <a:pt x="14788" y="12820"/>
                  <a:pt x="14782" y="12845"/>
                </a:cubicBezTo>
                <a:cubicBezTo>
                  <a:pt x="14773" y="12891"/>
                  <a:pt x="14764" y="12936"/>
                  <a:pt x="14749" y="12980"/>
                </a:cubicBezTo>
                <a:cubicBezTo>
                  <a:pt x="14741" y="13001"/>
                  <a:pt x="14733" y="13021"/>
                  <a:pt x="14722" y="13039"/>
                </a:cubicBezTo>
                <a:cubicBezTo>
                  <a:pt x="14698" y="13076"/>
                  <a:pt x="14678" y="13120"/>
                  <a:pt x="14662" y="13166"/>
                </a:cubicBezTo>
                <a:cubicBezTo>
                  <a:pt x="14658" y="13179"/>
                  <a:pt x="14656" y="13194"/>
                  <a:pt x="14643" y="13197"/>
                </a:cubicBezTo>
                <a:cubicBezTo>
                  <a:pt x="14641" y="13196"/>
                  <a:pt x="14638" y="13195"/>
                  <a:pt x="14637" y="13193"/>
                </a:cubicBezTo>
                <a:cubicBezTo>
                  <a:pt x="14615" y="13143"/>
                  <a:pt x="14615" y="13143"/>
                  <a:pt x="14590" y="13182"/>
                </a:cubicBezTo>
                <a:cubicBezTo>
                  <a:pt x="14573" y="13211"/>
                  <a:pt x="14558" y="13243"/>
                  <a:pt x="14542" y="13274"/>
                </a:cubicBezTo>
                <a:cubicBezTo>
                  <a:pt x="14535" y="13288"/>
                  <a:pt x="14530" y="13303"/>
                  <a:pt x="14523" y="13318"/>
                </a:cubicBezTo>
                <a:cubicBezTo>
                  <a:pt x="14517" y="13332"/>
                  <a:pt x="14508" y="13340"/>
                  <a:pt x="14497" y="13341"/>
                </a:cubicBezTo>
                <a:cubicBezTo>
                  <a:pt x="14463" y="13344"/>
                  <a:pt x="14429" y="13348"/>
                  <a:pt x="14396" y="13351"/>
                </a:cubicBezTo>
                <a:cubicBezTo>
                  <a:pt x="14094" y="13810"/>
                  <a:pt x="13685" y="14124"/>
                  <a:pt x="13218" y="14206"/>
                </a:cubicBezTo>
                <a:cubicBezTo>
                  <a:pt x="12783" y="14282"/>
                  <a:pt x="12364" y="14148"/>
                  <a:pt x="11978" y="13951"/>
                </a:cubicBezTo>
                <a:cubicBezTo>
                  <a:pt x="11575" y="13747"/>
                  <a:pt x="11193" y="13467"/>
                  <a:pt x="10843" y="13118"/>
                </a:cubicBezTo>
                <a:cubicBezTo>
                  <a:pt x="10797" y="13117"/>
                  <a:pt x="10752" y="13118"/>
                  <a:pt x="10707" y="13118"/>
                </a:cubicBezTo>
                <a:cubicBezTo>
                  <a:pt x="10661" y="13117"/>
                  <a:pt x="10616" y="13114"/>
                  <a:pt x="10570" y="13107"/>
                </a:cubicBezTo>
                <a:cubicBezTo>
                  <a:pt x="10511" y="13115"/>
                  <a:pt x="10452" y="13100"/>
                  <a:pt x="10393" y="13089"/>
                </a:cubicBezTo>
                <a:cubicBezTo>
                  <a:pt x="10375" y="13085"/>
                  <a:pt x="10358" y="13083"/>
                  <a:pt x="10342" y="13072"/>
                </a:cubicBezTo>
                <a:cubicBezTo>
                  <a:pt x="10334" y="13067"/>
                  <a:pt x="10324" y="13062"/>
                  <a:pt x="10315" y="13062"/>
                </a:cubicBezTo>
                <a:cubicBezTo>
                  <a:pt x="10284" y="13060"/>
                  <a:pt x="10259" y="13036"/>
                  <a:pt x="10229" y="13026"/>
                </a:cubicBezTo>
                <a:cubicBezTo>
                  <a:pt x="10227" y="13026"/>
                  <a:pt x="10225" y="13026"/>
                  <a:pt x="10223" y="13024"/>
                </a:cubicBezTo>
                <a:cubicBezTo>
                  <a:pt x="10188" y="12982"/>
                  <a:pt x="10142" y="12959"/>
                  <a:pt x="10119" y="12895"/>
                </a:cubicBezTo>
                <a:cubicBezTo>
                  <a:pt x="10123" y="12850"/>
                  <a:pt x="10126" y="12805"/>
                  <a:pt x="10112" y="12761"/>
                </a:cubicBezTo>
                <a:cubicBezTo>
                  <a:pt x="10110" y="12755"/>
                  <a:pt x="10109" y="12744"/>
                  <a:pt x="10110" y="12739"/>
                </a:cubicBezTo>
                <a:cubicBezTo>
                  <a:pt x="10123" y="12699"/>
                  <a:pt x="10116" y="12652"/>
                  <a:pt x="10131" y="12614"/>
                </a:cubicBezTo>
                <a:cubicBezTo>
                  <a:pt x="10139" y="12594"/>
                  <a:pt x="10138" y="12575"/>
                  <a:pt x="10127" y="12557"/>
                </a:cubicBezTo>
                <a:cubicBezTo>
                  <a:pt x="10124" y="12554"/>
                  <a:pt x="10122" y="12549"/>
                  <a:pt x="10121" y="12545"/>
                </a:cubicBezTo>
                <a:cubicBezTo>
                  <a:pt x="10113" y="12525"/>
                  <a:pt x="10111" y="12506"/>
                  <a:pt x="10124" y="12491"/>
                </a:cubicBezTo>
                <a:cubicBezTo>
                  <a:pt x="10141" y="12469"/>
                  <a:pt x="10143" y="12444"/>
                  <a:pt x="10138" y="12416"/>
                </a:cubicBezTo>
                <a:cubicBezTo>
                  <a:pt x="10129" y="12358"/>
                  <a:pt x="10136" y="12305"/>
                  <a:pt x="10157" y="12253"/>
                </a:cubicBezTo>
                <a:cubicBezTo>
                  <a:pt x="10175" y="12210"/>
                  <a:pt x="10165" y="12163"/>
                  <a:pt x="10154" y="12120"/>
                </a:cubicBezTo>
                <a:cubicBezTo>
                  <a:pt x="10152" y="12112"/>
                  <a:pt x="10144" y="12106"/>
                  <a:pt x="10138" y="12103"/>
                </a:cubicBezTo>
                <a:cubicBezTo>
                  <a:pt x="10119" y="12094"/>
                  <a:pt x="10106" y="12072"/>
                  <a:pt x="10105" y="12047"/>
                </a:cubicBezTo>
                <a:cubicBezTo>
                  <a:pt x="10102" y="11985"/>
                  <a:pt x="10071" y="11959"/>
                  <a:pt x="10039" y="11936"/>
                </a:cubicBezTo>
                <a:cubicBezTo>
                  <a:pt x="9993" y="11904"/>
                  <a:pt x="9946" y="11883"/>
                  <a:pt x="9895" y="11882"/>
                </a:cubicBezTo>
                <a:cubicBezTo>
                  <a:pt x="9888" y="11882"/>
                  <a:pt x="9880" y="11882"/>
                  <a:pt x="9873" y="11880"/>
                </a:cubicBezTo>
                <a:cubicBezTo>
                  <a:pt x="9853" y="11874"/>
                  <a:pt x="9837" y="11858"/>
                  <a:pt x="9831" y="11828"/>
                </a:cubicBezTo>
                <a:cubicBezTo>
                  <a:pt x="9826" y="11806"/>
                  <a:pt x="9821" y="11784"/>
                  <a:pt x="9820" y="11761"/>
                </a:cubicBezTo>
                <a:cubicBezTo>
                  <a:pt x="9819" y="11720"/>
                  <a:pt x="9813" y="11680"/>
                  <a:pt x="9801" y="11642"/>
                </a:cubicBezTo>
                <a:cubicBezTo>
                  <a:pt x="9790" y="11603"/>
                  <a:pt x="9785" y="11564"/>
                  <a:pt x="9797" y="11524"/>
                </a:cubicBezTo>
                <a:cubicBezTo>
                  <a:pt x="9802" y="11508"/>
                  <a:pt x="9801" y="11495"/>
                  <a:pt x="9798" y="11480"/>
                </a:cubicBezTo>
                <a:cubicBezTo>
                  <a:pt x="9795" y="11460"/>
                  <a:pt x="9795" y="11438"/>
                  <a:pt x="9794" y="11417"/>
                </a:cubicBezTo>
                <a:cubicBezTo>
                  <a:pt x="9794" y="11407"/>
                  <a:pt x="9796" y="11398"/>
                  <a:pt x="9796" y="11388"/>
                </a:cubicBezTo>
                <a:cubicBezTo>
                  <a:pt x="9796" y="11361"/>
                  <a:pt x="9781" y="11337"/>
                  <a:pt x="9785" y="11307"/>
                </a:cubicBezTo>
                <a:cubicBezTo>
                  <a:pt x="9789" y="11280"/>
                  <a:pt x="9795" y="11252"/>
                  <a:pt x="9793" y="11224"/>
                </a:cubicBezTo>
                <a:cubicBezTo>
                  <a:pt x="9790" y="11188"/>
                  <a:pt x="9790" y="11151"/>
                  <a:pt x="9788" y="11115"/>
                </a:cubicBezTo>
                <a:cubicBezTo>
                  <a:pt x="9786" y="11078"/>
                  <a:pt x="9792" y="11045"/>
                  <a:pt x="9813" y="11019"/>
                </a:cubicBezTo>
                <a:cubicBezTo>
                  <a:pt x="9820" y="11011"/>
                  <a:pt x="9825" y="10999"/>
                  <a:pt x="9829" y="10988"/>
                </a:cubicBezTo>
                <a:cubicBezTo>
                  <a:pt x="9831" y="10982"/>
                  <a:pt x="9831" y="10973"/>
                  <a:pt x="9829" y="10967"/>
                </a:cubicBezTo>
                <a:cubicBezTo>
                  <a:pt x="9824" y="10954"/>
                  <a:pt x="9817" y="10943"/>
                  <a:pt x="9812" y="10930"/>
                </a:cubicBezTo>
                <a:cubicBezTo>
                  <a:pt x="9805" y="10914"/>
                  <a:pt x="9805" y="10893"/>
                  <a:pt x="9815" y="10880"/>
                </a:cubicBezTo>
                <a:cubicBezTo>
                  <a:pt x="9828" y="10860"/>
                  <a:pt x="9842" y="10840"/>
                  <a:pt x="9859" y="10826"/>
                </a:cubicBezTo>
                <a:cubicBezTo>
                  <a:pt x="9876" y="10810"/>
                  <a:pt x="9884" y="10791"/>
                  <a:pt x="9885" y="10763"/>
                </a:cubicBezTo>
                <a:cubicBezTo>
                  <a:pt x="9886" y="10732"/>
                  <a:pt x="9899" y="10719"/>
                  <a:pt x="9920" y="10717"/>
                </a:cubicBezTo>
                <a:cubicBezTo>
                  <a:pt x="9944" y="10716"/>
                  <a:pt x="9964" y="10694"/>
                  <a:pt x="9984" y="10680"/>
                </a:cubicBezTo>
                <a:cubicBezTo>
                  <a:pt x="9993" y="10674"/>
                  <a:pt x="9997" y="10657"/>
                  <a:pt x="10002" y="10644"/>
                </a:cubicBezTo>
                <a:cubicBezTo>
                  <a:pt x="10006" y="10633"/>
                  <a:pt x="10006" y="10619"/>
                  <a:pt x="10008" y="10607"/>
                </a:cubicBezTo>
                <a:cubicBezTo>
                  <a:pt x="10011" y="10583"/>
                  <a:pt x="10020" y="10567"/>
                  <a:pt x="10036" y="10555"/>
                </a:cubicBezTo>
                <a:cubicBezTo>
                  <a:pt x="10047" y="10546"/>
                  <a:pt x="10057" y="10533"/>
                  <a:pt x="10067" y="10521"/>
                </a:cubicBezTo>
                <a:cubicBezTo>
                  <a:pt x="10099" y="10482"/>
                  <a:pt x="10106" y="10425"/>
                  <a:pt x="10109" y="10369"/>
                </a:cubicBezTo>
                <a:cubicBezTo>
                  <a:pt x="10111" y="10330"/>
                  <a:pt x="10100" y="10295"/>
                  <a:pt x="10077" y="10269"/>
                </a:cubicBezTo>
                <a:cubicBezTo>
                  <a:pt x="10054" y="10244"/>
                  <a:pt x="10034" y="10217"/>
                  <a:pt x="10023" y="10175"/>
                </a:cubicBezTo>
                <a:cubicBezTo>
                  <a:pt x="10012" y="10173"/>
                  <a:pt x="10002" y="10167"/>
                  <a:pt x="9992" y="10167"/>
                </a:cubicBezTo>
                <a:cubicBezTo>
                  <a:pt x="9965" y="10167"/>
                  <a:pt x="9949" y="10145"/>
                  <a:pt x="9939" y="10113"/>
                </a:cubicBezTo>
                <a:cubicBezTo>
                  <a:pt x="9935" y="10099"/>
                  <a:pt x="9932" y="10083"/>
                  <a:pt x="9927" y="10065"/>
                </a:cubicBezTo>
                <a:cubicBezTo>
                  <a:pt x="9902" y="10055"/>
                  <a:pt x="9877" y="10046"/>
                  <a:pt x="9851" y="10036"/>
                </a:cubicBezTo>
                <a:cubicBezTo>
                  <a:pt x="9847" y="10034"/>
                  <a:pt x="9843" y="10028"/>
                  <a:pt x="9841" y="10021"/>
                </a:cubicBezTo>
                <a:cubicBezTo>
                  <a:pt x="9838" y="10010"/>
                  <a:pt x="9842" y="10002"/>
                  <a:pt x="9848" y="9996"/>
                </a:cubicBezTo>
                <a:cubicBezTo>
                  <a:pt x="9851" y="9993"/>
                  <a:pt x="9855" y="9992"/>
                  <a:pt x="9859" y="9990"/>
                </a:cubicBezTo>
                <a:cubicBezTo>
                  <a:pt x="9872" y="9983"/>
                  <a:pt x="9885" y="9973"/>
                  <a:pt x="9898" y="9965"/>
                </a:cubicBezTo>
                <a:cubicBezTo>
                  <a:pt x="9926" y="9948"/>
                  <a:pt x="9954" y="9934"/>
                  <a:pt x="9982" y="9915"/>
                </a:cubicBezTo>
                <a:cubicBezTo>
                  <a:pt x="10009" y="9896"/>
                  <a:pt x="10038" y="9880"/>
                  <a:pt x="10068" y="9871"/>
                </a:cubicBezTo>
                <a:cubicBezTo>
                  <a:pt x="10128" y="9853"/>
                  <a:pt x="10188" y="9828"/>
                  <a:pt x="10250" y="9821"/>
                </a:cubicBezTo>
                <a:cubicBezTo>
                  <a:pt x="10255" y="9793"/>
                  <a:pt x="10258" y="9764"/>
                  <a:pt x="10263" y="9736"/>
                </a:cubicBezTo>
                <a:cubicBezTo>
                  <a:pt x="10268" y="9708"/>
                  <a:pt x="10273" y="9680"/>
                  <a:pt x="10279" y="9652"/>
                </a:cubicBezTo>
                <a:cubicBezTo>
                  <a:pt x="10277" y="9650"/>
                  <a:pt x="10274" y="9648"/>
                  <a:pt x="10273" y="9646"/>
                </a:cubicBezTo>
                <a:cubicBezTo>
                  <a:pt x="10262" y="9630"/>
                  <a:pt x="10254" y="9613"/>
                  <a:pt x="10244" y="9594"/>
                </a:cubicBezTo>
                <a:cubicBezTo>
                  <a:pt x="10253" y="9588"/>
                  <a:pt x="10261" y="9584"/>
                  <a:pt x="10270" y="9582"/>
                </a:cubicBezTo>
                <a:cubicBezTo>
                  <a:pt x="10279" y="9579"/>
                  <a:pt x="10288" y="9580"/>
                  <a:pt x="10296" y="9579"/>
                </a:cubicBezTo>
                <a:cubicBezTo>
                  <a:pt x="10316" y="9495"/>
                  <a:pt x="10337" y="9412"/>
                  <a:pt x="10361" y="9329"/>
                </a:cubicBezTo>
                <a:cubicBezTo>
                  <a:pt x="10385" y="9247"/>
                  <a:pt x="10410" y="9167"/>
                  <a:pt x="10439" y="9088"/>
                </a:cubicBezTo>
                <a:cubicBezTo>
                  <a:pt x="10440" y="9083"/>
                  <a:pt x="10440" y="9076"/>
                  <a:pt x="10441" y="9071"/>
                </a:cubicBezTo>
                <a:cubicBezTo>
                  <a:pt x="10443" y="9066"/>
                  <a:pt x="10446" y="9063"/>
                  <a:pt x="10447" y="9058"/>
                </a:cubicBezTo>
                <a:cubicBezTo>
                  <a:pt x="10564" y="8522"/>
                  <a:pt x="10807" y="8052"/>
                  <a:pt x="11137" y="7735"/>
                </a:cubicBezTo>
                <a:cubicBezTo>
                  <a:pt x="11443" y="7442"/>
                  <a:pt x="11811" y="7294"/>
                  <a:pt x="12197" y="7237"/>
                </a:cubicBezTo>
                <a:cubicBezTo>
                  <a:pt x="12356" y="7214"/>
                  <a:pt x="12514" y="7208"/>
                  <a:pt x="12669" y="7216"/>
                </a:cubicBezTo>
                <a:cubicBezTo>
                  <a:pt x="13134" y="7243"/>
                  <a:pt x="13576" y="7410"/>
                  <a:pt x="13967" y="7721"/>
                </a:cubicBezTo>
                <a:cubicBezTo>
                  <a:pt x="14124" y="7846"/>
                  <a:pt x="14268" y="8002"/>
                  <a:pt x="14404" y="8171"/>
                </a:cubicBezTo>
                <a:lnTo>
                  <a:pt x="16141" y="6358"/>
                </a:lnTo>
                <a:cubicBezTo>
                  <a:pt x="16040" y="6225"/>
                  <a:pt x="15934" y="6099"/>
                  <a:pt x="15825" y="5979"/>
                </a:cubicBezTo>
                <a:cubicBezTo>
                  <a:pt x="15515" y="5638"/>
                  <a:pt x="15180" y="5351"/>
                  <a:pt x="14839" y="5076"/>
                </a:cubicBezTo>
                <a:cubicBezTo>
                  <a:pt x="14651" y="4924"/>
                  <a:pt x="14458" y="4779"/>
                  <a:pt x="14254" y="4674"/>
                </a:cubicBezTo>
                <a:cubicBezTo>
                  <a:pt x="13987" y="4538"/>
                  <a:pt x="13702" y="4473"/>
                  <a:pt x="13413" y="4439"/>
                </a:cubicBezTo>
                <a:cubicBezTo>
                  <a:pt x="13270" y="4422"/>
                  <a:pt x="13126" y="4411"/>
                  <a:pt x="12981" y="4409"/>
                </a:cubicBezTo>
                <a:close/>
                <a:moveTo>
                  <a:pt x="19658" y="5030"/>
                </a:moveTo>
                <a:lnTo>
                  <a:pt x="18098" y="6525"/>
                </a:lnTo>
                <a:cubicBezTo>
                  <a:pt x="18600" y="7802"/>
                  <a:pt x="18886" y="9271"/>
                  <a:pt x="18886" y="10836"/>
                </a:cubicBezTo>
                <a:cubicBezTo>
                  <a:pt x="18886" y="11396"/>
                  <a:pt x="18851" y="11947"/>
                  <a:pt x="18781" y="12478"/>
                </a:cubicBezTo>
                <a:lnTo>
                  <a:pt x="20128" y="11074"/>
                </a:lnTo>
                <a:cubicBezTo>
                  <a:pt x="20316" y="10883"/>
                  <a:pt x="20499" y="10684"/>
                  <a:pt x="20679" y="10478"/>
                </a:cubicBezTo>
                <a:cubicBezTo>
                  <a:pt x="20858" y="10271"/>
                  <a:pt x="21033" y="10057"/>
                  <a:pt x="21228" y="9882"/>
                </a:cubicBezTo>
                <a:cubicBezTo>
                  <a:pt x="21251" y="9860"/>
                  <a:pt x="21272" y="9832"/>
                  <a:pt x="21297" y="9815"/>
                </a:cubicBezTo>
                <a:cubicBezTo>
                  <a:pt x="21340" y="9784"/>
                  <a:pt x="21361" y="9751"/>
                  <a:pt x="21380" y="9690"/>
                </a:cubicBezTo>
                <a:cubicBezTo>
                  <a:pt x="21393" y="9651"/>
                  <a:pt x="21427" y="9618"/>
                  <a:pt x="21450" y="9586"/>
                </a:cubicBezTo>
                <a:cubicBezTo>
                  <a:pt x="21485" y="9536"/>
                  <a:pt x="21522" y="9498"/>
                  <a:pt x="21551" y="9442"/>
                </a:cubicBezTo>
                <a:cubicBezTo>
                  <a:pt x="21593" y="9363"/>
                  <a:pt x="21577" y="9316"/>
                  <a:pt x="21529" y="9248"/>
                </a:cubicBezTo>
                <a:cubicBezTo>
                  <a:pt x="21467" y="9158"/>
                  <a:pt x="21413" y="9053"/>
                  <a:pt x="21326" y="9052"/>
                </a:cubicBezTo>
                <a:cubicBezTo>
                  <a:pt x="21259" y="9052"/>
                  <a:pt x="21192" y="9110"/>
                  <a:pt x="21136" y="9058"/>
                </a:cubicBezTo>
                <a:cubicBezTo>
                  <a:pt x="21097" y="9023"/>
                  <a:pt x="21101" y="8972"/>
                  <a:pt x="21121" y="8919"/>
                </a:cubicBezTo>
                <a:cubicBezTo>
                  <a:pt x="21127" y="8904"/>
                  <a:pt x="21122" y="8866"/>
                  <a:pt x="21114" y="8856"/>
                </a:cubicBezTo>
                <a:cubicBezTo>
                  <a:pt x="21046" y="8785"/>
                  <a:pt x="21052" y="8662"/>
                  <a:pt x="21011" y="8571"/>
                </a:cubicBezTo>
                <a:cubicBezTo>
                  <a:pt x="20972" y="8484"/>
                  <a:pt x="20972" y="8380"/>
                  <a:pt x="20961" y="8279"/>
                </a:cubicBezTo>
                <a:cubicBezTo>
                  <a:pt x="20950" y="8175"/>
                  <a:pt x="20934" y="8060"/>
                  <a:pt x="20862" y="7989"/>
                </a:cubicBezTo>
                <a:cubicBezTo>
                  <a:pt x="20846" y="7974"/>
                  <a:pt x="20838" y="7939"/>
                  <a:pt x="20832" y="7910"/>
                </a:cubicBezTo>
                <a:cubicBezTo>
                  <a:pt x="20814" y="7813"/>
                  <a:pt x="20803" y="7710"/>
                  <a:pt x="20781" y="7614"/>
                </a:cubicBezTo>
                <a:cubicBezTo>
                  <a:pt x="20755" y="7504"/>
                  <a:pt x="20760" y="7420"/>
                  <a:pt x="20807" y="7314"/>
                </a:cubicBezTo>
                <a:cubicBezTo>
                  <a:pt x="20875" y="7165"/>
                  <a:pt x="20881" y="6989"/>
                  <a:pt x="20829" y="6804"/>
                </a:cubicBezTo>
                <a:cubicBezTo>
                  <a:pt x="20780" y="6801"/>
                  <a:pt x="20751" y="6827"/>
                  <a:pt x="20720" y="6862"/>
                </a:cubicBezTo>
                <a:cubicBezTo>
                  <a:pt x="20702" y="6882"/>
                  <a:pt x="20671" y="6867"/>
                  <a:pt x="20661" y="6841"/>
                </a:cubicBezTo>
                <a:cubicBezTo>
                  <a:pt x="20618" y="6728"/>
                  <a:pt x="20593" y="6614"/>
                  <a:pt x="20632" y="6487"/>
                </a:cubicBezTo>
                <a:cubicBezTo>
                  <a:pt x="20643" y="6449"/>
                  <a:pt x="20648" y="6397"/>
                  <a:pt x="20624" y="6374"/>
                </a:cubicBezTo>
                <a:cubicBezTo>
                  <a:pt x="20559" y="6313"/>
                  <a:pt x="20556" y="6217"/>
                  <a:pt x="20551" y="6131"/>
                </a:cubicBezTo>
                <a:cubicBezTo>
                  <a:pt x="20538" y="5894"/>
                  <a:pt x="20477" y="5676"/>
                  <a:pt x="20424" y="5456"/>
                </a:cubicBezTo>
                <a:cubicBezTo>
                  <a:pt x="20414" y="5414"/>
                  <a:pt x="20402" y="5376"/>
                  <a:pt x="20387" y="5343"/>
                </a:cubicBezTo>
                <a:lnTo>
                  <a:pt x="20143" y="5493"/>
                </a:lnTo>
                <a:lnTo>
                  <a:pt x="19658" y="5030"/>
                </a:lnTo>
                <a:close/>
                <a:moveTo>
                  <a:pt x="12770" y="9292"/>
                </a:moveTo>
                <a:cubicBezTo>
                  <a:pt x="12707" y="9288"/>
                  <a:pt x="12643" y="9291"/>
                  <a:pt x="12578" y="9300"/>
                </a:cubicBezTo>
                <a:cubicBezTo>
                  <a:pt x="12420" y="9323"/>
                  <a:pt x="12271" y="9383"/>
                  <a:pt x="12146" y="9502"/>
                </a:cubicBezTo>
                <a:cubicBezTo>
                  <a:pt x="12011" y="9632"/>
                  <a:pt x="11913" y="9823"/>
                  <a:pt x="11865" y="10042"/>
                </a:cubicBezTo>
                <a:cubicBezTo>
                  <a:pt x="11864" y="10044"/>
                  <a:pt x="11863" y="10046"/>
                  <a:pt x="11862" y="10048"/>
                </a:cubicBezTo>
                <a:cubicBezTo>
                  <a:pt x="11861" y="10050"/>
                  <a:pt x="11861" y="10053"/>
                  <a:pt x="11861" y="10055"/>
                </a:cubicBezTo>
                <a:cubicBezTo>
                  <a:pt x="11849" y="10087"/>
                  <a:pt x="11839" y="10119"/>
                  <a:pt x="11830" y="10153"/>
                </a:cubicBezTo>
                <a:cubicBezTo>
                  <a:pt x="11820" y="10186"/>
                  <a:pt x="11811" y="10220"/>
                  <a:pt x="11803" y="10255"/>
                </a:cubicBezTo>
                <a:cubicBezTo>
                  <a:pt x="11800" y="10255"/>
                  <a:pt x="11795" y="10256"/>
                  <a:pt x="11792" y="10257"/>
                </a:cubicBezTo>
                <a:cubicBezTo>
                  <a:pt x="11788" y="10257"/>
                  <a:pt x="11785" y="10258"/>
                  <a:pt x="11781" y="10261"/>
                </a:cubicBezTo>
                <a:cubicBezTo>
                  <a:pt x="11786" y="10269"/>
                  <a:pt x="11789" y="10275"/>
                  <a:pt x="11793" y="10282"/>
                </a:cubicBezTo>
                <a:cubicBezTo>
                  <a:pt x="11794" y="10283"/>
                  <a:pt x="11795" y="10283"/>
                  <a:pt x="11796" y="10284"/>
                </a:cubicBezTo>
                <a:cubicBezTo>
                  <a:pt x="11794" y="10295"/>
                  <a:pt x="11791" y="10308"/>
                  <a:pt x="11789" y="10319"/>
                </a:cubicBezTo>
                <a:cubicBezTo>
                  <a:pt x="11787" y="10331"/>
                  <a:pt x="11785" y="10341"/>
                  <a:pt x="11783" y="10353"/>
                </a:cubicBezTo>
                <a:cubicBezTo>
                  <a:pt x="11758" y="10356"/>
                  <a:pt x="11734" y="10366"/>
                  <a:pt x="11710" y="10373"/>
                </a:cubicBezTo>
                <a:cubicBezTo>
                  <a:pt x="11698" y="10377"/>
                  <a:pt x="11686" y="10384"/>
                  <a:pt x="11675" y="10392"/>
                </a:cubicBezTo>
                <a:cubicBezTo>
                  <a:pt x="11663" y="10400"/>
                  <a:pt x="11652" y="10406"/>
                  <a:pt x="11641" y="10413"/>
                </a:cubicBezTo>
                <a:cubicBezTo>
                  <a:pt x="11636" y="10416"/>
                  <a:pt x="11630" y="10418"/>
                  <a:pt x="11625" y="10421"/>
                </a:cubicBezTo>
                <a:cubicBezTo>
                  <a:pt x="11623" y="10422"/>
                  <a:pt x="11622" y="10424"/>
                  <a:pt x="11620" y="10425"/>
                </a:cubicBezTo>
                <a:cubicBezTo>
                  <a:pt x="11618" y="10428"/>
                  <a:pt x="11616" y="10431"/>
                  <a:pt x="11617" y="10436"/>
                </a:cubicBezTo>
                <a:cubicBezTo>
                  <a:pt x="11618" y="10438"/>
                  <a:pt x="11620" y="10439"/>
                  <a:pt x="11622" y="10440"/>
                </a:cubicBezTo>
                <a:cubicBezTo>
                  <a:pt x="11632" y="10444"/>
                  <a:pt x="11642" y="10449"/>
                  <a:pt x="11653" y="10453"/>
                </a:cubicBezTo>
                <a:cubicBezTo>
                  <a:pt x="11654" y="10460"/>
                  <a:pt x="11655" y="10466"/>
                  <a:pt x="11657" y="10471"/>
                </a:cubicBezTo>
                <a:cubicBezTo>
                  <a:pt x="11661" y="10484"/>
                  <a:pt x="11668" y="10494"/>
                  <a:pt x="11679" y="10494"/>
                </a:cubicBezTo>
                <a:cubicBezTo>
                  <a:pt x="11683" y="10494"/>
                  <a:pt x="11688" y="10495"/>
                  <a:pt x="11692" y="10496"/>
                </a:cubicBezTo>
                <a:cubicBezTo>
                  <a:pt x="11697" y="10513"/>
                  <a:pt x="11705" y="10526"/>
                  <a:pt x="11714" y="10536"/>
                </a:cubicBezTo>
                <a:cubicBezTo>
                  <a:pt x="11723" y="10546"/>
                  <a:pt x="11728" y="10562"/>
                  <a:pt x="11727" y="10578"/>
                </a:cubicBezTo>
                <a:cubicBezTo>
                  <a:pt x="11726" y="10600"/>
                  <a:pt x="11723" y="10622"/>
                  <a:pt x="11710" y="10638"/>
                </a:cubicBezTo>
                <a:cubicBezTo>
                  <a:pt x="11706" y="10643"/>
                  <a:pt x="11701" y="10649"/>
                  <a:pt x="11697" y="10653"/>
                </a:cubicBezTo>
                <a:cubicBezTo>
                  <a:pt x="11690" y="10658"/>
                  <a:pt x="11688" y="10664"/>
                  <a:pt x="11686" y="10673"/>
                </a:cubicBezTo>
                <a:cubicBezTo>
                  <a:pt x="11686" y="10679"/>
                  <a:pt x="11685" y="10684"/>
                  <a:pt x="11683" y="10688"/>
                </a:cubicBezTo>
                <a:cubicBezTo>
                  <a:pt x="11681" y="10693"/>
                  <a:pt x="11679" y="10700"/>
                  <a:pt x="11676" y="10703"/>
                </a:cubicBezTo>
                <a:cubicBezTo>
                  <a:pt x="11668" y="10708"/>
                  <a:pt x="11660" y="10717"/>
                  <a:pt x="11650" y="10717"/>
                </a:cubicBezTo>
                <a:cubicBezTo>
                  <a:pt x="11641" y="10718"/>
                  <a:pt x="11635" y="10726"/>
                  <a:pt x="11635" y="10738"/>
                </a:cubicBezTo>
                <a:cubicBezTo>
                  <a:pt x="11635" y="10750"/>
                  <a:pt x="11632" y="10757"/>
                  <a:pt x="11625" y="10763"/>
                </a:cubicBezTo>
                <a:cubicBezTo>
                  <a:pt x="11618" y="10769"/>
                  <a:pt x="11613" y="10778"/>
                  <a:pt x="11607" y="10786"/>
                </a:cubicBezTo>
                <a:cubicBezTo>
                  <a:pt x="11603" y="10792"/>
                  <a:pt x="11603" y="10798"/>
                  <a:pt x="11606" y="10805"/>
                </a:cubicBezTo>
                <a:cubicBezTo>
                  <a:pt x="11608" y="10810"/>
                  <a:pt x="11611" y="10816"/>
                  <a:pt x="11613" y="10821"/>
                </a:cubicBezTo>
                <a:cubicBezTo>
                  <a:pt x="11614" y="10824"/>
                  <a:pt x="11612" y="10827"/>
                  <a:pt x="11612" y="10830"/>
                </a:cubicBezTo>
                <a:cubicBezTo>
                  <a:pt x="11610" y="10834"/>
                  <a:pt x="11608" y="10839"/>
                  <a:pt x="11606" y="10842"/>
                </a:cubicBezTo>
                <a:cubicBezTo>
                  <a:pt x="11597" y="10853"/>
                  <a:pt x="11595" y="10867"/>
                  <a:pt x="11595" y="10882"/>
                </a:cubicBezTo>
                <a:cubicBezTo>
                  <a:pt x="11596" y="10896"/>
                  <a:pt x="11596" y="10911"/>
                  <a:pt x="11597" y="10926"/>
                </a:cubicBezTo>
                <a:cubicBezTo>
                  <a:pt x="11598" y="10937"/>
                  <a:pt x="11596" y="10948"/>
                  <a:pt x="11594" y="10959"/>
                </a:cubicBezTo>
                <a:cubicBezTo>
                  <a:pt x="11592" y="10971"/>
                  <a:pt x="11599" y="10981"/>
                  <a:pt x="11598" y="10992"/>
                </a:cubicBezTo>
                <a:cubicBezTo>
                  <a:pt x="11598" y="10996"/>
                  <a:pt x="11598" y="11001"/>
                  <a:pt x="11598" y="11005"/>
                </a:cubicBezTo>
                <a:cubicBezTo>
                  <a:pt x="11599" y="11013"/>
                  <a:pt x="11599" y="11022"/>
                  <a:pt x="11600" y="11030"/>
                </a:cubicBezTo>
                <a:cubicBezTo>
                  <a:pt x="11601" y="11036"/>
                  <a:pt x="11602" y="11040"/>
                  <a:pt x="11600" y="11046"/>
                </a:cubicBezTo>
                <a:cubicBezTo>
                  <a:pt x="11595" y="11063"/>
                  <a:pt x="11597" y="11081"/>
                  <a:pt x="11601" y="11096"/>
                </a:cubicBezTo>
                <a:cubicBezTo>
                  <a:pt x="11606" y="11112"/>
                  <a:pt x="11608" y="11128"/>
                  <a:pt x="11609" y="11144"/>
                </a:cubicBezTo>
                <a:cubicBezTo>
                  <a:pt x="11609" y="11154"/>
                  <a:pt x="11611" y="11163"/>
                  <a:pt x="11613" y="11172"/>
                </a:cubicBezTo>
                <a:cubicBezTo>
                  <a:pt x="11616" y="11184"/>
                  <a:pt x="11623" y="11189"/>
                  <a:pt x="11631" y="11192"/>
                </a:cubicBezTo>
                <a:cubicBezTo>
                  <a:pt x="11633" y="11193"/>
                  <a:pt x="11637" y="11194"/>
                  <a:pt x="11639" y="11194"/>
                </a:cubicBezTo>
                <a:cubicBezTo>
                  <a:pt x="11660" y="11196"/>
                  <a:pt x="11680" y="11202"/>
                  <a:pt x="11698" y="11215"/>
                </a:cubicBezTo>
                <a:cubicBezTo>
                  <a:pt x="11711" y="11225"/>
                  <a:pt x="11723" y="11236"/>
                  <a:pt x="11724" y="11261"/>
                </a:cubicBezTo>
                <a:cubicBezTo>
                  <a:pt x="11725" y="11272"/>
                  <a:pt x="11731" y="11280"/>
                  <a:pt x="11739" y="11284"/>
                </a:cubicBezTo>
                <a:cubicBezTo>
                  <a:pt x="11742" y="11285"/>
                  <a:pt x="11744" y="11287"/>
                  <a:pt x="11745" y="11290"/>
                </a:cubicBezTo>
                <a:cubicBezTo>
                  <a:pt x="11749" y="11308"/>
                  <a:pt x="11754" y="11327"/>
                  <a:pt x="11746" y="11344"/>
                </a:cubicBezTo>
                <a:cubicBezTo>
                  <a:pt x="11738" y="11365"/>
                  <a:pt x="11735" y="11388"/>
                  <a:pt x="11739" y="11411"/>
                </a:cubicBezTo>
                <a:cubicBezTo>
                  <a:pt x="11741" y="11423"/>
                  <a:pt x="11739" y="11434"/>
                  <a:pt x="11732" y="11442"/>
                </a:cubicBezTo>
                <a:cubicBezTo>
                  <a:pt x="11726" y="11449"/>
                  <a:pt x="11728" y="11455"/>
                  <a:pt x="11732" y="11463"/>
                </a:cubicBezTo>
                <a:cubicBezTo>
                  <a:pt x="11732" y="11465"/>
                  <a:pt x="11734" y="11468"/>
                  <a:pt x="11735" y="11469"/>
                </a:cubicBezTo>
                <a:cubicBezTo>
                  <a:pt x="11739" y="11477"/>
                  <a:pt x="11739" y="11484"/>
                  <a:pt x="11736" y="11492"/>
                </a:cubicBezTo>
                <a:cubicBezTo>
                  <a:pt x="11730" y="11508"/>
                  <a:pt x="11733" y="11526"/>
                  <a:pt x="11727" y="11542"/>
                </a:cubicBezTo>
                <a:cubicBezTo>
                  <a:pt x="11727" y="11545"/>
                  <a:pt x="11726" y="11548"/>
                  <a:pt x="11727" y="11551"/>
                </a:cubicBezTo>
                <a:cubicBezTo>
                  <a:pt x="11733" y="11569"/>
                  <a:pt x="11732" y="11589"/>
                  <a:pt x="11730" y="11607"/>
                </a:cubicBezTo>
                <a:cubicBezTo>
                  <a:pt x="11740" y="11633"/>
                  <a:pt x="11758" y="11642"/>
                  <a:pt x="11773" y="11659"/>
                </a:cubicBezTo>
                <a:cubicBezTo>
                  <a:pt x="11773" y="11660"/>
                  <a:pt x="11775" y="11659"/>
                  <a:pt x="11776" y="11659"/>
                </a:cubicBezTo>
                <a:cubicBezTo>
                  <a:pt x="11788" y="11662"/>
                  <a:pt x="11798" y="11673"/>
                  <a:pt x="11811" y="11674"/>
                </a:cubicBezTo>
                <a:cubicBezTo>
                  <a:pt x="11814" y="11674"/>
                  <a:pt x="11818" y="11676"/>
                  <a:pt x="11821" y="11678"/>
                </a:cubicBezTo>
                <a:cubicBezTo>
                  <a:pt x="11828" y="11683"/>
                  <a:pt x="11836" y="11685"/>
                  <a:pt x="11843" y="11686"/>
                </a:cubicBezTo>
                <a:cubicBezTo>
                  <a:pt x="11867" y="11691"/>
                  <a:pt x="11890" y="11695"/>
                  <a:pt x="11915" y="11692"/>
                </a:cubicBezTo>
                <a:cubicBezTo>
                  <a:pt x="11933" y="11695"/>
                  <a:pt x="11952" y="11696"/>
                  <a:pt x="11970" y="11697"/>
                </a:cubicBezTo>
                <a:cubicBezTo>
                  <a:pt x="11989" y="11697"/>
                  <a:pt x="12008" y="11696"/>
                  <a:pt x="12026" y="11697"/>
                </a:cubicBezTo>
                <a:cubicBezTo>
                  <a:pt x="12169" y="11839"/>
                  <a:pt x="12325" y="11953"/>
                  <a:pt x="12489" y="12036"/>
                </a:cubicBezTo>
                <a:cubicBezTo>
                  <a:pt x="12647" y="12116"/>
                  <a:pt x="12817" y="12172"/>
                  <a:pt x="12994" y="12140"/>
                </a:cubicBezTo>
                <a:cubicBezTo>
                  <a:pt x="13184" y="12107"/>
                  <a:pt x="13352" y="11980"/>
                  <a:pt x="13474" y="11792"/>
                </a:cubicBezTo>
                <a:cubicBezTo>
                  <a:pt x="13488" y="11791"/>
                  <a:pt x="13502" y="11790"/>
                  <a:pt x="13516" y="11788"/>
                </a:cubicBezTo>
                <a:cubicBezTo>
                  <a:pt x="13520" y="11788"/>
                  <a:pt x="13523" y="11784"/>
                  <a:pt x="13526" y="11778"/>
                </a:cubicBezTo>
                <a:cubicBezTo>
                  <a:pt x="13528" y="11772"/>
                  <a:pt x="13532" y="11767"/>
                  <a:pt x="13535" y="11761"/>
                </a:cubicBezTo>
                <a:cubicBezTo>
                  <a:pt x="13541" y="11749"/>
                  <a:pt x="13546" y="11735"/>
                  <a:pt x="13554" y="11724"/>
                </a:cubicBezTo>
                <a:cubicBezTo>
                  <a:pt x="13564" y="11708"/>
                  <a:pt x="13564" y="11708"/>
                  <a:pt x="13573" y="11728"/>
                </a:cubicBezTo>
                <a:cubicBezTo>
                  <a:pt x="13573" y="11729"/>
                  <a:pt x="13573" y="11729"/>
                  <a:pt x="13574" y="11730"/>
                </a:cubicBezTo>
                <a:cubicBezTo>
                  <a:pt x="13579" y="11729"/>
                  <a:pt x="13581" y="11721"/>
                  <a:pt x="13583" y="11715"/>
                </a:cubicBezTo>
                <a:cubicBezTo>
                  <a:pt x="13589" y="11697"/>
                  <a:pt x="13598" y="11681"/>
                  <a:pt x="13608" y="11665"/>
                </a:cubicBezTo>
                <a:cubicBezTo>
                  <a:pt x="13612" y="11658"/>
                  <a:pt x="13615" y="11649"/>
                  <a:pt x="13618" y="11640"/>
                </a:cubicBezTo>
                <a:cubicBezTo>
                  <a:pt x="13625" y="11623"/>
                  <a:pt x="13627" y="11605"/>
                  <a:pt x="13631" y="11586"/>
                </a:cubicBezTo>
                <a:cubicBezTo>
                  <a:pt x="13633" y="11576"/>
                  <a:pt x="13636" y="11566"/>
                  <a:pt x="13644" y="11563"/>
                </a:cubicBezTo>
                <a:cubicBezTo>
                  <a:pt x="13647" y="11562"/>
                  <a:pt x="13650" y="11560"/>
                  <a:pt x="13652" y="11557"/>
                </a:cubicBezTo>
                <a:cubicBezTo>
                  <a:pt x="13657" y="11546"/>
                  <a:pt x="13663" y="11547"/>
                  <a:pt x="13671" y="11549"/>
                </a:cubicBezTo>
                <a:cubicBezTo>
                  <a:pt x="13707" y="11557"/>
                  <a:pt x="13743" y="11564"/>
                  <a:pt x="13779" y="11574"/>
                </a:cubicBezTo>
                <a:cubicBezTo>
                  <a:pt x="13794" y="11578"/>
                  <a:pt x="13809" y="11578"/>
                  <a:pt x="13825" y="11578"/>
                </a:cubicBezTo>
                <a:cubicBezTo>
                  <a:pt x="13837" y="11578"/>
                  <a:pt x="13850" y="11572"/>
                  <a:pt x="13860" y="11559"/>
                </a:cubicBezTo>
                <a:cubicBezTo>
                  <a:pt x="13864" y="11553"/>
                  <a:pt x="13869" y="11548"/>
                  <a:pt x="13874" y="11542"/>
                </a:cubicBezTo>
                <a:cubicBezTo>
                  <a:pt x="13890" y="11525"/>
                  <a:pt x="13899" y="11501"/>
                  <a:pt x="13902" y="11474"/>
                </a:cubicBezTo>
                <a:cubicBezTo>
                  <a:pt x="13904" y="11453"/>
                  <a:pt x="13907" y="11432"/>
                  <a:pt x="13914" y="11413"/>
                </a:cubicBezTo>
                <a:cubicBezTo>
                  <a:pt x="13915" y="11409"/>
                  <a:pt x="13917" y="11403"/>
                  <a:pt x="13917" y="11399"/>
                </a:cubicBezTo>
                <a:cubicBezTo>
                  <a:pt x="13916" y="11374"/>
                  <a:pt x="13918" y="11350"/>
                  <a:pt x="13914" y="11326"/>
                </a:cubicBezTo>
                <a:cubicBezTo>
                  <a:pt x="13910" y="11302"/>
                  <a:pt x="13906" y="11275"/>
                  <a:pt x="13905" y="11251"/>
                </a:cubicBezTo>
                <a:cubicBezTo>
                  <a:pt x="13904" y="11231"/>
                  <a:pt x="13902" y="11215"/>
                  <a:pt x="13895" y="11199"/>
                </a:cubicBezTo>
                <a:cubicBezTo>
                  <a:pt x="13888" y="11183"/>
                  <a:pt x="13881" y="11167"/>
                  <a:pt x="13877" y="11149"/>
                </a:cubicBezTo>
                <a:cubicBezTo>
                  <a:pt x="13876" y="11142"/>
                  <a:pt x="13872" y="11137"/>
                  <a:pt x="13868" y="11132"/>
                </a:cubicBezTo>
                <a:cubicBezTo>
                  <a:pt x="13864" y="11125"/>
                  <a:pt x="13859" y="11117"/>
                  <a:pt x="13858" y="11107"/>
                </a:cubicBezTo>
                <a:cubicBezTo>
                  <a:pt x="13857" y="11095"/>
                  <a:pt x="13852" y="11086"/>
                  <a:pt x="13845" y="11080"/>
                </a:cubicBezTo>
                <a:cubicBezTo>
                  <a:pt x="13839" y="11075"/>
                  <a:pt x="13833" y="11072"/>
                  <a:pt x="13829" y="11065"/>
                </a:cubicBezTo>
                <a:cubicBezTo>
                  <a:pt x="13822" y="11055"/>
                  <a:pt x="13814" y="11046"/>
                  <a:pt x="13805" y="11040"/>
                </a:cubicBezTo>
                <a:cubicBezTo>
                  <a:pt x="13800" y="11037"/>
                  <a:pt x="13795" y="11034"/>
                  <a:pt x="13792" y="11026"/>
                </a:cubicBezTo>
                <a:cubicBezTo>
                  <a:pt x="13792" y="11023"/>
                  <a:pt x="13790" y="11021"/>
                  <a:pt x="13789" y="11019"/>
                </a:cubicBezTo>
                <a:cubicBezTo>
                  <a:pt x="13790" y="11015"/>
                  <a:pt x="13791" y="11010"/>
                  <a:pt x="13792" y="11005"/>
                </a:cubicBezTo>
                <a:cubicBezTo>
                  <a:pt x="13793" y="11000"/>
                  <a:pt x="13795" y="10995"/>
                  <a:pt x="13795" y="10990"/>
                </a:cubicBezTo>
                <a:cubicBezTo>
                  <a:pt x="13799" y="10990"/>
                  <a:pt x="13803" y="10990"/>
                  <a:pt x="13807" y="10990"/>
                </a:cubicBezTo>
                <a:cubicBezTo>
                  <a:pt x="13829" y="10989"/>
                  <a:pt x="13852" y="10986"/>
                  <a:pt x="13874" y="10994"/>
                </a:cubicBezTo>
                <a:cubicBezTo>
                  <a:pt x="13880" y="10997"/>
                  <a:pt x="13885" y="10995"/>
                  <a:pt x="13890" y="10990"/>
                </a:cubicBezTo>
                <a:cubicBezTo>
                  <a:pt x="13895" y="10986"/>
                  <a:pt x="13899" y="10980"/>
                  <a:pt x="13904" y="10976"/>
                </a:cubicBezTo>
                <a:cubicBezTo>
                  <a:pt x="13903" y="10972"/>
                  <a:pt x="13904" y="10968"/>
                  <a:pt x="13904" y="10967"/>
                </a:cubicBezTo>
                <a:cubicBezTo>
                  <a:pt x="13895" y="10958"/>
                  <a:pt x="13895" y="10949"/>
                  <a:pt x="13899" y="10936"/>
                </a:cubicBezTo>
                <a:cubicBezTo>
                  <a:pt x="13900" y="10932"/>
                  <a:pt x="13901" y="10927"/>
                  <a:pt x="13902" y="10924"/>
                </a:cubicBezTo>
                <a:cubicBezTo>
                  <a:pt x="13910" y="10901"/>
                  <a:pt x="13917" y="10880"/>
                  <a:pt x="13920" y="10855"/>
                </a:cubicBezTo>
                <a:cubicBezTo>
                  <a:pt x="13920" y="10851"/>
                  <a:pt x="13921" y="10846"/>
                  <a:pt x="13923" y="10842"/>
                </a:cubicBezTo>
                <a:cubicBezTo>
                  <a:pt x="13927" y="10833"/>
                  <a:pt x="13928" y="10824"/>
                  <a:pt x="13927" y="10813"/>
                </a:cubicBezTo>
                <a:cubicBezTo>
                  <a:pt x="13925" y="10782"/>
                  <a:pt x="13925" y="10751"/>
                  <a:pt x="13918" y="10721"/>
                </a:cubicBezTo>
                <a:cubicBezTo>
                  <a:pt x="13916" y="10711"/>
                  <a:pt x="13913" y="10698"/>
                  <a:pt x="13918" y="10686"/>
                </a:cubicBezTo>
                <a:cubicBezTo>
                  <a:pt x="13920" y="10682"/>
                  <a:pt x="13918" y="10675"/>
                  <a:pt x="13915" y="10671"/>
                </a:cubicBezTo>
                <a:cubicBezTo>
                  <a:pt x="13906" y="10659"/>
                  <a:pt x="13904" y="10643"/>
                  <a:pt x="13905" y="10626"/>
                </a:cubicBezTo>
                <a:cubicBezTo>
                  <a:pt x="13905" y="10622"/>
                  <a:pt x="13908" y="10618"/>
                  <a:pt x="13911" y="10619"/>
                </a:cubicBezTo>
                <a:cubicBezTo>
                  <a:pt x="13916" y="10621"/>
                  <a:pt x="13921" y="10621"/>
                  <a:pt x="13927" y="10617"/>
                </a:cubicBezTo>
                <a:cubicBezTo>
                  <a:pt x="13927" y="10591"/>
                  <a:pt x="13919" y="10570"/>
                  <a:pt x="13905" y="10557"/>
                </a:cubicBezTo>
                <a:cubicBezTo>
                  <a:pt x="13899" y="10551"/>
                  <a:pt x="13900" y="10543"/>
                  <a:pt x="13898" y="10536"/>
                </a:cubicBezTo>
                <a:cubicBezTo>
                  <a:pt x="13571" y="10847"/>
                  <a:pt x="13243" y="11156"/>
                  <a:pt x="12917" y="11467"/>
                </a:cubicBezTo>
                <a:cubicBezTo>
                  <a:pt x="12712" y="11618"/>
                  <a:pt x="12461" y="11546"/>
                  <a:pt x="12315" y="11292"/>
                </a:cubicBezTo>
                <a:cubicBezTo>
                  <a:pt x="12129" y="10971"/>
                  <a:pt x="12172" y="10494"/>
                  <a:pt x="12408" y="10250"/>
                </a:cubicBezTo>
                <a:lnTo>
                  <a:pt x="13195" y="9429"/>
                </a:lnTo>
                <a:cubicBezTo>
                  <a:pt x="13062" y="9349"/>
                  <a:pt x="12920" y="9300"/>
                  <a:pt x="12770" y="9292"/>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78" name="Shape 378"/>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4500" cap="all">
                <a:solidFill>
                  <a:srgbClr val="FFFFFF"/>
                </a:solidFill>
              </a:defRPr>
            </a:pPr>
            <a:endParaRPr/>
          </a:p>
        </p:txBody>
      </p:sp>
      <p:sp>
        <p:nvSpPr>
          <p:cNvPr id="379" name="Shape 379"/>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80" name="Shape 380"/>
          <p:cNvSpPr>
            <a:spLocks noGrp="1"/>
          </p:cNvSpPr>
          <p:nvPr>
            <p:ph type="body" idx="19"/>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5"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81" name="Shape 381"/>
          <p:cNvSpPr>
            <a:spLocks noGrp="1"/>
          </p:cNvSpPr>
          <p:nvPr>
            <p:ph type="body" idx="20"/>
          </p:nvPr>
        </p:nvSpPr>
        <p:spPr>
          <a:prstGeom prst="rect">
            <a:avLst/>
          </a:prstGeom>
        </p:spPr>
        <p:txBody>
          <a:bodyPr/>
          <a:lstStyle/>
          <a:p>
            <a:r>
              <a:t>Fusce dapibus, condimentum. Cras justo odio, facilisis sit in lorem, egestas eget quam.</a:t>
            </a:r>
          </a:p>
        </p:txBody>
      </p:sp>
      <p:sp>
        <p:nvSpPr>
          <p:cNvPr id="382" name="Shape 382"/>
          <p:cNvSpPr>
            <a:spLocks noGrp="1"/>
          </p:cNvSpPr>
          <p:nvPr>
            <p:ph type="body" idx="21"/>
          </p:nvPr>
        </p:nvSpPr>
        <p:spPr>
          <a:prstGeom prst="rect">
            <a:avLst/>
          </a:prstGeom>
        </p:spPr>
        <p:txBody>
          <a:bodyPr/>
          <a:lstStyle/>
          <a:p>
            <a:r>
              <a:t>Condimentum Cras</a:t>
            </a:r>
          </a:p>
        </p:txBody>
      </p:sp>
      <p:sp>
        <p:nvSpPr>
          <p:cNvPr id="383" name="Shape 383"/>
          <p:cNvSpPr>
            <a:spLocks noGrp="1"/>
          </p:cNvSpPr>
          <p:nvPr>
            <p:ph type="body" idx="22"/>
          </p:nvPr>
        </p:nvSpPr>
        <p:spPr>
          <a:prstGeom prst="rect">
            <a:avLst/>
          </a:prstGeom>
        </p:spPr>
        <p:txBody>
          <a:bodyPr/>
          <a:lstStyle/>
          <a:p>
            <a:r>
              <a:t>Cras mattis consectetur purus sit amet fermentum. Curabitur blandit tempus porttitor.</a:t>
            </a:r>
          </a:p>
        </p:txBody>
      </p:sp>
      <p:sp>
        <p:nvSpPr>
          <p:cNvPr id="384" name="Shape 384"/>
          <p:cNvSpPr>
            <a:spLocks noGrp="1"/>
          </p:cNvSpPr>
          <p:nvPr>
            <p:ph type="body" idx="23"/>
          </p:nvPr>
        </p:nvSpPr>
        <p:spPr>
          <a:prstGeom prst="rect">
            <a:avLst/>
          </a:prstGeom>
        </p:spPr>
        <p:txBody>
          <a:bodyPr/>
          <a:lstStyle/>
          <a:p>
            <a:r>
              <a:t>Risus Fusce Sit</a:t>
            </a:r>
          </a:p>
        </p:txBody>
      </p:sp>
      <p:sp>
        <p:nvSpPr>
          <p:cNvPr id="385" name="Shape 385"/>
          <p:cNvSpPr>
            <a:spLocks noGrp="1"/>
          </p:cNvSpPr>
          <p:nvPr>
            <p:ph type="body" idx="24"/>
          </p:nvPr>
        </p:nvSpPr>
        <p:spPr>
          <a:prstGeom prst="rect">
            <a:avLst/>
          </a:prstGeom>
        </p:spPr>
        <p:txBody>
          <a:bodyPr/>
          <a:lstStyle/>
          <a:p>
            <a:r>
              <a:t>Duis mollis, est non commodo. Nulla vitae elit libero, a lorem sit pharetra augue.</a:t>
            </a:r>
          </a:p>
        </p:txBody>
      </p:sp>
      <p:sp>
        <p:nvSpPr>
          <p:cNvPr id="386" name="Shape 386"/>
          <p:cNvSpPr>
            <a:spLocks noGrp="1"/>
          </p:cNvSpPr>
          <p:nvPr>
            <p:ph type="body" idx="25"/>
          </p:nvPr>
        </p:nvSpPr>
        <p:spPr>
          <a:prstGeom prst="rect">
            <a:avLst/>
          </a:prstGeom>
        </p:spPr>
        <p:txBody>
          <a:bodyPr/>
          <a:lstStyle/>
          <a:p>
            <a:r>
              <a:t>Ornare Quam</a:t>
            </a:r>
          </a:p>
        </p:txBody>
      </p:sp>
    </p:spTree>
  </p:cSld>
  <p:clrMapOvr>
    <a:masterClrMapping/>
  </p:clrMapOvr>
  <p:transition xmlns:p14="http://schemas.microsoft.com/office/powerpoint/2010/mai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Shape 388"/>
          <p:cNvSpPr>
            <a:spLocks noGrp="1"/>
          </p:cNvSpPr>
          <p:nvPr>
            <p:ph type="sldNum" sz="quarter" idx="2"/>
          </p:nvPr>
        </p:nvSpPr>
        <p:spPr>
          <a:xfrm>
            <a:off x="897191" y="9264650"/>
            <a:ext cx="250318" cy="4191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6</a:t>
            </a:fld>
            <a:endParaRPr/>
          </a:p>
        </p:txBody>
      </p:sp>
      <p:sp>
        <p:nvSpPr>
          <p:cNvPr id="389" name="Shape 389"/>
          <p:cNvSpPr>
            <a:spLocks noGrp="1"/>
          </p:cNvSpPr>
          <p:nvPr>
            <p:ph type="title"/>
          </p:nvPr>
        </p:nvSpPr>
        <p:spPr>
          <a:prstGeom prst="rect">
            <a:avLst/>
          </a:prstGeom>
        </p:spPr>
        <p:txBody>
          <a:bodyPr/>
          <a:lstStyle/>
          <a:p>
            <a:r>
              <a:t>Measuring results</a:t>
            </a:r>
          </a:p>
        </p:txBody>
      </p:sp>
      <p:sp>
        <p:nvSpPr>
          <p:cNvPr id="390" name="Shape 390"/>
          <p:cNvSpPr>
            <a:spLocks noGrp="1"/>
          </p:cNvSpPr>
          <p:nvPr>
            <p:ph type="body" sz="quarter" idx="1"/>
          </p:nvPr>
        </p:nvSpPr>
        <p:spPr>
          <a:prstGeom prst="rect">
            <a:avLst/>
          </a:prstGeom>
        </p:spPr>
        <p:txBody>
          <a:bodyPr/>
          <a:lstStyle/>
          <a:p>
            <a:r>
              <a:t>Nullam quis risus eget urna mollis ornare. Vestibulum id ligula porta felis euismod semper. Donec sed odio dui. Nullam id dolor id nibh ultricies vehicula ut id elit. Cras mattis consectetur purus sit. Vivamus sagittis lacus vel augue laoreet rutrum faucibus dolor auctor.</a:t>
            </a:r>
          </a:p>
          <a:p>
            <a:r>
              <a:t>Aenean eu leo quam. Pellentesque ornare sem lacinia quam venenatis vestibulum. Nullam id dolor id nibh ultricies vehicula ut id elit. Duis mollis, est non commodo luctus, nisi erat porttitor ligula, eget lacinia odio sem nec elit.</a:t>
            </a:r>
          </a:p>
        </p:txBody>
      </p:sp>
      <p:sp>
        <p:nvSpPr>
          <p:cNvPr id="391" name="Shape 391"/>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92" name="Shape 392"/>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93" name="Shape 393"/>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94" name="Shape 394"/>
          <p:cNvSpPr>
            <a:spLocks noGrp="1"/>
          </p:cNvSpPr>
          <p:nvPr>
            <p:ph type="body" idx="16"/>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95" name="Shape 395"/>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96" name="Shape 396"/>
          <p:cNvSpPr>
            <a:spLocks noGrp="1"/>
          </p:cNvSpPr>
          <p:nvPr>
            <p:ph type="body" idx="18"/>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97" name="Shape 397"/>
          <p:cNvSpPr>
            <a:spLocks noGrp="1"/>
          </p:cNvSpPr>
          <p:nvPr>
            <p:ph type="body" idx="19"/>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98" name="Shape 398"/>
          <p:cNvSpPr>
            <a:spLocks noGrp="1"/>
          </p:cNvSpPr>
          <p:nvPr>
            <p:ph type="body" idx="20"/>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399" name="Shape 399"/>
          <p:cNvSpPr>
            <a:spLocks noGrp="1"/>
          </p:cNvSpPr>
          <p:nvPr>
            <p:ph type="body" idx="21"/>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0" name="Shape 400"/>
          <p:cNvSpPr>
            <a:spLocks noGrp="1"/>
          </p:cNvSpPr>
          <p:nvPr>
            <p:ph type="body" idx="22"/>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1" name="Shape 401"/>
          <p:cNvSpPr>
            <a:spLocks noGrp="1"/>
          </p:cNvSpPr>
          <p:nvPr>
            <p:ph type="body" idx="23"/>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2" name="Shape 402"/>
          <p:cNvSpPr>
            <a:spLocks noGrp="1"/>
          </p:cNvSpPr>
          <p:nvPr>
            <p:ph type="body" idx="24"/>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3" name="Shape 403"/>
          <p:cNvSpPr>
            <a:spLocks noGrp="1"/>
          </p:cNvSpPr>
          <p:nvPr>
            <p:ph type="body" idx="25"/>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4" name="Shape 404"/>
          <p:cNvSpPr>
            <a:spLocks noGrp="1"/>
          </p:cNvSpPr>
          <p:nvPr>
            <p:ph type="body" idx="26"/>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5" name="Shape 405"/>
          <p:cNvSpPr>
            <a:spLocks noGrp="1"/>
          </p:cNvSpPr>
          <p:nvPr>
            <p:ph type="body" idx="27"/>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6" name="Shape 406"/>
          <p:cNvSpPr>
            <a:spLocks noGrp="1"/>
          </p:cNvSpPr>
          <p:nvPr>
            <p:ph type="body" idx="28"/>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7" name="Shape 407"/>
          <p:cNvSpPr>
            <a:spLocks noGrp="1"/>
          </p:cNvSpPr>
          <p:nvPr>
            <p:ph type="body" idx="29"/>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8" name="Shape 408"/>
          <p:cNvSpPr>
            <a:spLocks noGrp="1"/>
          </p:cNvSpPr>
          <p:nvPr>
            <p:ph type="body" idx="30"/>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09" name="Shape 409"/>
          <p:cNvSpPr>
            <a:spLocks noGrp="1"/>
          </p:cNvSpPr>
          <p:nvPr>
            <p:ph type="body" idx="31"/>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10" name="Shape 410"/>
          <p:cNvSpPr>
            <a:spLocks noGrp="1"/>
          </p:cNvSpPr>
          <p:nvPr>
            <p:ph type="body" idx="32"/>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11" name="Shape 411"/>
          <p:cNvSpPr>
            <a:spLocks noGrp="1"/>
          </p:cNvSpPr>
          <p:nvPr>
            <p:ph type="body" idx="33"/>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12" name="Shape 412"/>
          <p:cNvSpPr>
            <a:spLocks noGrp="1"/>
          </p:cNvSpPr>
          <p:nvPr>
            <p:ph type="body" idx="34"/>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13" name="Shape 413"/>
          <p:cNvSpPr>
            <a:spLocks noGrp="1"/>
          </p:cNvSpPr>
          <p:nvPr>
            <p:ph type="body" idx="35"/>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14" name="Shape 414"/>
          <p:cNvSpPr>
            <a:spLocks noGrp="1"/>
          </p:cNvSpPr>
          <p:nvPr>
            <p:ph type="body" idx="36"/>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15" name="Shape 415"/>
          <p:cNvSpPr>
            <a:spLocks noGrp="1"/>
          </p:cNvSpPr>
          <p:nvPr>
            <p:ph type="body" idx="37"/>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16" name="Shape 416"/>
          <p:cNvSpPr>
            <a:spLocks noGrp="1"/>
          </p:cNvSpPr>
          <p:nvPr>
            <p:ph type="body" idx="38"/>
          </p:nvPr>
        </p:nvSpPr>
        <p:spPr>
          <a:prstGeom prst="rect">
            <a:avLst/>
          </a:prstGeom>
        </p:spPr>
        <p:txBody>
          <a:bodyPr/>
          <a:lstStyle/>
          <a:p>
            <a:r>
              <a:t>32% Quam</a:t>
            </a:r>
          </a:p>
        </p:txBody>
      </p:sp>
    </p:spTree>
  </p:cSld>
  <p:clrMapOvr>
    <a:masterClrMapping/>
  </p:clrMapOvr>
  <p:transition xmlns:p14="http://schemas.microsoft.com/office/powerpoint/2010/mai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Shape 418"/>
          <p:cNvSpPr>
            <a:spLocks noGrp="1"/>
          </p:cNvSpPr>
          <p:nvPr>
            <p:ph type="body" idx="13"/>
          </p:nvPr>
        </p:nvSpPr>
        <p:spPr>
          <a:custGeom>
            <a:avLst/>
            <a:gdLst/>
            <a:ahLst/>
            <a:cxnLst>
              <a:cxn ang="0">
                <a:pos x="wd2" y="hd2"/>
              </a:cxn>
              <a:cxn ang="5400000">
                <a:pos x="wd2" y="hd2"/>
              </a:cxn>
              <a:cxn ang="10800000">
                <a:pos x="wd2" y="hd2"/>
              </a:cxn>
              <a:cxn ang="16200000">
                <a:pos x="wd2" y="hd2"/>
              </a:cxn>
            </a:cxnLst>
            <a:rect l="0" t="0" r="r" b="b"/>
            <a:pathLst>
              <a:path w="21447" h="21595" extrusionOk="0">
                <a:moveTo>
                  <a:pt x="10094" y="14"/>
                </a:moveTo>
                <a:cubicBezTo>
                  <a:pt x="9775" y="-5"/>
                  <a:pt x="9457" y="-4"/>
                  <a:pt x="9143" y="16"/>
                </a:cubicBezTo>
                <a:cubicBezTo>
                  <a:pt x="8514" y="55"/>
                  <a:pt x="7897" y="169"/>
                  <a:pt x="7306" y="354"/>
                </a:cubicBezTo>
                <a:cubicBezTo>
                  <a:pt x="7216" y="325"/>
                  <a:pt x="7127" y="297"/>
                  <a:pt x="7037" y="269"/>
                </a:cubicBezTo>
                <a:cubicBezTo>
                  <a:pt x="7006" y="260"/>
                  <a:pt x="6975" y="263"/>
                  <a:pt x="6948" y="280"/>
                </a:cubicBezTo>
                <a:cubicBezTo>
                  <a:pt x="6919" y="299"/>
                  <a:pt x="6894" y="319"/>
                  <a:pt x="6864" y="335"/>
                </a:cubicBezTo>
                <a:cubicBezTo>
                  <a:pt x="6799" y="370"/>
                  <a:pt x="6737" y="406"/>
                  <a:pt x="6668" y="434"/>
                </a:cubicBezTo>
                <a:cubicBezTo>
                  <a:pt x="6573" y="474"/>
                  <a:pt x="6567" y="475"/>
                  <a:pt x="6548" y="372"/>
                </a:cubicBezTo>
                <a:cubicBezTo>
                  <a:pt x="6548" y="369"/>
                  <a:pt x="6545" y="363"/>
                  <a:pt x="6542" y="359"/>
                </a:cubicBezTo>
                <a:cubicBezTo>
                  <a:pt x="6506" y="350"/>
                  <a:pt x="6486" y="376"/>
                  <a:pt x="6464" y="393"/>
                </a:cubicBezTo>
                <a:cubicBezTo>
                  <a:pt x="6387" y="452"/>
                  <a:pt x="6304" y="504"/>
                  <a:pt x="6212" y="541"/>
                </a:cubicBezTo>
                <a:cubicBezTo>
                  <a:pt x="6169" y="559"/>
                  <a:pt x="6132" y="582"/>
                  <a:pt x="6096" y="607"/>
                </a:cubicBezTo>
                <a:cubicBezTo>
                  <a:pt x="6019" y="661"/>
                  <a:pt x="5964" y="731"/>
                  <a:pt x="5902" y="797"/>
                </a:cubicBezTo>
                <a:cubicBezTo>
                  <a:pt x="5869" y="832"/>
                  <a:pt x="5834" y="866"/>
                  <a:pt x="5774" y="857"/>
                </a:cubicBezTo>
                <a:cubicBezTo>
                  <a:pt x="5755" y="854"/>
                  <a:pt x="5728" y="855"/>
                  <a:pt x="5713" y="864"/>
                </a:cubicBezTo>
                <a:cubicBezTo>
                  <a:pt x="5660" y="897"/>
                  <a:pt x="5618" y="874"/>
                  <a:pt x="5574" y="849"/>
                </a:cubicBezTo>
                <a:cubicBezTo>
                  <a:pt x="5360" y="727"/>
                  <a:pt x="5143" y="606"/>
                  <a:pt x="4932" y="479"/>
                </a:cubicBezTo>
                <a:cubicBezTo>
                  <a:pt x="4842" y="425"/>
                  <a:pt x="4746" y="390"/>
                  <a:pt x="4648" y="354"/>
                </a:cubicBezTo>
                <a:cubicBezTo>
                  <a:pt x="4568" y="324"/>
                  <a:pt x="4483" y="314"/>
                  <a:pt x="4396" y="344"/>
                </a:cubicBezTo>
                <a:cubicBezTo>
                  <a:pt x="4353" y="359"/>
                  <a:pt x="4307" y="367"/>
                  <a:pt x="4263" y="378"/>
                </a:cubicBezTo>
                <a:cubicBezTo>
                  <a:pt x="4128" y="410"/>
                  <a:pt x="4028" y="484"/>
                  <a:pt x="3956" y="588"/>
                </a:cubicBezTo>
                <a:cubicBezTo>
                  <a:pt x="3902" y="666"/>
                  <a:pt x="3842" y="738"/>
                  <a:pt x="3762" y="797"/>
                </a:cubicBezTo>
                <a:cubicBezTo>
                  <a:pt x="3743" y="811"/>
                  <a:pt x="3722" y="829"/>
                  <a:pt x="3714" y="849"/>
                </a:cubicBezTo>
                <a:cubicBezTo>
                  <a:pt x="3672" y="951"/>
                  <a:pt x="3616" y="1044"/>
                  <a:pt x="3594" y="1153"/>
                </a:cubicBezTo>
                <a:cubicBezTo>
                  <a:pt x="3573" y="1260"/>
                  <a:pt x="3542" y="1369"/>
                  <a:pt x="3501" y="1470"/>
                </a:cubicBezTo>
                <a:cubicBezTo>
                  <a:pt x="3469" y="1550"/>
                  <a:pt x="3455" y="1626"/>
                  <a:pt x="3468" y="1709"/>
                </a:cubicBezTo>
                <a:cubicBezTo>
                  <a:pt x="3481" y="1789"/>
                  <a:pt x="3501" y="1870"/>
                  <a:pt x="3489" y="1953"/>
                </a:cubicBezTo>
                <a:cubicBezTo>
                  <a:pt x="3485" y="1982"/>
                  <a:pt x="3500" y="2014"/>
                  <a:pt x="3512" y="2043"/>
                </a:cubicBezTo>
                <a:cubicBezTo>
                  <a:pt x="3528" y="2082"/>
                  <a:pt x="3536" y="2119"/>
                  <a:pt x="3525" y="2161"/>
                </a:cubicBezTo>
                <a:cubicBezTo>
                  <a:pt x="3510" y="2214"/>
                  <a:pt x="3532" y="2260"/>
                  <a:pt x="3567" y="2302"/>
                </a:cubicBezTo>
                <a:cubicBezTo>
                  <a:pt x="3594" y="2335"/>
                  <a:pt x="3620" y="2368"/>
                  <a:pt x="3636" y="2405"/>
                </a:cubicBezTo>
                <a:cubicBezTo>
                  <a:pt x="3660" y="2461"/>
                  <a:pt x="3696" y="2510"/>
                  <a:pt x="3739" y="2555"/>
                </a:cubicBezTo>
                <a:cubicBezTo>
                  <a:pt x="3745" y="2561"/>
                  <a:pt x="3744" y="2570"/>
                  <a:pt x="3750" y="2576"/>
                </a:cubicBezTo>
                <a:cubicBezTo>
                  <a:pt x="3681" y="2628"/>
                  <a:pt x="3618" y="2681"/>
                  <a:pt x="3556" y="2734"/>
                </a:cubicBezTo>
                <a:cubicBezTo>
                  <a:pt x="3436" y="2692"/>
                  <a:pt x="3314" y="2652"/>
                  <a:pt x="3211" y="2578"/>
                </a:cubicBezTo>
                <a:cubicBezTo>
                  <a:pt x="3178" y="2554"/>
                  <a:pt x="3137" y="2548"/>
                  <a:pt x="3095" y="2554"/>
                </a:cubicBezTo>
                <a:cubicBezTo>
                  <a:pt x="3056" y="2559"/>
                  <a:pt x="3017" y="2570"/>
                  <a:pt x="2982" y="2578"/>
                </a:cubicBezTo>
                <a:cubicBezTo>
                  <a:pt x="2978" y="2593"/>
                  <a:pt x="2970" y="2605"/>
                  <a:pt x="2973" y="2610"/>
                </a:cubicBezTo>
                <a:cubicBezTo>
                  <a:pt x="3013" y="2668"/>
                  <a:pt x="2992" y="2712"/>
                  <a:pt x="2940" y="2753"/>
                </a:cubicBezTo>
                <a:cubicBezTo>
                  <a:pt x="2924" y="2764"/>
                  <a:pt x="2911" y="2780"/>
                  <a:pt x="2895" y="2792"/>
                </a:cubicBezTo>
                <a:cubicBezTo>
                  <a:pt x="2804" y="2863"/>
                  <a:pt x="2715" y="2935"/>
                  <a:pt x="2647" y="3027"/>
                </a:cubicBezTo>
                <a:cubicBezTo>
                  <a:pt x="2636" y="3041"/>
                  <a:pt x="2619" y="3056"/>
                  <a:pt x="2603" y="3066"/>
                </a:cubicBezTo>
                <a:cubicBezTo>
                  <a:pt x="2558" y="3093"/>
                  <a:pt x="2538" y="3130"/>
                  <a:pt x="2521" y="3175"/>
                </a:cubicBezTo>
                <a:cubicBezTo>
                  <a:pt x="2472" y="3303"/>
                  <a:pt x="2415" y="3430"/>
                  <a:pt x="2403" y="3567"/>
                </a:cubicBezTo>
                <a:cubicBezTo>
                  <a:pt x="2399" y="3617"/>
                  <a:pt x="2396" y="3673"/>
                  <a:pt x="2336" y="3708"/>
                </a:cubicBezTo>
                <a:cubicBezTo>
                  <a:pt x="2314" y="3721"/>
                  <a:pt x="2317" y="3754"/>
                  <a:pt x="2327" y="3776"/>
                </a:cubicBezTo>
                <a:cubicBezTo>
                  <a:pt x="2363" y="3849"/>
                  <a:pt x="2342" y="3914"/>
                  <a:pt x="2302" y="3980"/>
                </a:cubicBezTo>
                <a:cubicBezTo>
                  <a:pt x="2293" y="3995"/>
                  <a:pt x="2264" y="4003"/>
                  <a:pt x="2247" y="3991"/>
                </a:cubicBezTo>
                <a:cubicBezTo>
                  <a:pt x="2218" y="3971"/>
                  <a:pt x="2192" y="3958"/>
                  <a:pt x="2146" y="3960"/>
                </a:cubicBezTo>
                <a:cubicBezTo>
                  <a:pt x="2099" y="4067"/>
                  <a:pt x="2103" y="4167"/>
                  <a:pt x="2165" y="4254"/>
                </a:cubicBezTo>
                <a:cubicBezTo>
                  <a:pt x="2209" y="4316"/>
                  <a:pt x="2214" y="4365"/>
                  <a:pt x="2190" y="4429"/>
                </a:cubicBezTo>
                <a:cubicBezTo>
                  <a:pt x="2170" y="4484"/>
                  <a:pt x="2159" y="4545"/>
                  <a:pt x="2142" y="4602"/>
                </a:cubicBezTo>
                <a:cubicBezTo>
                  <a:pt x="2137" y="4618"/>
                  <a:pt x="2129" y="4638"/>
                  <a:pt x="2115" y="4647"/>
                </a:cubicBezTo>
                <a:cubicBezTo>
                  <a:pt x="2048" y="4687"/>
                  <a:pt x="2034" y="4755"/>
                  <a:pt x="2024" y="4815"/>
                </a:cubicBezTo>
                <a:cubicBezTo>
                  <a:pt x="2015" y="4874"/>
                  <a:pt x="2013" y="4934"/>
                  <a:pt x="1976" y="4984"/>
                </a:cubicBezTo>
                <a:cubicBezTo>
                  <a:pt x="1937" y="5037"/>
                  <a:pt x="1943" y="5107"/>
                  <a:pt x="1881" y="5150"/>
                </a:cubicBezTo>
                <a:cubicBezTo>
                  <a:pt x="1873" y="5155"/>
                  <a:pt x="1869" y="5179"/>
                  <a:pt x="1875" y="5187"/>
                </a:cubicBezTo>
                <a:cubicBezTo>
                  <a:pt x="1896" y="5220"/>
                  <a:pt x="1896" y="5241"/>
                  <a:pt x="1862" y="5268"/>
                </a:cubicBezTo>
                <a:cubicBezTo>
                  <a:pt x="1801" y="5315"/>
                  <a:pt x="1748" y="5374"/>
                  <a:pt x="1685" y="5420"/>
                </a:cubicBezTo>
                <a:cubicBezTo>
                  <a:pt x="1627" y="5463"/>
                  <a:pt x="1560" y="5497"/>
                  <a:pt x="1496" y="5534"/>
                </a:cubicBezTo>
                <a:cubicBezTo>
                  <a:pt x="1442" y="5567"/>
                  <a:pt x="1432" y="5598"/>
                  <a:pt x="1475" y="5645"/>
                </a:cubicBezTo>
                <a:cubicBezTo>
                  <a:pt x="1504" y="5676"/>
                  <a:pt x="1538" y="5701"/>
                  <a:pt x="1570" y="5730"/>
                </a:cubicBezTo>
                <a:cubicBezTo>
                  <a:pt x="1591" y="5749"/>
                  <a:pt x="1623" y="5767"/>
                  <a:pt x="1635" y="5790"/>
                </a:cubicBezTo>
                <a:cubicBezTo>
                  <a:pt x="1653" y="5825"/>
                  <a:pt x="1670" y="5850"/>
                  <a:pt x="1713" y="5863"/>
                </a:cubicBezTo>
                <a:cubicBezTo>
                  <a:pt x="1731" y="5868"/>
                  <a:pt x="1748" y="5883"/>
                  <a:pt x="1765" y="5895"/>
                </a:cubicBezTo>
                <a:cubicBezTo>
                  <a:pt x="1534" y="6867"/>
                  <a:pt x="1521" y="7788"/>
                  <a:pt x="1728" y="8125"/>
                </a:cubicBezTo>
                <a:cubicBezTo>
                  <a:pt x="2052" y="8654"/>
                  <a:pt x="1728" y="9135"/>
                  <a:pt x="1728" y="9135"/>
                </a:cubicBezTo>
                <a:cubicBezTo>
                  <a:pt x="1728" y="9135"/>
                  <a:pt x="381" y="10927"/>
                  <a:pt x="118" y="11342"/>
                </a:cubicBezTo>
                <a:cubicBezTo>
                  <a:pt x="-146" y="11757"/>
                  <a:pt x="78" y="12009"/>
                  <a:pt x="362" y="12153"/>
                </a:cubicBezTo>
                <a:cubicBezTo>
                  <a:pt x="646" y="12297"/>
                  <a:pt x="970" y="12479"/>
                  <a:pt x="1153" y="12551"/>
                </a:cubicBezTo>
                <a:cubicBezTo>
                  <a:pt x="1336" y="12623"/>
                  <a:pt x="1173" y="13037"/>
                  <a:pt x="1092" y="13217"/>
                </a:cubicBezTo>
                <a:cubicBezTo>
                  <a:pt x="1011" y="13398"/>
                  <a:pt x="949" y="13633"/>
                  <a:pt x="1233" y="13796"/>
                </a:cubicBezTo>
                <a:cubicBezTo>
                  <a:pt x="1517" y="13958"/>
                  <a:pt x="1700" y="14066"/>
                  <a:pt x="1700" y="14066"/>
                </a:cubicBezTo>
                <a:cubicBezTo>
                  <a:pt x="1700" y="14066"/>
                  <a:pt x="1699" y="14066"/>
                  <a:pt x="1456" y="14246"/>
                </a:cubicBezTo>
                <a:cubicBezTo>
                  <a:pt x="1213" y="14427"/>
                  <a:pt x="1335" y="14770"/>
                  <a:pt x="1639" y="14950"/>
                </a:cubicBezTo>
                <a:cubicBezTo>
                  <a:pt x="1943" y="15130"/>
                  <a:pt x="2004" y="15275"/>
                  <a:pt x="1963" y="16123"/>
                </a:cubicBezTo>
                <a:cubicBezTo>
                  <a:pt x="1923" y="16971"/>
                  <a:pt x="2451" y="17132"/>
                  <a:pt x="2999" y="17204"/>
                </a:cubicBezTo>
                <a:cubicBezTo>
                  <a:pt x="3546" y="17277"/>
                  <a:pt x="5574" y="17079"/>
                  <a:pt x="6243" y="17043"/>
                </a:cubicBezTo>
                <a:cubicBezTo>
                  <a:pt x="6913" y="17007"/>
                  <a:pt x="7786" y="18757"/>
                  <a:pt x="7786" y="18757"/>
                </a:cubicBezTo>
                <a:cubicBezTo>
                  <a:pt x="8354" y="20128"/>
                  <a:pt x="7893" y="21595"/>
                  <a:pt x="7893" y="21595"/>
                </a:cubicBezTo>
                <a:lnTo>
                  <a:pt x="18614" y="21595"/>
                </a:lnTo>
                <a:cubicBezTo>
                  <a:pt x="18614" y="21595"/>
                  <a:pt x="15576" y="16495"/>
                  <a:pt x="15414" y="14041"/>
                </a:cubicBezTo>
                <a:cubicBezTo>
                  <a:pt x="15252" y="11588"/>
                  <a:pt x="17361" y="11251"/>
                  <a:pt x="17956" y="8846"/>
                </a:cubicBezTo>
                <a:cubicBezTo>
                  <a:pt x="18225" y="7758"/>
                  <a:pt x="18225" y="6675"/>
                  <a:pt x="17981" y="5655"/>
                </a:cubicBezTo>
                <a:cubicBezTo>
                  <a:pt x="17990" y="5645"/>
                  <a:pt x="17994" y="5633"/>
                  <a:pt x="18004" y="5625"/>
                </a:cubicBezTo>
                <a:cubicBezTo>
                  <a:pt x="18014" y="5617"/>
                  <a:pt x="18017" y="5601"/>
                  <a:pt x="18017" y="5589"/>
                </a:cubicBezTo>
                <a:cubicBezTo>
                  <a:pt x="18014" y="5503"/>
                  <a:pt x="18060" y="5434"/>
                  <a:pt x="18105" y="5365"/>
                </a:cubicBezTo>
                <a:cubicBezTo>
                  <a:pt x="18095" y="5238"/>
                  <a:pt x="17991" y="5152"/>
                  <a:pt x="17933" y="5048"/>
                </a:cubicBezTo>
                <a:cubicBezTo>
                  <a:pt x="17931" y="5044"/>
                  <a:pt x="17927" y="5042"/>
                  <a:pt x="17922" y="5039"/>
                </a:cubicBezTo>
                <a:cubicBezTo>
                  <a:pt x="17861" y="5001"/>
                  <a:pt x="17814" y="4951"/>
                  <a:pt x="17752" y="4915"/>
                </a:cubicBezTo>
                <a:cubicBezTo>
                  <a:pt x="17728" y="4853"/>
                  <a:pt x="17708" y="4789"/>
                  <a:pt x="17682" y="4727"/>
                </a:cubicBezTo>
                <a:cubicBezTo>
                  <a:pt x="17688" y="4723"/>
                  <a:pt x="17691" y="4717"/>
                  <a:pt x="17697" y="4712"/>
                </a:cubicBezTo>
                <a:cubicBezTo>
                  <a:pt x="17802" y="4628"/>
                  <a:pt x="17880" y="4522"/>
                  <a:pt x="17905" y="4399"/>
                </a:cubicBezTo>
                <a:cubicBezTo>
                  <a:pt x="17921" y="4324"/>
                  <a:pt x="17954" y="4269"/>
                  <a:pt x="18011" y="4220"/>
                </a:cubicBezTo>
                <a:cubicBezTo>
                  <a:pt x="18123" y="4125"/>
                  <a:pt x="18239" y="4033"/>
                  <a:pt x="18356" y="3941"/>
                </a:cubicBezTo>
                <a:cubicBezTo>
                  <a:pt x="18544" y="3792"/>
                  <a:pt x="18573" y="3755"/>
                  <a:pt x="18697" y="3522"/>
                </a:cubicBezTo>
                <a:cubicBezTo>
                  <a:pt x="18711" y="3494"/>
                  <a:pt x="18729" y="3468"/>
                  <a:pt x="18751" y="3445"/>
                </a:cubicBezTo>
                <a:cubicBezTo>
                  <a:pt x="18779" y="3416"/>
                  <a:pt x="18816" y="3392"/>
                  <a:pt x="18846" y="3364"/>
                </a:cubicBezTo>
                <a:cubicBezTo>
                  <a:pt x="18870" y="3342"/>
                  <a:pt x="18893" y="3317"/>
                  <a:pt x="18911" y="3291"/>
                </a:cubicBezTo>
                <a:cubicBezTo>
                  <a:pt x="18918" y="3282"/>
                  <a:pt x="18913" y="3264"/>
                  <a:pt x="18905" y="3254"/>
                </a:cubicBezTo>
                <a:cubicBezTo>
                  <a:pt x="18897" y="3244"/>
                  <a:pt x="18874" y="3231"/>
                  <a:pt x="18863" y="3235"/>
                </a:cubicBezTo>
                <a:cubicBezTo>
                  <a:pt x="18823" y="3248"/>
                  <a:pt x="18783" y="3262"/>
                  <a:pt x="18749" y="3284"/>
                </a:cubicBezTo>
                <a:cubicBezTo>
                  <a:pt x="18665" y="3338"/>
                  <a:pt x="18585" y="3399"/>
                  <a:pt x="18501" y="3453"/>
                </a:cubicBezTo>
                <a:cubicBezTo>
                  <a:pt x="18467" y="3474"/>
                  <a:pt x="18423" y="3486"/>
                  <a:pt x="18383" y="3498"/>
                </a:cubicBezTo>
                <a:cubicBezTo>
                  <a:pt x="18370" y="3501"/>
                  <a:pt x="18342" y="3493"/>
                  <a:pt x="18339" y="3485"/>
                </a:cubicBezTo>
                <a:cubicBezTo>
                  <a:pt x="18331" y="3466"/>
                  <a:pt x="18323" y="3435"/>
                  <a:pt x="18335" y="3425"/>
                </a:cubicBezTo>
                <a:cubicBezTo>
                  <a:pt x="18437" y="3331"/>
                  <a:pt x="18543" y="3240"/>
                  <a:pt x="18650" y="3150"/>
                </a:cubicBezTo>
                <a:cubicBezTo>
                  <a:pt x="18739" y="3077"/>
                  <a:pt x="18842" y="3015"/>
                  <a:pt x="18917" y="2933"/>
                </a:cubicBezTo>
                <a:cubicBezTo>
                  <a:pt x="19028" y="2812"/>
                  <a:pt x="19155" y="2707"/>
                  <a:pt x="19290" y="2610"/>
                </a:cubicBezTo>
                <a:cubicBezTo>
                  <a:pt x="19532" y="2436"/>
                  <a:pt x="19774" y="2266"/>
                  <a:pt x="20016" y="2092"/>
                </a:cubicBezTo>
                <a:cubicBezTo>
                  <a:pt x="20097" y="2034"/>
                  <a:pt x="20164" y="1956"/>
                  <a:pt x="20254" y="1913"/>
                </a:cubicBezTo>
                <a:cubicBezTo>
                  <a:pt x="20385" y="1851"/>
                  <a:pt x="20498" y="1767"/>
                  <a:pt x="20611" y="1686"/>
                </a:cubicBezTo>
                <a:cubicBezTo>
                  <a:pt x="20848" y="1518"/>
                  <a:pt x="21082" y="1347"/>
                  <a:pt x="21312" y="1172"/>
                </a:cubicBezTo>
                <a:cubicBezTo>
                  <a:pt x="21375" y="1124"/>
                  <a:pt x="21454" y="1081"/>
                  <a:pt x="21447" y="988"/>
                </a:cubicBezTo>
                <a:cubicBezTo>
                  <a:pt x="21341" y="948"/>
                  <a:pt x="21293" y="1025"/>
                  <a:pt x="21230" y="1069"/>
                </a:cubicBezTo>
                <a:cubicBezTo>
                  <a:pt x="20869" y="1320"/>
                  <a:pt x="20510" y="1578"/>
                  <a:pt x="20148" y="1829"/>
                </a:cubicBezTo>
                <a:cubicBezTo>
                  <a:pt x="19937" y="1976"/>
                  <a:pt x="19723" y="2117"/>
                  <a:pt x="19509" y="2261"/>
                </a:cubicBezTo>
                <a:cubicBezTo>
                  <a:pt x="19468" y="2288"/>
                  <a:pt x="19423" y="2310"/>
                  <a:pt x="19378" y="2332"/>
                </a:cubicBezTo>
                <a:cubicBezTo>
                  <a:pt x="19348" y="2347"/>
                  <a:pt x="19290" y="2338"/>
                  <a:pt x="19286" y="2317"/>
                </a:cubicBezTo>
                <a:cubicBezTo>
                  <a:pt x="19281" y="2296"/>
                  <a:pt x="19275" y="2270"/>
                  <a:pt x="19286" y="2255"/>
                </a:cubicBezTo>
                <a:cubicBezTo>
                  <a:pt x="19332" y="2191"/>
                  <a:pt x="19385" y="2129"/>
                  <a:pt x="19435" y="2067"/>
                </a:cubicBezTo>
                <a:cubicBezTo>
                  <a:pt x="19581" y="2021"/>
                  <a:pt x="19627" y="1896"/>
                  <a:pt x="19702" y="1795"/>
                </a:cubicBezTo>
                <a:cubicBezTo>
                  <a:pt x="19713" y="1781"/>
                  <a:pt x="19706" y="1756"/>
                  <a:pt x="19709" y="1735"/>
                </a:cubicBezTo>
                <a:cubicBezTo>
                  <a:pt x="19623" y="1727"/>
                  <a:pt x="19569" y="1772"/>
                  <a:pt x="19515" y="1808"/>
                </a:cubicBezTo>
                <a:cubicBezTo>
                  <a:pt x="19328" y="1933"/>
                  <a:pt x="19144" y="2062"/>
                  <a:pt x="18957" y="2188"/>
                </a:cubicBezTo>
                <a:cubicBezTo>
                  <a:pt x="18917" y="2214"/>
                  <a:pt x="18875" y="2241"/>
                  <a:pt x="18827" y="2251"/>
                </a:cubicBezTo>
                <a:cubicBezTo>
                  <a:pt x="18763" y="2266"/>
                  <a:pt x="18759" y="2189"/>
                  <a:pt x="18711" y="2173"/>
                </a:cubicBezTo>
                <a:cubicBezTo>
                  <a:pt x="18703" y="2170"/>
                  <a:pt x="18696" y="2169"/>
                  <a:pt x="18678" y="2163"/>
                </a:cubicBezTo>
                <a:cubicBezTo>
                  <a:pt x="18617" y="2194"/>
                  <a:pt x="18548" y="2224"/>
                  <a:pt x="18484" y="2263"/>
                </a:cubicBezTo>
                <a:cubicBezTo>
                  <a:pt x="18341" y="2350"/>
                  <a:pt x="18202" y="2441"/>
                  <a:pt x="18061" y="2531"/>
                </a:cubicBezTo>
                <a:cubicBezTo>
                  <a:pt x="18005" y="2567"/>
                  <a:pt x="17950" y="2603"/>
                  <a:pt x="17893" y="2638"/>
                </a:cubicBezTo>
                <a:cubicBezTo>
                  <a:pt x="17864" y="2655"/>
                  <a:pt x="17826" y="2645"/>
                  <a:pt x="17815" y="2610"/>
                </a:cubicBezTo>
                <a:cubicBezTo>
                  <a:pt x="17804" y="2577"/>
                  <a:pt x="17790" y="2550"/>
                  <a:pt x="17750" y="2554"/>
                </a:cubicBezTo>
                <a:cubicBezTo>
                  <a:pt x="17629" y="2563"/>
                  <a:pt x="17513" y="2583"/>
                  <a:pt x="17407" y="2638"/>
                </a:cubicBezTo>
                <a:cubicBezTo>
                  <a:pt x="17295" y="2696"/>
                  <a:pt x="17185" y="2757"/>
                  <a:pt x="17078" y="2822"/>
                </a:cubicBezTo>
                <a:cubicBezTo>
                  <a:pt x="17021" y="2857"/>
                  <a:pt x="16963" y="2859"/>
                  <a:pt x="16906" y="2833"/>
                </a:cubicBezTo>
                <a:cubicBezTo>
                  <a:pt x="16852" y="2809"/>
                  <a:pt x="16802" y="2786"/>
                  <a:pt x="16740" y="2779"/>
                </a:cubicBezTo>
                <a:cubicBezTo>
                  <a:pt x="16690" y="2773"/>
                  <a:pt x="16641" y="2750"/>
                  <a:pt x="16596" y="2728"/>
                </a:cubicBezTo>
                <a:cubicBezTo>
                  <a:pt x="16518" y="2690"/>
                  <a:pt x="16497" y="2621"/>
                  <a:pt x="16544" y="2550"/>
                </a:cubicBezTo>
                <a:cubicBezTo>
                  <a:pt x="16570" y="2510"/>
                  <a:pt x="16605" y="2477"/>
                  <a:pt x="16634" y="2439"/>
                </a:cubicBezTo>
                <a:cubicBezTo>
                  <a:pt x="16660" y="2406"/>
                  <a:pt x="16650" y="2366"/>
                  <a:pt x="16611" y="2336"/>
                </a:cubicBezTo>
                <a:cubicBezTo>
                  <a:pt x="16576" y="2308"/>
                  <a:pt x="16535" y="2293"/>
                  <a:pt x="16493" y="2315"/>
                </a:cubicBezTo>
                <a:cubicBezTo>
                  <a:pt x="16427" y="2350"/>
                  <a:pt x="16364" y="2392"/>
                  <a:pt x="16300" y="2430"/>
                </a:cubicBezTo>
                <a:cubicBezTo>
                  <a:pt x="16257" y="2455"/>
                  <a:pt x="16212" y="2480"/>
                  <a:pt x="16167" y="2501"/>
                </a:cubicBezTo>
                <a:cubicBezTo>
                  <a:pt x="16154" y="2507"/>
                  <a:pt x="16130" y="2507"/>
                  <a:pt x="16121" y="2499"/>
                </a:cubicBezTo>
                <a:cubicBezTo>
                  <a:pt x="16105" y="2485"/>
                  <a:pt x="16089" y="2464"/>
                  <a:pt x="16087" y="2445"/>
                </a:cubicBezTo>
                <a:cubicBezTo>
                  <a:pt x="16080" y="2369"/>
                  <a:pt x="16136" y="2311"/>
                  <a:pt x="16182" y="2257"/>
                </a:cubicBezTo>
                <a:cubicBezTo>
                  <a:pt x="16244" y="2184"/>
                  <a:pt x="16264" y="2103"/>
                  <a:pt x="16243" y="2019"/>
                </a:cubicBezTo>
                <a:cubicBezTo>
                  <a:pt x="16211" y="1890"/>
                  <a:pt x="16232" y="1781"/>
                  <a:pt x="16344" y="1690"/>
                </a:cubicBezTo>
                <a:cubicBezTo>
                  <a:pt x="16350" y="1685"/>
                  <a:pt x="16354" y="1675"/>
                  <a:pt x="16371" y="1651"/>
                </a:cubicBezTo>
                <a:cubicBezTo>
                  <a:pt x="16355" y="1601"/>
                  <a:pt x="16343" y="1559"/>
                  <a:pt x="16327" y="1516"/>
                </a:cubicBezTo>
                <a:cubicBezTo>
                  <a:pt x="16306" y="1461"/>
                  <a:pt x="16276" y="1441"/>
                  <a:pt x="16211" y="1440"/>
                </a:cubicBezTo>
                <a:cubicBezTo>
                  <a:pt x="16177" y="1440"/>
                  <a:pt x="16141" y="1436"/>
                  <a:pt x="16110" y="1446"/>
                </a:cubicBezTo>
                <a:cubicBezTo>
                  <a:pt x="15933" y="1504"/>
                  <a:pt x="15753" y="1551"/>
                  <a:pt x="15605" y="1671"/>
                </a:cubicBezTo>
                <a:cubicBezTo>
                  <a:pt x="15520" y="1741"/>
                  <a:pt x="15430" y="1807"/>
                  <a:pt x="15342" y="1874"/>
                </a:cubicBezTo>
                <a:cubicBezTo>
                  <a:pt x="14637" y="1362"/>
                  <a:pt x="13890" y="988"/>
                  <a:pt x="13021" y="778"/>
                </a:cubicBezTo>
                <a:cubicBezTo>
                  <a:pt x="12410" y="483"/>
                  <a:pt x="11751" y="260"/>
                  <a:pt x="11052" y="130"/>
                </a:cubicBezTo>
                <a:cubicBezTo>
                  <a:pt x="10733" y="71"/>
                  <a:pt x="10413" y="33"/>
                  <a:pt x="10094" y="14"/>
                </a:cubicBezTo>
                <a:close/>
              </a:path>
            </a:pathLst>
          </a:custGeom>
        </p:spPr>
        <p:txBody>
          <a:bodyPr/>
          <a:lstStyle/>
          <a:p>
            <a:pPr algn="l" defTabSz="457200">
              <a:lnSpc>
                <a:spcPct val="100000"/>
              </a:lnSpc>
              <a:spcBef>
                <a:spcPts val="0"/>
              </a:spcBef>
              <a:defRPr sz="5000" cap="all">
                <a:solidFill>
                  <a:srgbClr val="FFFFFF"/>
                </a:solidFill>
              </a:defRPr>
            </a:pPr>
            <a:endParaRPr/>
          </a:p>
        </p:txBody>
      </p:sp>
      <p:sp>
        <p:nvSpPr>
          <p:cNvPr id="419" name="Shape 419"/>
          <p:cNvSpPr>
            <a:spLocks noGrp="1"/>
          </p:cNvSpPr>
          <p:nvPr>
            <p:ph type="sldNum" sz="quarter" idx="2"/>
          </p:nvPr>
        </p:nvSpPr>
        <p:spPr>
          <a:xfrm>
            <a:off x="897191" y="9264650"/>
            <a:ext cx="250318" cy="4191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7</a:t>
            </a:fld>
            <a:endParaRPr/>
          </a:p>
        </p:txBody>
      </p:sp>
      <p:sp>
        <p:nvSpPr>
          <p:cNvPr id="420" name="Shape 420"/>
          <p:cNvSpPr>
            <a:spLocks noGrp="1"/>
          </p:cNvSpPr>
          <p:nvPr>
            <p:ph type="title"/>
          </p:nvPr>
        </p:nvSpPr>
        <p:spPr>
          <a:prstGeom prst="rect">
            <a:avLst/>
          </a:prstGeom>
        </p:spPr>
        <p:txBody>
          <a:bodyPr/>
          <a:lstStyle/>
          <a:p>
            <a:r>
              <a:t>VISUALIZING</a:t>
            </a:r>
          </a:p>
        </p:txBody>
      </p:sp>
      <p:sp>
        <p:nvSpPr>
          <p:cNvPr id="421" name="Shape 421"/>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591" h="21566" extrusionOk="0">
                <a:moveTo>
                  <a:pt x="13288" y="0"/>
                </a:moveTo>
                <a:cubicBezTo>
                  <a:pt x="12963" y="1"/>
                  <a:pt x="12636" y="85"/>
                  <a:pt x="12331" y="231"/>
                </a:cubicBezTo>
                <a:cubicBezTo>
                  <a:pt x="12257" y="267"/>
                  <a:pt x="12175" y="315"/>
                  <a:pt x="12103" y="353"/>
                </a:cubicBezTo>
                <a:cubicBezTo>
                  <a:pt x="11668" y="111"/>
                  <a:pt x="11176" y="76"/>
                  <a:pt x="10720" y="248"/>
                </a:cubicBezTo>
                <a:cubicBezTo>
                  <a:pt x="10439" y="354"/>
                  <a:pt x="10174" y="539"/>
                  <a:pt x="9880" y="571"/>
                </a:cubicBezTo>
                <a:cubicBezTo>
                  <a:pt x="9535" y="610"/>
                  <a:pt x="9205" y="433"/>
                  <a:pt x="8860" y="416"/>
                </a:cubicBezTo>
                <a:cubicBezTo>
                  <a:pt x="8410" y="394"/>
                  <a:pt x="7978" y="638"/>
                  <a:pt x="7702" y="1071"/>
                </a:cubicBezTo>
                <a:cubicBezTo>
                  <a:pt x="7640" y="1090"/>
                  <a:pt x="7588" y="1095"/>
                  <a:pt x="7536" y="1097"/>
                </a:cubicBezTo>
                <a:cubicBezTo>
                  <a:pt x="7485" y="1098"/>
                  <a:pt x="7433" y="1095"/>
                  <a:pt x="7370" y="1101"/>
                </a:cubicBezTo>
                <a:cubicBezTo>
                  <a:pt x="7291" y="1102"/>
                  <a:pt x="7214" y="1108"/>
                  <a:pt x="7135" y="1118"/>
                </a:cubicBezTo>
                <a:cubicBezTo>
                  <a:pt x="6826" y="1156"/>
                  <a:pt x="6525" y="1269"/>
                  <a:pt x="6264" y="1475"/>
                </a:cubicBezTo>
                <a:cubicBezTo>
                  <a:pt x="6154" y="1562"/>
                  <a:pt x="6000" y="1751"/>
                  <a:pt x="5929" y="1886"/>
                </a:cubicBezTo>
                <a:cubicBezTo>
                  <a:pt x="5890" y="1960"/>
                  <a:pt x="5874" y="2062"/>
                  <a:pt x="5849" y="2155"/>
                </a:cubicBezTo>
                <a:cubicBezTo>
                  <a:pt x="5830" y="2226"/>
                  <a:pt x="5802" y="2292"/>
                  <a:pt x="5791" y="2357"/>
                </a:cubicBezTo>
                <a:cubicBezTo>
                  <a:pt x="5329" y="2240"/>
                  <a:pt x="4848" y="2320"/>
                  <a:pt x="4429" y="2584"/>
                </a:cubicBezTo>
                <a:cubicBezTo>
                  <a:pt x="4065" y="2812"/>
                  <a:pt x="3763" y="3169"/>
                  <a:pt x="3385" y="3361"/>
                </a:cubicBezTo>
                <a:cubicBezTo>
                  <a:pt x="3286" y="3411"/>
                  <a:pt x="3180" y="3449"/>
                  <a:pt x="3084" y="3508"/>
                </a:cubicBezTo>
                <a:cubicBezTo>
                  <a:pt x="2901" y="3620"/>
                  <a:pt x="2725" y="3857"/>
                  <a:pt x="2614" y="4067"/>
                </a:cubicBezTo>
                <a:cubicBezTo>
                  <a:pt x="2575" y="4141"/>
                  <a:pt x="2554" y="4224"/>
                  <a:pt x="2524" y="4306"/>
                </a:cubicBezTo>
                <a:cubicBezTo>
                  <a:pt x="2497" y="4380"/>
                  <a:pt x="2460" y="4448"/>
                  <a:pt x="2441" y="4525"/>
                </a:cubicBezTo>
                <a:cubicBezTo>
                  <a:pt x="2144" y="4616"/>
                  <a:pt x="1878" y="4809"/>
                  <a:pt x="1667" y="5079"/>
                </a:cubicBezTo>
                <a:cubicBezTo>
                  <a:pt x="1405" y="5413"/>
                  <a:pt x="1237" y="5939"/>
                  <a:pt x="1231" y="6461"/>
                </a:cubicBezTo>
                <a:cubicBezTo>
                  <a:pt x="1230" y="6608"/>
                  <a:pt x="1236" y="6752"/>
                  <a:pt x="1262" y="6894"/>
                </a:cubicBezTo>
                <a:cubicBezTo>
                  <a:pt x="919" y="7068"/>
                  <a:pt x="624" y="7358"/>
                  <a:pt x="409" y="7726"/>
                </a:cubicBezTo>
                <a:cubicBezTo>
                  <a:pt x="329" y="7860"/>
                  <a:pt x="210" y="8116"/>
                  <a:pt x="167" y="8272"/>
                </a:cubicBezTo>
                <a:cubicBezTo>
                  <a:pt x="146" y="8329"/>
                  <a:pt x="120" y="8415"/>
                  <a:pt x="94" y="8503"/>
                </a:cubicBezTo>
                <a:cubicBezTo>
                  <a:pt x="82" y="8544"/>
                  <a:pt x="76" y="8573"/>
                  <a:pt x="66" y="8612"/>
                </a:cubicBezTo>
                <a:cubicBezTo>
                  <a:pt x="55" y="8656"/>
                  <a:pt x="37" y="8706"/>
                  <a:pt x="32" y="8738"/>
                </a:cubicBezTo>
                <a:cubicBezTo>
                  <a:pt x="20" y="8853"/>
                  <a:pt x="3" y="9071"/>
                  <a:pt x="1" y="9187"/>
                </a:cubicBezTo>
                <a:cubicBezTo>
                  <a:pt x="-3" y="9380"/>
                  <a:pt x="34" y="9742"/>
                  <a:pt x="80" y="9927"/>
                </a:cubicBezTo>
                <a:cubicBezTo>
                  <a:pt x="109" y="10041"/>
                  <a:pt x="171" y="10229"/>
                  <a:pt x="239" y="10313"/>
                </a:cubicBezTo>
                <a:cubicBezTo>
                  <a:pt x="265" y="10366"/>
                  <a:pt x="371" y="10437"/>
                  <a:pt x="377" y="10498"/>
                </a:cubicBezTo>
                <a:cubicBezTo>
                  <a:pt x="385" y="10573"/>
                  <a:pt x="339" y="10670"/>
                  <a:pt x="284" y="10767"/>
                </a:cubicBezTo>
                <a:cubicBezTo>
                  <a:pt x="221" y="10880"/>
                  <a:pt x="145" y="10994"/>
                  <a:pt x="122" y="11078"/>
                </a:cubicBezTo>
                <a:cubicBezTo>
                  <a:pt x="89" y="11195"/>
                  <a:pt x="49" y="11446"/>
                  <a:pt x="52" y="11569"/>
                </a:cubicBezTo>
                <a:cubicBezTo>
                  <a:pt x="59" y="11723"/>
                  <a:pt x="134" y="12023"/>
                  <a:pt x="180" y="12166"/>
                </a:cubicBezTo>
                <a:cubicBezTo>
                  <a:pt x="209" y="12255"/>
                  <a:pt x="284" y="12424"/>
                  <a:pt x="326" y="12502"/>
                </a:cubicBezTo>
                <a:cubicBezTo>
                  <a:pt x="380" y="12608"/>
                  <a:pt x="471" y="12770"/>
                  <a:pt x="557" y="12922"/>
                </a:cubicBezTo>
                <a:lnTo>
                  <a:pt x="554" y="12922"/>
                </a:lnTo>
                <a:cubicBezTo>
                  <a:pt x="690" y="13163"/>
                  <a:pt x="840" y="13404"/>
                  <a:pt x="951" y="13548"/>
                </a:cubicBezTo>
                <a:cubicBezTo>
                  <a:pt x="1054" y="13680"/>
                  <a:pt x="1282" y="13905"/>
                  <a:pt x="1404" y="14010"/>
                </a:cubicBezTo>
                <a:cubicBezTo>
                  <a:pt x="1615" y="14192"/>
                  <a:pt x="2055" y="14500"/>
                  <a:pt x="2286" y="14640"/>
                </a:cubicBezTo>
                <a:cubicBezTo>
                  <a:pt x="2495" y="14767"/>
                  <a:pt x="2819" y="14943"/>
                  <a:pt x="3039" y="15073"/>
                </a:cubicBezTo>
                <a:cubicBezTo>
                  <a:pt x="3050" y="15079"/>
                  <a:pt x="3067" y="15088"/>
                  <a:pt x="3077" y="15094"/>
                </a:cubicBezTo>
                <a:cubicBezTo>
                  <a:pt x="4170" y="15748"/>
                  <a:pt x="5422" y="16492"/>
                  <a:pt x="6240" y="15514"/>
                </a:cubicBezTo>
                <a:cubicBezTo>
                  <a:pt x="6322" y="15416"/>
                  <a:pt x="6435" y="15289"/>
                  <a:pt x="6530" y="15350"/>
                </a:cubicBezTo>
                <a:cubicBezTo>
                  <a:pt x="6654" y="15429"/>
                  <a:pt x="6608" y="15676"/>
                  <a:pt x="6599" y="15854"/>
                </a:cubicBezTo>
                <a:cubicBezTo>
                  <a:pt x="6583" y="16209"/>
                  <a:pt x="6823" y="16548"/>
                  <a:pt x="7097" y="16711"/>
                </a:cubicBezTo>
                <a:cubicBezTo>
                  <a:pt x="7251" y="16803"/>
                  <a:pt x="7474" y="16891"/>
                  <a:pt x="7640" y="16942"/>
                </a:cubicBezTo>
                <a:cubicBezTo>
                  <a:pt x="8118" y="17091"/>
                  <a:pt x="8611" y="17174"/>
                  <a:pt x="9102" y="17228"/>
                </a:cubicBezTo>
                <a:cubicBezTo>
                  <a:pt x="9266" y="17246"/>
                  <a:pt x="9425" y="17275"/>
                  <a:pt x="9590" y="17283"/>
                </a:cubicBezTo>
                <a:cubicBezTo>
                  <a:pt x="9922" y="17297"/>
                  <a:pt x="10265" y="17292"/>
                  <a:pt x="10564" y="17459"/>
                </a:cubicBezTo>
                <a:cubicBezTo>
                  <a:pt x="10790" y="17585"/>
                  <a:pt x="10973" y="17795"/>
                  <a:pt x="11128" y="18035"/>
                </a:cubicBezTo>
                <a:cubicBezTo>
                  <a:pt x="11300" y="18302"/>
                  <a:pt x="11475" y="18684"/>
                  <a:pt x="11653" y="18946"/>
                </a:cubicBezTo>
                <a:cubicBezTo>
                  <a:pt x="11752" y="19092"/>
                  <a:pt x="11910" y="19272"/>
                  <a:pt x="12047" y="19362"/>
                </a:cubicBezTo>
                <a:cubicBezTo>
                  <a:pt x="12059" y="19370"/>
                  <a:pt x="12073" y="19371"/>
                  <a:pt x="12085" y="19379"/>
                </a:cubicBezTo>
                <a:lnTo>
                  <a:pt x="12116" y="19379"/>
                </a:lnTo>
                <a:cubicBezTo>
                  <a:pt x="12272" y="19431"/>
                  <a:pt x="12434" y="19424"/>
                  <a:pt x="12593" y="19463"/>
                </a:cubicBezTo>
                <a:cubicBezTo>
                  <a:pt x="13210" y="19612"/>
                  <a:pt x="13503" y="20428"/>
                  <a:pt x="14021" y="20832"/>
                </a:cubicBezTo>
                <a:cubicBezTo>
                  <a:pt x="14451" y="21168"/>
                  <a:pt x="14994" y="21200"/>
                  <a:pt x="15449" y="20916"/>
                </a:cubicBezTo>
                <a:cubicBezTo>
                  <a:pt x="15490" y="21070"/>
                  <a:pt x="15562" y="21198"/>
                  <a:pt x="15653" y="21303"/>
                </a:cubicBezTo>
                <a:cubicBezTo>
                  <a:pt x="15743" y="21407"/>
                  <a:pt x="15851" y="21487"/>
                  <a:pt x="15971" y="21534"/>
                </a:cubicBezTo>
                <a:cubicBezTo>
                  <a:pt x="16138" y="21599"/>
                  <a:pt x="16311" y="21550"/>
                  <a:pt x="16486" y="21534"/>
                </a:cubicBezTo>
                <a:cubicBezTo>
                  <a:pt x="16788" y="21507"/>
                  <a:pt x="17051" y="21182"/>
                  <a:pt x="17343" y="21047"/>
                </a:cubicBezTo>
                <a:cubicBezTo>
                  <a:pt x="17796" y="20837"/>
                  <a:pt x="18315" y="21240"/>
                  <a:pt x="18767" y="21005"/>
                </a:cubicBezTo>
                <a:cubicBezTo>
                  <a:pt x="19296" y="20729"/>
                  <a:pt x="19313" y="20056"/>
                  <a:pt x="19261" y="19379"/>
                </a:cubicBezTo>
                <a:cubicBezTo>
                  <a:pt x="19259" y="18948"/>
                  <a:pt x="19256" y="18516"/>
                  <a:pt x="19393" y="18161"/>
                </a:cubicBezTo>
                <a:cubicBezTo>
                  <a:pt x="19536" y="17789"/>
                  <a:pt x="19874" y="17491"/>
                  <a:pt x="20170" y="17228"/>
                </a:cubicBezTo>
                <a:cubicBezTo>
                  <a:pt x="20231" y="17175"/>
                  <a:pt x="20296" y="17114"/>
                  <a:pt x="20350" y="17064"/>
                </a:cubicBezTo>
                <a:cubicBezTo>
                  <a:pt x="20596" y="16836"/>
                  <a:pt x="20987" y="16365"/>
                  <a:pt x="21138" y="16039"/>
                </a:cubicBezTo>
                <a:cubicBezTo>
                  <a:pt x="21244" y="15812"/>
                  <a:pt x="21346" y="15391"/>
                  <a:pt x="21398" y="15073"/>
                </a:cubicBezTo>
                <a:cubicBezTo>
                  <a:pt x="21408" y="15012"/>
                  <a:pt x="21431" y="14933"/>
                  <a:pt x="21436" y="14884"/>
                </a:cubicBezTo>
                <a:cubicBezTo>
                  <a:pt x="21462" y="14596"/>
                  <a:pt x="21421" y="14036"/>
                  <a:pt x="21384" y="13754"/>
                </a:cubicBezTo>
                <a:cubicBezTo>
                  <a:pt x="21355" y="13542"/>
                  <a:pt x="21333" y="13337"/>
                  <a:pt x="21214" y="13178"/>
                </a:cubicBezTo>
                <a:cubicBezTo>
                  <a:pt x="21130" y="13065"/>
                  <a:pt x="21013" y="13002"/>
                  <a:pt x="20907" y="12922"/>
                </a:cubicBezTo>
                <a:cubicBezTo>
                  <a:pt x="20871" y="12895"/>
                  <a:pt x="20829" y="12875"/>
                  <a:pt x="20800" y="12838"/>
                </a:cubicBezTo>
                <a:cubicBezTo>
                  <a:pt x="20639" y="12637"/>
                  <a:pt x="20634" y="12319"/>
                  <a:pt x="20789" y="12111"/>
                </a:cubicBezTo>
                <a:cubicBezTo>
                  <a:pt x="20923" y="12032"/>
                  <a:pt x="21101" y="11945"/>
                  <a:pt x="21173" y="11842"/>
                </a:cubicBezTo>
                <a:cubicBezTo>
                  <a:pt x="21358" y="11579"/>
                  <a:pt x="21406" y="11214"/>
                  <a:pt x="21284" y="10901"/>
                </a:cubicBezTo>
                <a:cubicBezTo>
                  <a:pt x="21316" y="10862"/>
                  <a:pt x="21332" y="10811"/>
                  <a:pt x="21360" y="10767"/>
                </a:cubicBezTo>
                <a:cubicBezTo>
                  <a:pt x="21503" y="10540"/>
                  <a:pt x="21597" y="10271"/>
                  <a:pt x="21591" y="9981"/>
                </a:cubicBezTo>
                <a:cubicBezTo>
                  <a:pt x="21581" y="9495"/>
                  <a:pt x="21351" y="9068"/>
                  <a:pt x="21221" y="8612"/>
                </a:cubicBezTo>
                <a:cubicBezTo>
                  <a:pt x="21189" y="8500"/>
                  <a:pt x="21159" y="8390"/>
                  <a:pt x="21145" y="8272"/>
                </a:cubicBezTo>
                <a:cubicBezTo>
                  <a:pt x="21120" y="8060"/>
                  <a:pt x="21147" y="7744"/>
                  <a:pt x="21114" y="7532"/>
                </a:cubicBezTo>
                <a:cubicBezTo>
                  <a:pt x="21096" y="7415"/>
                  <a:pt x="21047" y="7199"/>
                  <a:pt x="21021" y="7083"/>
                </a:cubicBezTo>
                <a:cubicBezTo>
                  <a:pt x="21006" y="7010"/>
                  <a:pt x="20982" y="6942"/>
                  <a:pt x="20952" y="6877"/>
                </a:cubicBezTo>
                <a:cubicBezTo>
                  <a:pt x="20875" y="6713"/>
                  <a:pt x="20759" y="6588"/>
                  <a:pt x="20644" y="6461"/>
                </a:cubicBezTo>
                <a:cubicBezTo>
                  <a:pt x="20537" y="6343"/>
                  <a:pt x="20430" y="6223"/>
                  <a:pt x="20364" y="6066"/>
                </a:cubicBezTo>
                <a:cubicBezTo>
                  <a:pt x="20265" y="5831"/>
                  <a:pt x="20274" y="5559"/>
                  <a:pt x="20229" y="5302"/>
                </a:cubicBezTo>
                <a:cubicBezTo>
                  <a:pt x="20197" y="5115"/>
                  <a:pt x="20145" y="4909"/>
                  <a:pt x="20043" y="4764"/>
                </a:cubicBezTo>
                <a:cubicBezTo>
                  <a:pt x="19873" y="4524"/>
                  <a:pt x="19609" y="4437"/>
                  <a:pt x="19369" y="4306"/>
                </a:cubicBezTo>
                <a:cubicBezTo>
                  <a:pt x="19282" y="4259"/>
                  <a:pt x="19201" y="4210"/>
                  <a:pt x="19127" y="4142"/>
                </a:cubicBezTo>
                <a:cubicBezTo>
                  <a:pt x="18801" y="3843"/>
                  <a:pt x="18709" y="3308"/>
                  <a:pt x="18439" y="2941"/>
                </a:cubicBezTo>
                <a:cubicBezTo>
                  <a:pt x="18280" y="2726"/>
                  <a:pt x="18069" y="2585"/>
                  <a:pt x="17841" y="2508"/>
                </a:cubicBezTo>
                <a:cubicBezTo>
                  <a:pt x="17684" y="2456"/>
                  <a:pt x="17402" y="2420"/>
                  <a:pt x="17253" y="2340"/>
                </a:cubicBezTo>
                <a:cubicBezTo>
                  <a:pt x="17182" y="2302"/>
                  <a:pt x="17109" y="2235"/>
                  <a:pt x="17035" y="2155"/>
                </a:cubicBezTo>
                <a:cubicBezTo>
                  <a:pt x="16822" y="1924"/>
                  <a:pt x="16602" y="1572"/>
                  <a:pt x="16420" y="1416"/>
                </a:cubicBezTo>
                <a:cubicBezTo>
                  <a:pt x="16316" y="1327"/>
                  <a:pt x="16099" y="1211"/>
                  <a:pt x="15981" y="1151"/>
                </a:cubicBezTo>
                <a:cubicBezTo>
                  <a:pt x="15816" y="1068"/>
                  <a:pt x="15507" y="919"/>
                  <a:pt x="15331" y="878"/>
                </a:cubicBezTo>
                <a:cubicBezTo>
                  <a:pt x="15204" y="849"/>
                  <a:pt x="15000" y="858"/>
                  <a:pt x="14871" y="870"/>
                </a:cubicBezTo>
                <a:cubicBezTo>
                  <a:pt x="14700" y="686"/>
                  <a:pt x="14440" y="377"/>
                  <a:pt x="14232" y="252"/>
                </a:cubicBezTo>
                <a:cubicBezTo>
                  <a:pt x="13937" y="76"/>
                  <a:pt x="13614" y="-1"/>
                  <a:pt x="13288" y="0"/>
                </a:cubicBezTo>
                <a:close/>
              </a:path>
            </a:pathLst>
          </a:custGeom>
        </p:spPr>
        <p:txBody>
          <a:bodyPr/>
          <a:lstStyle/>
          <a:p>
            <a:pPr algn="l" defTabSz="457200">
              <a:lnSpc>
                <a:spcPct val="100000"/>
              </a:lnSpc>
              <a:spcBef>
                <a:spcPts val="0"/>
              </a:spcBef>
              <a:defRPr sz="5000" cap="all">
                <a:solidFill>
                  <a:srgbClr val="B16AD7"/>
                </a:solidFill>
              </a:defRPr>
            </a:pPr>
            <a:endParaRPr/>
          </a:p>
        </p:txBody>
      </p:sp>
      <p:pic>
        <p:nvPicPr>
          <p:cNvPr id="422" name="texture1.jpg"/>
          <p:cNvPicPr>
            <a:picLocks noGrp="1" noChangeAspect="1"/>
          </p:cNvPicPr>
          <p:nvPr>
            <p:ph type="pic" idx="15"/>
          </p:nvPr>
        </p:nvPicPr>
        <p:blipFill>
          <a:blip r:embed="rId2">
            <a:extLst/>
          </a:blip>
          <a:srcRect r="3609" b="41537"/>
          <a:stretch>
            <a:fillRect/>
          </a:stretch>
        </p:blipFill>
        <p:spPr>
          <a:xfrm>
            <a:off x="1919259" y="4148583"/>
            <a:ext cx="2478911" cy="1202799"/>
          </a:xfrm>
          <a:custGeom>
            <a:avLst/>
            <a:gdLst/>
            <a:ahLst/>
            <a:cxnLst>
              <a:cxn ang="0">
                <a:pos x="wd2" y="hd2"/>
              </a:cxn>
              <a:cxn ang="5400000">
                <a:pos x="wd2" y="hd2"/>
              </a:cxn>
              <a:cxn ang="10800000">
                <a:pos x="wd2" y="hd2"/>
              </a:cxn>
              <a:cxn ang="16200000">
                <a:pos x="wd2" y="hd2"/>
              </a:cxn>
            </a:cxnLst>
            <a:rect l="0" t="0" r="r" b="b"/>
            <a:pathLst>
              <a:path w="21591" h="21545" extrusionOk="0">
                <a:moveTo>
                  <a:pt x="25" y="0"/>
                </a:moveTo>
                <a:cubicBezTo>
                  <a:pt x="15" y="199"/>
                  <a:pt x="2" y="442"/>
                  <a:pt x="1" y="597"/>
                </a:cubicBezTo>
                <a:cubicBezTo>
                  <a:pt x="-3" y="923"/>
                  <a:pt x="34" y="1536"/>
                  <a:pt x="80" y="1848"/>
                </a:cubicBezTo>
                <a:cubicBezTo>
                  <a:pt x="109" y="2042"/>
                  <a:pt x="171" y="2360"/>
                  <a:pt x="239" y="2502"/>
                </a:cubicBezTo>
                <a:cubicBezTo>
                  <a:pt x="265" y="2592"/>
                  <a:pt x="371" y="2711"/>
                  <a:pt x="377" y="2815"/>
                </a:cubicBezTo>
                <a:cubicBezTo>
                  <a:pt x="385" y="2942"/>
                  <a:pt x="339" y="3106"/>
                  <a:pt x="284" y="3270"/>
                </a:cubicBezTo>
                <a:cubicBezTo>
                  <a:pt x="221" y="3461"/>
                  <a:pt x="145" y="3654"/>
                  <a:pt x="122" y="3796"/>
                </a:cubicBezTo>
                <a:cubicBezTo>
                  <a:pt x="89" y="3995"/>
                  <a:pt x="49" y="4420"/>
                  <a:pt x="52" y="4628"/>
                </a:cubicBezTo>
                <a:cubicBezTo>
                  <a:pt x="59" y="4888"/>
                  <a:pt x="134" y="5396"/>
                  <a:pt x="180" y="5637"/>
                </a:cubicBezTo>
                <a:cubicBezTo>
                  <a:pt x="209" y="5789"/>
                  <a:pt x="284" y="6073"/>
                  <a:pt x="326" y="6206"/>
                </a:cubicBezTo>
                <a:cubicBezTo>
                  <a:pt x="380" y="6386"/>
                  <a:pt x="471" y="6659"/>
                  <a:pt x="557" y="6917"/>
                </a:cubicBezTo>
                <a:lnTo>
                  <a:pt x="554" y="6917"/>
                </a:lnTo>
                <a:cubicBezTo>
                  <a:pt x="690" y="7324"/>
                  <a:pt x="840" y="7733"/>
                  <a:pt x="951" y="7976"/>
                </a:cubicBezTo>
                <a:cubicBezTo>
                  <a:pt x="1054" y="8199"/>
                  <a:pt x="1282" y="8580"/>
                  <a:pt x="1404" y="8758"/>
                </a:cubicBezTo>
                <a:cubicBezTo>
                  <a:pt x="1615" y="9065"/>
                  <a:pt x="2055" y="9587"/>
                  <a:pt x="2286" y="9824"/>
                </a:cubicBezTo>
                <a:cubicBezTo>
                  <a:pt x="2495" y="10039"/>
                  <a:pt x="2819" y="10336"/>
                  <a:pt x="3039" y="10556"/>
                </a:cubicBezTo>
                <a:cubicBezTo>
                  <a:pt x="3050" y="10567"/>
                  <a:pt x="3067" y="10582"/>
                  <a:pt x="3077" y="10592"/>
                </a:cubicBezTo>
                <a:cubicBezTo>
                  <a:pt x="4170" y="11699"/>
                  <a:pt x="5422" y="12958"/>
                  <a:pt x="6240" y="11303"/>
                </a:cubicBezTo>
                <a:cubicBezTo>
                  <a:pt x="6322" y="11138"/>
                  <a:pt x="6435" y="10922"/>
                  <a:pt x="6530" y="11026"/>
                </a:cubicBezTo>
                <a:cubicBezTo>
                  <a:pt x="6654" y="11160"/>
                  <a:pt x="6608" y="11578"/>
                  <a:pt x="6599" y="11879"/>
                </a:cubicBezTo>
                <a:cubicBezTo>
                  <a:pt x="6583" y="12479"/>
                  <a:pt x="6823" y="13053"/>
                  <a:pt x="7097" y="13329"/>
                </a:cubicBezTo>
                <a:cubicBezTo>
                  <a:pt x="7251" y="13484"/>
                  <a:pt x="7474" y="13633"/>
                  <a:pt x="7640" y="13720"/>
                </a:cubicBezTo>
                <a:cubicBezTo>
                  <a:pt x="8118" y="13971"/>
                  <a:pt x="8611" y="14113"/>
                  <a:pt x="9102" y="14203"/>
                </a:cubicBezTo>
                <a:cubicBezTo>
                  <a:pt x="9266" y="14234"/>
                  <a:pt x="9425" y="14283"/>
                  <a:pt x="9590" y="14296"/>
                </a:cubicBezTo>
                <a:cubicBezTo>
                  <a:pt x="9922" y="14320"/>
                  <a:pt x="10265" y="14312"/>
                  <a:pt x="10564" y="14594"/>
                </a:cubicBezTo>
                <a:cubicBezTo>
                  <a:pt x="10790" y="14807"/>
                  <a:pt x="10973" y="15163"/>
                  <a:pt x="11128" y="15568"/>
                </a:cubicBezTo>
                <a:cubicBezTo>
                  <a:pt x="11300" y="16021"/>
                  <a:pt x="11475" y="16667"/>
                  <a:pt x="11653" y="17111"/>
                </a:cubicBezTo>
                <a:cubicBezTo>
                  <a:pt x="11752" y="17358"/>
                  <a:pt x="11910" y="17662"/>
                  <a:pt x="12047" y="17815"/>
                </a:cubicBezTo>
                <a:cubicBezTo>
                  <a:pt x="12059" y="17828"/>
                  <a:pt x="12073" y="17831"/>
                  <a:pt x="12085" y="17843"/>
                </a:cubicBezTo>
                <a:lnTo>
                  <a:pt x="12116" y="17843"/>
                </a:lnTo>
                <a:cubicBezTo>
                  <a:pt x="12272" y="17931"/>
                  <a:pt x="12434" y="17920"/>
                  <a:pt x="12593" y="17985"/>
                </a:cubicBezTo>
                <a:cubicBezTo>
                  <a:pt x="13210" y="18238"/>
                  <a:pt x="13503" y="19618"/>
                  <a:pt x="14021" y="20303"/>
                </a:cubicBezTo>
                <a:cubicBezTo>
                  <a:pt x="14451" y="20871"/>
                  <a:pt x="14994" y="20924"/>
                  <a:pt x="15449" y="20445"/>
                </a:cubicBezTo>
                <a:cubicBezTo>
                  <a:pt x="15490" y="20705"/>
                  <a:pt x="15562" y="20922"/>
                  <a:pt x="15653" y="21099"/>
                </a:cubicBezTo>
                <a:cubicBezTo>
                  <a:pt x="15743" y="21275"/>
                  <a:pt x="15851" y="21411"/>
                  <a:pt x="15971" y="21490"/>
                </a:cubicBezTo>
                <a:cubicBezTo>
                  <a:pt x="16138" y="21600"/>
                  <a:pt x="16311" y="21516"/>
                  <a:pt x="16486" y="21490"/>
                </a:cubicBezTo>
                <a:cubicBezTo>
                  <a:pt x="16788" y="21444"/>
                  <a:pt x="17051" y="20894"/>
                  <a:pt x="17343" y="20665"/>
                </a:cubicBezTo>
                <a:cubicBezTo>
                  <a:pt x="17796" y="20310"/>
                  <a:pt x="18315" y="20992"/>
                  <a:pt x="18767" y="20594"/>
                </a:cubicBezTo>
                <a:cubicBezTo>
                  <a:pt x="19296" y="20128"/>
                  <a:pt x="19313" y="18989"/>
                  <a:pt x="19261" y="17843"/>
                </a:cubicBezTo>
                <a:cubicBezTo>
                  <a:pt x="19259" y="17114"/>
                  <a:pt x="19256" y="16383"/>
                  <a:pt x="19393" y="15781"/>
                </a:cubicBezTo>
                <a:cubicBezTo>
                  <a:pt x="19536" y="15153"/>
                  <a:pt x="19874" y="14649"/>
                  <a:pt x="20170" y="14203"/>
                </a:cubicBezTo>
                <a:cubicBezTo>
                  <a:pt x="20231" y="14113"/>
                  <a:pt x="20296" y="14011"/>
                  <a:pt x="20350" y="13926"/>
                </a:cubicBezTo>
                <a:cubicBezTo>
                  <a:pt x="20596" y="13541"/>
                  <a:pt x="20987" y="12743"/>
                  <a:pt x="21138" y="12191"/>
                </a:cubicBezTo>
                <a:cubicBezTo>
                  <a:pt x="21244" y="11807"/>
                  <a:pt x="21346" y="11094"/>
                  <a:pt x="21398" y="10556"/>
                </a:cubicBezTo>
                <a:cubicBezTo>
                  <a:pt x="21408" y="10454"/>
                  <a:pt x="21431" y="10319"/>
                  <a:pt x="21436" y="10237"/>
                </a:cubicBezTo>
                <a:cubicBezTo>
                  <a:pt x="21462" y="9750"/>
                  <a:pt x="21422" y="8801"/>
                  <a:pt x="21384" y="8324"/>
                </a:cubicBezTo>
                <a:cubicBezTo>
                  <a:pt x="21355" y="7966"/>
                  <a:pt x="21333" y="7618"/>
                  <a:pt x="21214" y="7350"/>
                </a:cubicBezTo>
                <a:cubicBezTo>
                  <a:pt x="21130" y="7159"/>
                  <a:pt x="21013" y="7052"/>
                  <a:pt x="20907" y="6917"/>
                </a:cubicBezTo>
                <a:cubicBezTo>
                  <a:pt x="20871" y="6871"/>
                  <a:pt x="20829" y="6837"/>
                  <a:pt x="20800" y="6775"/>
                </a:cubicBezTo>
                <a:cubicBezTo>
                  <a:pt x="20639" y="6434"/>
                  <a:pt x="20634" y="5896"/>
                  <a:pt x="20789" y="5545"/>
                </a:cubicBezTo>
                <a:cubicBezTo>
                  <a:pt x="20923" y="5411"/>
                  <a:pt x="21101" y="5264"/>
                  <a:pt x="21173" y="5090"/>
                </a:cubicBezTo>
                <a:cubicBezTo>
                  <a:pt x="21358" y="4645"/>
                  <a:pt x="21406" y="4026"/>
                  <a:pt x="21284" y="3498"/>
                </a:cubicBezTo>
                <a:cubicBezTo>
                  <a:pt x="21316" y="3431"/>
                  <a:pt x="21332" y="3344"/>
                  <a:pt x="21360" y="3270"/>
                </a:cubicBezTo>
                <a:cubicBezTo>
                  <a:pt x="21503" y="2885"/>
                  <a:pt x="21597" y="2431"/>
                  <a:pt x="21591" y="1941"/>
                </a:cubicBezTo>
                <a:cubicBezTo>
                  <a:pt x="21583" y="1253"/>
                  <a:pt x="21426" y="634"/>
                  <a:pt x="21297" y="0"/>
                </a:cubicBezTo>
                <a:lnTo>
                  <a:pt x="25" y="0"/>
                </a:lnTo>
                <a:close/>
              </a:path>
            </a:pathLst>
          </a:custGeom>
        </p:spPr>
      </p:pic>
      <p:sp>
        <p:nvSpPr>
          <p:cNvPr id="423" name="Shape 423"/>
          <p:cNvSpPr>
            <a:spLocks noGrp="1"/>
          </p:cNvSpPr>
          <p:nvPr>
            <p:ph type="body" sz="quarter" idx="1"/>
          </p:nvPr>
        </p:nvSpPr>
        <p:spPr>
          <a:prstGeom prst="rect">
            <a:avLst/>
          </a:prstGeom>
        </p:spPr>
        <p:txBody>
          <a:bodyPr/>
          <a:lstStyle/>
          <a:p>
            <a:r>
              <a:t>Lorem ipsum dolor sit amet, consectetur adipiscing elit. Cum sociis natoque penatibus et magnis dis parturient montes, nascetur ridiculus mus. </a:t>
            </a:r>
          </a:p>
          <a:p>
            <a:r>
              <a:t>Fusce dapibus, tellus ac cursus commodo, tortor mauris condimentum nibh, ut fermentum massa justo sit amet risus. Morbi leo risus, porta ac consectetur ac, vestibulum at eros. Sed posuere consectetur est at lobortis. Nullam quis risus eget urna mollis ornare vel eu leo. Maecenas faucibus mollis interdum. Curabitur blandit tempus por lorem ipsum.</a:t>
            </a:r>
          </a:p>
        </p:txBody>
      </p:sp>
      <p:sp>
        <p:nvSpPr>
          <p:cNvPr id="424" name="Shape 424"/>
          <p:cNvSpPr>
            <a:spLocks noGrp="1"/>
          </p:cNvSpPr>
          <p:nvPr>
            <p:ph type="body" idx="16"/>
          </p:nvPr>
        </p:nvSpPr>
        <p:spPr>
          <a:prstGeom prst="rect">
            <a:avLst/>
          </a:prstGeom>
        </p:spPr>
        <p:txBody>
          <a:bodyPr/>
          <a:lstStyle/>
          <a:p>
            <a:r>
              <a:t>54% Ultricies</a:t>
            </a:r>
          </a:p>
        </p:txBody>
      </p:sp>
    </p:spTree>
  </p:cSld>
  <p:clrMapOvr>
    <a:masterClrMapping/>
  </p:clrMapOvr>
  <p:transition xmlns:p14="http://schemas.microsoft.com/office/powerpoint/2010/mai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hape 426"/>
          <p:cNvSpPr>
            <a:spLocks noGrp="1"/>
          </p:cNvSpPr>
          <p:nvPr>
            <p:ph type="sldNum" sz="quarter" idx="2"/>
          </p:nvPr>
        </p:nvSpPr>
        <p:spPr>
          <a:xfrm>
            <a:off x="897191" y="9264650"/>
            <a:ext cx="250318" cy="4191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8</a:t>
            </a:fld>
            <a:endParaRPr/>
          </a:p>
        </p:txBody>
      </p:sp>
      <p:sp>
        <p:nvSpPr>
          <p:cNvPr id="427" name="Shape 427"/>
          <p:cNvSpPr>
            <a:spLocks noGrp="1"/>
          </p:cNvSpPr>
          <p:nvPr>
            <p:ph type="title"/>
          </p:nvPr>
        </p:nvSpPr>
        <p:spPr>
          <a:prstGeom prst="rect">
            <a:avLst/>
          </a:prstGeom>
        </p:spPr>
        <p:txBody>
          <a:bodyPr/>
          <a:lstStyle/>
          <a:p>
            <a:r>
              <a:t>PROJECT TIMELINE</a:t>
            </a:r>
          </a:p>
        </p:txBody>
      </p:sp>
      <p:sp>
        <p:nvSpPr>
          <p:cNvPr id="428" name="Shape 428"/>
          <p:cNvSpPr>
            <a:spLocks noGrp="1"/>
          </p:cNvSpPr>
          <p:nvPr>
            <p:ph type="body" idx="13"/>
          </p:nvPr>
        </p:nvSpPr>
        <p:spPr>
          <a:prstGeom prst="line">
            <a:avLst/>
          </a:prstGeom>
        </p:spPr>
        <p:txBody>
          <a:bodyPr/>
          <a:lstStyle/>
          <a:p>
            <a:pPr>
              <a:lnSpc>
                <a:spcPct val="100000"/>
              </a:lnSpc>
              <a:spcBef>
                <a:spcPts val="0"/>
              </a:spcBef>
              <a:defRPr sz="2400">
                <a:solidFill>
                  <a:srgbClr val="000000"/>
                </a:solidFill>
                <a:latin typeface="Helvetica Light"/>
                <a:ea typeface="Helvetica Light"/>
                <a:cs typeface="Helvetica Light"/>
                <a:sym typeface="Helvetica Light"/>
              </a:defRPr>
            </a:pPr>
            <a:endParaRPr/>
          </a:p>
        </p:txBody>
      </p:sp>
      <p:sp>
        <p:nvSpPr>
          <p:cNvPr id="429" name="Shape 429"/>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30" name="Shape 430"/>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31" name="Shape 431"/>
          <p:cNvSpPr>
            <a:spLocks noGrp="1"/>
          </p:cNvSpPr>
          <p:nvPr>
            <p:ph type="body" idx="16"/>
          </p:nvPr>
        </p:nvSpPr>
        <p:spPr>
          <a:prstGeom prst="rect">
            <a:avLst/>
          </a:prstGeom>
        </p:spPr>
        <p:txBody>
          <a:bodyPr/>
          <a:lstStyle/>
          <a:p>
            <a:r>
              <a:t>Nullam id dolor id nibh ultricies vehicula ut id lorem ipsum elit.</a:t>
            </a:r>
          </a:p>
        </p:txBody>
      </p:sp>
      <p:sp>
        <p:nvSpPr>
          <p:cNvPr id="432" name="Shape 432"/>
          <p:cNvSpPr>
            <a:spLocks noGrp="1"/>
          </p:cNvSpPr>
          <p:nvPr>
            <p:ph type="body" idx="17"/>
          </p:nvPr>
        </p:nvSpPr>
        <p:spPr>
          <a:prstGeom prst="rect">
            <a:avLst/>
          </a:prstGeom>
        </p:spPr>
        <p:txBody>
          <a:bodyPr/>
          <a:lstStyle/>
          <a:p>
            <a:r>
              <a:t>2020 Inceptos</a:t>
            </a:r>
          </a:p>
        </p:txBody>
      </p:sp>
      <p:sp>
        <p:nvSpPr>
          <p:cNvPr id="433" name="Shape 433"/>
          <p:cNvSpPr>
            <a:spLocks noGrp="1"/>
          </p:cNvSpPr>
          <p:nvPr>
            <p:ph type="body" idx="18"/>
          </p:nvPr>
        </p:nvSpPr>
        <p:spPr>
          <a:prstGeom prst="rect">
            <a:avLst/>
          </a:prstGeom>
        </p:spPr>
        <p:txBody>
          <a:bodyPr/>
          <a:lstStyle/>
          <a:p>
            <a:r>
              <a:t>Cras justo odio, dapibus ac facilisis in, egestas dolor sit eget quam.</a:t>
            </a:r>
          </a:p>
        </p:txBody>
      </p:sp>
      <p:sp>
        <p:nvSpPr>
          <p:cNvPr id="434" name="Shape 434"/>
          <p:cNvSpPr>
            <a:spLocks noGrp="1"/>
          </p:cNvSpPr>
          <p:nvPr>
            <p:ph type="body" idx="19"/>
          </p:nvPr>
        </p:nvSpPr>
        <p:spPr>
          <a:prstGeom prst="rect">
            <a:avLst/>
          </a:prstGeom>
        </p:spPr>
        <p:txBody>
          <a:bodyPr/>
          <a:lstStyle/>
          <a:p>
            <a:r>
              <a:t>2021 Nibh elit</a:t>
            </a:r>
          </a:p>
        </p:txBody>
      </p:sp>
      <p:sp>
        <p:nvSpPr>
          <p:cNvPr id="435" name="Shape 435"/>
          <p:cNvSpPr>
            <a:spLocks noGrp="1"/>
          </p:cNvSpPr>
          <p:nvPr>
            <p:ph type="body" idx="20"/>
          </p:nvPr>
        </p:nvSpPr>
        <p:spPr>
          <a:prstGeom prst="rect">
            <a:avLst/>
          </a:prstGeom>
        </p:spPr>
        <p:txBody>
          <a:bodyPr/>
          <a:lstStyle/>
          <a:p>
            <a:r>
              <a:t>Vestibulum id ligula porta felis euismod nibh ut id elit semper.</a:t>
            </a:r>
          </a:p>
        </p:txBody>
      </p:sp>
      <p:sp>
        <p:nvSpPr>
          <p:cNvPr id="436" name="Shape 436"/>
          <p:cNvSpPr>
            <a:spLocks noGrp="1"/>
          </p:cNvSpPr>
          <p:nvPr>
            <p:ph type="body" idx="21"/>
          </p:nvPr>
        </p:nvSpPr>
        <p:spPr>
          <a:prstGeom prst="rect">
            <a:avLst/>
          </a:prstGeom>
        </p:spPr>
        <p:txBody>
          <a:bodyPr/>
          <a:lstStyle/>
          <a:p>
            <a:r>
              <a:t>2023 Venenatis</a:t>
            </a:r>
          </a:p>
        </p:txBody>
      </p:sp>
      <p:sp>
        <p:nvSpPr>
          <p:cNvPr id="437" name="Shape 437"/>
          <p:cNvSpPr>
            <a:spLocks noGrp="1"/>
          </p:cNvSpPr>
          <p:nvPr>
            <p:ph type="body" idx="22"/>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p:spPr>
        <p:txBody>
          <a:bodyPr/>
          <a:lstStyle/>
          <a:p>
            <a:pPr algn="l" defTabSz="457200">
              <a:lnSpc>
                <a:spcPct val="100000"/>
              </a:lnSpc>
              <a:spcBef>
                <a:spcPts val="0"/>
              </a:spcBef>
              <a:defRPr sz="5000" cap="all">
                <a:solidFill>
                  <a:srgbClr val="B16AD7"/>
                </a:solidFill>
              </a:defRPr>
            </a:pPr>
            <a:endParaRPr/>
          </a:p>
        </p:txBody>
      </p:sp>
      <p:sp>
        <p:nvSpPr>
          <p:cNvPr id="438" name="Shape 438"/>
          <p:cNvSpPr>
            <a:spLocks noGrp="1"/>
          </p:cNvSpPr>
          <p:nvPr>
            <p:ph type="body" idx="23"/>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39" name="Shape 439"/>
          <p:cNvSpPr>
            <a:spLocks noGrp="1"/>
          </p:cNvSpPr>
          <p:nvPr>
            <p:ph type="body" idx="24"/>
          </p:nvPr>
        </p:nvSpPr>
        <p:spPr>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40" name="Shape 440"/>
          <p:cNvSpPr>
            <a:spLocks noGrp="1"/>
          </p:cNvSpPr>
          <p:nvPr>
            <p:ph type="body" idx="25"/>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p:spPr>
        <p:txBody>
          <a:bodyPr/>
          <a:lstStyle/>
          <a:p>
            <a:pPr algn="l" defTabSz="457200">
              <a:lnSpc>
                <a:spcPct val="100000"/>
              </a:lnSpc>
              <a:spcBef>
                <a:spcPts val="0"/>
              </a:spcBef>
              <a:defRPr sz="5000" cap="all">
                <a:solidFill>
                  <a:srgbClr val="B16AD7"/>
                </a:solidFill>
              </a:defRPr>
            </a:pPr>
            <a:endParaRPr/>
          </a:p>
        </p:txBody>
      </p:sp>
      <p:sp>
        <p:nvSpPr>
          <p:cNvPr id="441" name="Shape 441"/>
          <p:cNvSpPr>
            <a:spLocks noGrp="1"/>
          </p:cNvSpPr>
          <p:nvPr>
            <p:ph type="body" idx="26"/>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42" name="Shape 442"/>
          <p:cNvSpPr>
            <a:spLocks noGrp="1"/>
          </p:cNvSpPr>
          <p:nvPr>
            <p:ph type="body" idx="27"/>
          </p:nvPr>
        </p:nvSpPr>
        <p:spPr>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43" name="Shape 443"/>
          <p:cNvSpPr>
            <a:spLocks noGrp="1"/>
          </p:cNvSpPr>
          <p:nvPr>
            <p:ph type="body" idx="28"/>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p:spPr>
        <p:txBody>
          <a:bodyPr/>
          <a:lstStyle/>
          <a:p>
            <a:pPr algn="l" defTabSz="457200">
              <a:lnSpc>
                <a:spcPct val="100000"/>
              </a:lnSpc>
              <a:spcBef>
                <a:spcPts val="0"/>
              </a:spcBef>
              <a:defRPr sz="5000" cap="all">
                <a:solidFill>
                  <a:srgbClr val="B16AD7"/>
                </a:solidFill>
              </a:defRPr>
            </a:pPr>
            <a:endParaRPr/>
          </a:p>
        </p:txBody>
      </p:sp>
    </p:spTree>
  </p:cSld>
  <p:clrMapOvr>
    <a:masterClrMapping/>
  </p:clrMapOvr>
  <p:transition xmlns:p14="http://schemas.microsoft.com/office/powerpoint/2010/mai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Shape 445"/>
          <p:cNvSpPr>
            <a:spLocks noGrp="1"/>
          </p:cNvSpPr>
          <p:nvPr>
            <p:ph type="sldNum" sz="quarter" idx="2"/>
          </p:nvPr>
        </p:nvSpPr>
        <p:spPr>
          <a:xfrm>
            <a:off x="897191" y="9264650"/>
            <a:ext cx="250318" cy="419100"/>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9</a:t>
            </a:fld>
            <a:endParaRPr/>
          </a:p>
        </p:txBody>
      </p:sp>
      <p:sp>
        <p:nvSpPr>
          <p:cNvPr id="446" name="Shape 446"/>
          <p:cNvSpPr>
            <a:spLocks noGrp="1"/>
          </p:cNvSpPr>
          <p:nvPr>
            <p:ph type="title"/>
          </p:nvPr>
        </p:nvSpPr>
        <p:spPr>
          <a:prstGeom prst="rect">
            <a:avLst/>
          </a:prstGeom>
        </p:spPr>
        <p:txBody>
          <a:bodyPr/>
          <a:lstStyle/>
          <a:p>
            <a:r>
              <a:t>PROJECT TIMELINE UNTIL GOAL</a:t>
            </a:r>
          </a:p>
        </p:txBody>
      </p:sp>
      <p:sp>
        <p:nvSpPr>
          <p:cNvPr id="447" name="Shape 447"/>
          <p:cNvSpPr>
            <a:spLocks noGrp="1"/>
          </p:cNvSpPr>
          <p:nvPr>
            <p:ph type="body" idx="13"/>
          </p:nvPr>
        </p:nvSpPr>
        <p:spPr>
          <a:prstGeom prst="line">
            <a:avLst/>
          </a:prstGeom>
        </p:spPr>
        <p:txBody>
          <a:bodyPr/>
          <a:lstStyle/>
          <a:p>
            <a:pPr>
              <a:lnSpc>
                <a:spcPct val="100000"/>
              </a:lnSpc>
              <a:spcBef>
                <a:spcPts val="0"/>
              </a:spcBef>
              <a:defRPr sz="2400">
                <a:solidFill>
                  <a:srgbClr val="000000"/>
                </a:solidFill>
                <a:latin typeface="Helvetica Light"/>
                <a:ea typeface="Helvetica Light"/>
                <a:cs typeface="Helvetica Light"/>
                <a:sym typeface="Helvetica Light"/>
              </a:defRPr>
            </a:pPr>
            <a:endParaRPr/>
          </a:p>
        </p:txBody>
      </p:sp>
      <p:sp>
        <p:nvSpPr>
          <p:cNvPr id="448" name="Shape 448"/>
          <p:cNvSpPr>
            <a:spLocks noGrp="1"/>
          </p:cNvSpPr>
          <p:nvPr>
            <p:ph type="body" idx="14"/>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49" name="Shape 449"/>
          <p:cNvSpPr>
            <a:spLocks noGrp="1"/>
          </p:cNvSpPr>
          <p:nvPr>
            <p:ph type="body" idx="15"/>
          </p:nvPr>
        </p:nvSpPr>
        <p:spPr>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50" name="Shape 450"/>
          <p:cNvSpPr>
            <a:spLocks noGrp="1"/>
          </p:cNvSpPr>
          <p:nvPr>
            <p:ph type="body" idx="16"/>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51" name="Shape 451"/>
          <p:cNvSpPr>
            <a:spLocks noGrp="1"/>
          </p:cNvSpPr>
          <p:nvPr>
            <p:ph type="body" idx="17"/>
          </p:nvPr>
        </p:nvSpPr>
        <p:spPr>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52" name="Shape 452"/>
          <p:cNvSpPr>
            <a:spLocks noGrp="1"/>
          </p:cNvSpPr>
          <p:nvPr>
            <p:ph type="body" idx="18"/>
          </p:nvPr>
        </p:nvSpPr>
        <p:spPr>
          <a:prstGeom prst="rect">
            <a:avLst/>
          </a:prstGeom>
        </p:spPr>
        <p:txBody>
          <a:bodyPr/>
          <a:lstStyle/>
          <a:p>
            <a:r>
              <a:t>Vivamus sagittis lacus vel augue laoreet rutrum faucibus dolor auctor.</a:t>
            </a:r>
          </a:p>
        </p:txBody>
      </p:sp>
      <p:sp>
        <p:nvSpPr>
          <p:cNvPr id="453" name="Shape 453"/>
          <p:cNvSpPr>
            <a:spLocks noGrp="1"/>
          </p:cNvSpPr>
          <p:nvPr>
            <p:ph type="body" idx="19"/>
          </p:nvPr>
        </p:nvSpPr>
        <p:spPr>
          <a:prstGeom prst="rect">
            <a:avLst/>
          </a:prstGeom>
        </p:spPr>
        <p:txBody>
          <a:bodyPr/>
          <a:lstStyle/>
          <a:p>
            <a:r>
              <a:t>2024 Risus</a:t>
            </a:r>
          </a:p>
        </p:txBody>
      </p:sp>
      <p:sp>
        <p:nvSpPr>
          <p:cNvPr id="454" name="Shape 454"/>
          <p:cNvSpPr>
            <a:spLocks noGrp="1"/>
          </p:cNvSpPr>
          <p:nvPr>
            <p:ph type="body" idx="20"/>
          </p:nvPr>
        </p:nvSpPr>
        <p:spPr>
          <a:prstGeom prst="rect">
            <a:avLst/>
          </a:prstGeom>
        </p:spPr>
        <p:txBody>
          <a:bodyPr/>
          <a:lstStyle/>
          <a:p>
            <a:r>
              <a:t>Morbi leo risus, porta ac lorem sit consectetur ac, vestibulum at eros. </a:t>
            </a:r>
          </a:p>
        </p:txBody>
      </p:sp>
      <p:sp>
        <p:nvSpPr>
          <p:cNvPr id="455" name="Shape 455"/>
          <p:cNvSpPr>
            <a:spLocks noGrp="1"/>
          </p:cNvSpPr>
          <p:nvPr>
            <p:ph type="body" idx="21"/>
          </p:nvPr>
        </p:nvSpPr>
        <p:spPr>
          <a:prstGeom prst="rect">
            <a:avLst/>
          </a:prstGeom>
        </p:spPr>
        <p:txBody>
          <a:bodyPr/>
          <a:lstStyle/>
          <a:p>
            <a:r>
              <a:t>2025 Fermentum</a:t>
            </a:r>
          </a:p>
        </p:txBody>
      </p:sp>
      <p:sp>
        <p:nvSpPr>
          <p:cNvPr id="456" name="Shape 456"/>
          <p:cNvSpPr>
            <a:spLocks noGrp="1"/>
          </p:cNvSpPr>
          <p:nvPr>
            <p:ph type="body" idx="22"/>
          </p:nvPr>
        </p:nvSpPr>
        <p:spPr>
          <a:prstGeom prst="rect">
            <a:avLst/>
          </a:prstGeom>
        </p:spPr>
        <p:txBody>
          <a:bodyPr/>
          <a:lstStyle/>
          <a:p>
            <a:r>
              <a:t>Donec ullamcorper nulla lorem ipsum dolor non metus auctor fringilla.</a:t>
            </a:r>
          </a:p>
        </p:txBody>
      </p:sp>
      <p:sp>
        <p:nvSpPr>
          <p:cNvPr id="457" name="Shape 457"/>
          <p:cNvSpPr>
            <a:spLocks noGrp="1"/>
          </p:cNvSpPr>
          <p:nvPr>
            <p:ph type="body" idx="23"/>
          </p:nvPr>
        </p:nvSpPr>
        <p:spPr>
          <a:prstGeom prst="rect">
            <a:avLst/>
          </a:prstGeom>
        </p:spPr>
        <p:txBody>
          <a:bodyPr/>
          <a:lstStyle/>
          <a:p>
            <a:r>
              <a:t>2026 Vulputate</a:t>
            </a:r>
          </a:p>
        </p:txBody>
      </p:sp>
      <p:sp>
        <p:nvSpPr>
          <p:cNvPr id="458" name="Shape 458"/>
          <p:cNvSpPr>
            <a:spLocks noGrp="1"/>
          </p:cNvSpPr>
          <p:nvPr>
            <p:ph type="body" idx="24"/>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p:spPr>
        <p:txBody>
          <a:bodyPr/>
          <a:lstStyle/>
          <a:p>
            <a:pPr algn="l" defTabSz="457200">
              <a:lnSpc>
                <a:spcPct val="100000"/>
              </a:lnSpc>
              <a:spcBef>
                <a:spcPts val="0"/>
              </a:spcBef>
              <a:defRPr sz="5000" cap="all">
                <a:solidFill>
                  <a:srgbClr val="B16AD7"/>
                </a:solidFill>
              </a:defRPr>
            </a:pPr>
            <a:endParaRPr/>
          </a:p>
        </p:txBody>
      </p:sp>
      <p:sp>
        <p:nvSpPr>
          <p:cNvPr id="459" name="Shape 459"/>
          <p:cNvSpPr>
            <a:spLocks noGrp="1"/>
          </p:cNvSpPr>
          <p:nvPr>
            <p:ph type="body" idx="25"/>
          </p:nvPr>
        </p:nvSpPr>
        <p:spPr>
          <a:custGeom>
            <a:avLst/>
            <a:gdLst/>
            <a:ahLst/>
            <a:cxnLst>
              <a:cxn ang="0">
                <a:pos x="wd2" y="hd2"/>
              </a:cxn>
              <a:cxn ang="5400000">
                <a:pos x="wd2" y="hd2"/>
              </a:cxn>
              <a:cxn ang="10800000">
                <a:pos x="wd2" y="hd2"/>
              </a:cxn>
              <a:cxn ang="16200000">
                <a:pos x="wd2" y="hd2"/>
              </a:cxn>
            </a:cxnLst>
            <a:rect l="0" t="0" r="r" b="b"/>
            <a:pathLst>
              <a:path w="21568" h="21452" extrusionOk="0">
                <a:moveTo>
                  <a:pt x="9738" y="27"/>
                </a:moveTo>
                <a:cubicBezTo>
                  <a:pt x="7485" y="201"/>
                  <a:pt x="5298" y="1201"/>
                  <a:pt x="3425" y="2866"/>
                </a:cubicBezTo>
                <a:cubicBezTo>
                  <a:pt x="2281" y="3882"/>
                  <a:pt x="1332" y="5082"/>
                  <a:pt x="791" y="6492"/>
                </a:cubicBezTo>
                <a:cubicBezTo>
                  <a:pt x="206" y="8015"/>
                  <a:pt x="121" y="9706"/>
                  <a:pt x="534" y="11279"/>
                </a:cubicBezTo>
                <a:cubicBezTo>
                  <a:pt x="536" y="11295"/>
                  <a:pt x="535" y="11310"/>
                  <a:pt x="537" y="11326"/>
                </a:cubicBezTo>
                <a:cubicBezTo>
                  <a:pt x="539" y="11340"/>
                  <a:pt x="545" y="11354"/>
                  <a:pt x="548" y="11369"/>
                </a:cubicBezTo>
                <a:cubicBezTo>
                  <a:pt x="576" y="11626"/>
                  <a:pt x="612" y="11881"/>
                  <a:pt x="657" y="12134"/>
                </a:cubicBezTo>
                <a:cubicBezTo>
                  <a:pt x="702" y="12389"/>
                  <a:pt x="756" y="12641"/>
                  <a:pt x="819" y="12891"/>
                </a:cubicBezTo>
                <a:cubicBezTo>
                  <a:pt x="792" y="12913"/>
                  <a:pt x="764" y="12934"/>
                  <a:pt x="739" y="12959"/>
                </a:cubicBezTo>
                <a:cubicBezTo>
                  <a:pt x="713" y="12984"/>
                  <a:pt x="689" y="13012"/>
                  <a:pt x="670" y="13048"/>
                </a:cubicBezTo>
                <a:cubicBezTo>
                  <a:pt x="730" y="13070"/>
                  <a:pt x="784" y="13094"/>
                  <a:pt x="842" y="13109"/>
                </a:cubicBezTo>
                <a:cubicBezTo>
                  <a:pt x="850" y="13111"/>
                  <a:pt x="858" y="13109"/>
                  <a:pt x="866" y="13109"/>
                </a:cubicBezTo>
                <a:cubicBezTo>
                  <a:pt x="888" y="13190"/>
                  <a:pt x="915" y="13270"/>
                  <a:pt x="941" y="13350"/>
                </a:cubicBezTo>
                <a:cubicBezTo>
                  <a:pt x="966" y="13431"/>
                  <a:pt x="994" y="13510"/>
                  <a:pt x="1020" y="13591"/>
                </a:cubicBezTo>
                <a:cubicBezTo>
                  <a:pt x="836" y="13749"/>
                  <a:pt x="682" y="13940"/>
                  <a:pt x="518" y="14122"/>
                </a:cubicBezTo>
                <a:cubicBezTo>
                  <a:pt x="438" y="14212"/>
                  <a:pt x="370" y="14315"/>
                  <a:pt x="311" y="14424"/>
                </a:cubicBezTo>
                <a:cubicBezTo>
                  <a:pt x="253" y="14532"/>
                  <a:pt x="184" y="14633"/>
                  <a:pt x="120" y="14738"/>
                </a:cubicBezTo>
                <a:cubicBezTo>
                  <a:pt x="90" y="14787"/>
                  <a:pt x="61" y="14840"/>
                  <a:pt x="30" y="14889"/>
                </a:cubicBezTo>
                <a:cubicBezTo>
                  <a:pt x="22" y="14901"/>
                  <a:pt x="14" y="14913"/>
                  <a:pt x="9" y="14927"/>
                </a:cubicBezTo>
                <a:cubicBezTo>
                  <a:pt x="-2" y="14954"/>
                  <a:pt x="-7" y="14985"/>
                  <a:pt x="19" y="15005"/>
                </a:cubicBezTo>
                <a:cubicBezTo>
                  <a:pt x="34" y="15016"/>
                  <a:pt x="59" y="15022"/>
                  <a:pt x="75" y="15017"/>
                </a:cubicBezTo>
                <a:cubicBezTo>
                  <a:pt x="171" y="14985"/>
                  <a:pt x="265" y="14949"/>
                  <a:pt x="359" y="14915"/>
                </a:cubicBezTo>
                <a:cubicBezTo>
                  <a:pt x="398" y="14948"/>
                  <a:pt x="429" y="14982"/>
                  <a:pt x="463" y="15005"/>
                </a:cubicBezTo>
                <a:cubicBezTo>
                  <a:pt x="542" y="15059"/>
                  <a:pt x="623" y="15077"/>
                  <a:pt x="710" y="15017"/>
                </a:cubicBezTo>
                <a:cubicBezTo>
                  <a:pt x="743" y="14993"/>
                  <a:pt x="783" y="14982"/>
                  <a:pt x="819" y="14964"/>
                </a:cubicBezTo>
                <a:cubicBezTo>
                  <a:pt x="916" y="15040"/>
                  <a:pt x="1020" y="15062"/>
                  <a:pt x="1129" y="15072"/>
                </a:cubicBezTo>
                <a:cubicBezTo>
                  <a:pt x="1239" y="15082"/>
                  <a:pt x="1328" y="15142"/>
                  <a:pt x="1379" y="15243"/>
                </a:cubicBezTo>
                <a:cubicBezTo>
                  <a:pt x="1451" y="15387"/>
                  <a:pt x="1504" y="15540"/>
                  <a:pt x="1461" y="15711"/>
                </a:cubicBezTo>
                <a:cubicBezTo>
                  <a:pt x="1448" y="15761"/>
                  <a:pt x="1438" y="15814"/>
                  <a:pt x="1416" y="15859"/>
                </a:cubicBezTo>
                <a:cubicBezTo>
                  <a:pt x="1384" y="15923"/>
                  <a:pt x="1381" y="15985"/>
                  <a:pt x="1405" y="16050"/>
                </a:cubicBezTo>
                <a:cubicBezTo>
                  <a:pt x="1418" y="16085"/>
                  <a:pt x="1436" y="16119"/>
                  <a:pt x="1440" y="16155"/>
                </a:cubicBezTo>
                <a:cubicBezTo>
                  <a:pt x="1444" y="16197"/>
                  <a:pt x="1450" y="16249"/>
                  <a:pt x="1432" y="16283"/>
                </a:cubicBezTo>
                <a:cubicBezTo>
                  <a:pt x="1387" y="16364"/>
                  <a:pt x="1358" y="16459"/>
                  <a:pt x="1283" y="16518"/>
                </a:cubicBezTo>
                <a:cubicBezTo>
                  <a:pt x="1219" y="16569"/>
                  <a:pt x="1198" y="16636"/>
                  <a:pt x="1241" y="16713"/>
                </a:cubicBezTo>
                <a:cubicBezTo>
                  <a:pt x="1280" y="16783"/>
                  <a:pt x="1280" y="16845"/>
                  <a:pt x="1249" y="16922"/>
                </a:cubicBezTo>
                <a:cubicBezTo>
                  <a:pt x="1218" y="16994"/>
                  <a:pt x="1205" y="17077"/>
                  <a:pt x="1190" y="17157"/>
                </a:cubicBezTo>
                <a:cubicBezTo>
                  <a:pt x="1180" y="17212"/>
                  <a:pt x="1206" y="17261"/>
                  <a:pt x="1251" y="17285"/>
                </a:cubicBezTo>
                <a:cubicBezTo>
                  <a:pt x="1288" y="17304"/>
                  <a:pt x="1328" y="17316"/>
                  <a:pt x="1363" y="17337"/>
                </a:cubicBezTo>
                <a:cubicBezTo>
                  <a:pt x="1378" y="17346"/>
                  <a:pt x="1390" y="17370"/>
                  <a:pt x="1392" y="17389"/>
                </a:cubicBezTo>
                <a:cubicBezTo>
                  <a:pt x="1395" y="17426"/>
                  <a:pt x="1396" y="17465"/>
                  <a:pt x="1387" y="17500"/>
                </a:cubicBezTo>
                <a:cubicBezTo>
                  <a:pt x="1356" y="17611"/>
                  <a:pt x="1390" y="17702"/>
                  <a:pt x="1450" y="17790"/>
                </a:cubicBezTo>
                <a:cubicBezTo>
                  <a:pt x="1508" y="17873"/>
                  <a:pt x="1557" y="17963"/>
                  <a:pt x="1618" y="18043"/>
                </a:cubicBezTo>
                <a:cubicBezTo>
                  <a:pt x="1667" y="18108"/>
                  <a:pt x="1692" y="18185"/>
                  <a:pt x="1719" y="18260"/>
                </a:cubicBezTo>
                <a:cubicBezTo>
                  <a:pt x="1748" y="18343"/>
                  <a:pt x="1832" y="18366"/>
                  <a:pt x="1870" y="18437"/>
                </a:cubicBezTo>
                <a:cubicBezTo>
                  <a:pt x="1884" y="18463"/>
                  <a:pt x="1894" y="18489"/>
                  <a:pt x="1910" y="18513"/>
                </a:cubicBezTo>
                <a:cubicBezTo>
                  <a:pt x="1942" y="18561"/>
                  <a:pt x="1972" y="18611"/>
                  <a:pt x="2011" y="18652"/>
                </a:cubicBezTo>
                <a:cubicBezTo>
                  <a:pt x="2041" y="18684"/>
                  <a:pt x="2066" y="18715"/>
                  <a:pt x="2074" y="18763"/>
                </a:cubicBezTo>
                <a:cubicBezTo>
                  <a:pt x="2095" y="18887"/>
                  <a:pt x="2163" y="18976"/>
                  <a:pt x="2258" y="19044"/>
                </a:cubicBezTo>
                <a:cubicBezTo>
                  <a:pt x="2349" y="19111"/>
                  <a:pt x="2426" y="19191"/>
                  <a:pt x="2491" y="19288"/>
                </a:cubicBezTo>
                <a:cubicBezTo>
                  <a:pt x="2527" y="19341"/>
                  <a:pt x="2578" y="19384"/>
                  <a:pt x="2624" y="19428"/>
                </a:cubicBezTo>
                <a:cubicBezTo>
                  <a:pt x="2688" y="19488"/>
                  <a:pt x="2760" y="19482"/>
                  <a:pt x="2834" y="19457"/>
                </a:cubicBezTo>
                <a:cubicBezTo>
                  <a:pt x="2859" y="19448"/>
                  <a:pt x="2882" y="19431"/>
                  <a:pt x="2905" y="19416"/>
                </a:cubicBezTo>
                <a:cubicBezTo>
                  <a:pt x="3071" y="19308"/>
                  <a:pt x="3252" y="19246"/>
                  <a:pt x="3442" y="19222"/>
                </a:cubicBezTo>
                <a:cubicBezTo>
                  <a:pt x="3577" y="19204"/>
                  <a:pt x="3711" y="19194"/>
                  <a:pt x="3811" y="19338"/>
                </a:cubicBezTo>
                <a:cubicBezTo>
                  <a:pt x="3852" y="19397"/>
                  <a:pt x="3922" y="19421"/>
                  <a:pt x="3997" y="19399"/>
                </a:cubicBezTo>
                <a:cubicBezTo>
                  <a:pt x="4020" y="19392"/>
                  <a:pt x="4056" y="19393"/>
                  <a:pt x="4074" y="19407"/>
                </a:cubicBezTo>
                <a:cubicBezTo>
                  <a:pt x="4172" y="19489"/>
                  <a:pt x="4272" y="19579"/>
                  <a:pt x="4278" y="19724"/>
                </a:cubicBezTo>
                <a:cubicBezTo>
                  <a:pt x="4286" y="19898"/>
                  <a:pt x="4343" y="20039"/>
                  <a:pt x="4456" y="20160"/>
                </a:cubicBezTo>
                <a:cubicBezTo>
                  <a:pt x="4512" y="20219"/>
                  <a:pt x="4541" y="20289"/>
                  <a:pt x="4517" y="20380"/>
                </a:cubicBezTo>
                <a:cubicBezTo>
                  <a:pt x="4499" y="20448"/>
                  <a:pt x="4534" y="20492"/>
                  <a:pt x="4589" y="20520"/>
                </a:cubicBezTo>
                <a:cubicBezTo>
                  <a:pt x="4601" y="20526"/>
                  <a:pt x="4615" y="20531"/>
                  <a:pt x="4629" y="20534"/>
                </a:cubicBezTo>
                <a:cubicBezTo>
                  <a:pt x="4690" y="20551"/>
                  <a:pt x="4719" y="20597"/>
                  <a:pt x="4724" y="20662"/>
                </a:cubicBezTo>
                <a:cubicBezTo>
                  <a:pt x="4734" y="20791"/>
                  <a:pt x="4824" y="20887"/>
                  <a:pt x="4841" y="21013"/>
                </a:cubicBezTo>
                <a:cubicBezTo>
                  <a:pt x="4843" y="21032"/>
                  <a:pt x="4862" y="21052"/>
                  <a:pt x="4878" y="21063"/>
                </a:cubicBezTo>
                <a:cubicBezTo>
                  <a:pt x="4987" y="21136"/>
                  <a:pt x="5041" y="21256"/>
                  <a:pt x="5093" y="21373"/>
                </a:cubicBezTo>
                <a:cubicBezTo>
                  <a:pt x="5260" y="21476"/>
                  <a:pt x="5441" y="21428"/>
                  <a:pt x="5614" y="21452"/>
                </a:cubicBezTo>
                <a:cubicBezTo>
                  <a:pt x="5620" y="21453"/>
                  <a:pt x="5629" y="21449"/>
                  <a:pt x="5635" y="21446"/>
                </a:cubicBezTo>
                <a:cubicBezTo>
                  <a:pt x="5741" y="21396"/>
                  <a:pt x="5860" y="21401"/>
                  <a:pt x="5961" y="21333"/>
                </a:cubicBezTo>
                <a:cubicBezTo>
                  <a:pt x="5989" y="21314"/>
                  <a:pt x="6024" y="21303"/>
                  <a:pt x="6057" y="21298"/>
                </a:cubicBezTo>
                <a:cubicBezTo>
                  <a:pt x="6126" y="21288"/>
                  <a:pt x="6187" y="21254"/>
                  <a:pt x="6248" y="21222"/>
                </a:cubicBezTo>
                <a:cubicBezTo>
                  <a:pt x="6450" y="21117"/>
                  <a:pt x="6657" y="21022"/>
                  <a:pt x="6835" y="20868"/>
                </a:cubicBezTo>
                <a:cubicBezTo>
                  <a:pt x="6989" y="20782"/>
                  <a:pt x="7136" y="20683"/>
                  <a:pt x="7281" y="20580"/>
                </a:cubicBezTo>
                <a:cubicBezTo>
                  <a:pt x="7426" y="20478"/>
                  <a:pt x="7568" y="20371"/>
                  <a:pt x="7714" y="20270"/>
                </a:cubicBezTo>
                <a:cubicBezTo>
                  <a:pt x="9332" y="20326"/>
                  <a:pt x="10956" y="20144"/>
                  <a:pt x="12529" y="19727"/>
                </a:cubicBezTo>
                <a:cubicBezTo>
                  <a:pt x="14042" y="19327"/>
                  <a:pt x="15560" y="18700"/>
                  <a:pt x="16829" y="17526"/>
                </a:cubicBezTo>
                <a:cubicBezTo>
                  <a:pt x="18188" y="16267"/>
                  <a:pt x="19027" y="14572"/>
                  <a:pt x="19314" y="12769"/>
                </a:cubicBezTo>
                <a:cubicBezTo>
                  <a:pt x="19415" y="12685"/>
                  <a:pt x="19518" y="12601"/>
                  <a:pt x="19619" y="12516"/>
                </a:cubicBezTo>
                <a:cubicBezTo>
                  <a:pt x="19653" y="12488"/>
                  <a:pt x="19671" y="12448"/>
                  <a:pt x="19670" y="12400"/>
                </a:cubicBezTo>
                <a:cubicBezTo>
                  <a:pt x="19668" y="12348"/>
                  <a:pt x="19665" y="12298"/>
                  <a:pt x="19667" y="12246"/>
                </a:cubicBezTo>
                <a:cubicBezTo>
                  <a:pt x="19671" y="12136"/>
                  <a:pt x="19671" y="12024"/>
                  <a:pt x="19685" y="11915"/>
                </a:cubicBezTo>
                <a:cubicBezTo>
                  <a:pt x="19706" y="11763"/>
                  <a:pt x="19711" y="11764"/>
                  <a:pt x="19853" y="11834"/>
                </a:cubicBezTo>
                <a:cubicBezTo>
                  <a:pt x="19858" y="11836"/>
                  <a:pt x="19867" y="11834"/>
                  <a:pt x="19874" y="11834"/>
                </a:cubicBezTo>
                <a:cubicBezTo>
                  <a:pt x="19912" y="11798"/>
                  <a:pt x="19895" y="11751"/>
                  <a:pt x="19890" y="11709"/>
                </a:cubicBezTo>
                <a:cubicBezTo>
                  <a:pt x="19874" y="11561"/>
                  <a:pt x="19871" y="11411"/>
                  <a:pt x="19893" y="11265"/>
                </a:cubicBezTo>
                <a:cubicBezTo>
                  <a:pt x="19902" y="11197"/>
                  <a:pt x="19898" y="11134"/>
                  <a:pt x="19893" y="11067"/>
                </a:cubicBezTo>
                <a:cubicBezTo>
                  <a:pt x="19882" y="10924"/>
                  <a:pt x="19836" y="10793"/>
                  <a:pt x="19800" y="10658"/>
                </a:cubicBezTo>
                <a:cubicBezTo>
                  <a:pt x="19780" y="10585"/>
                  <a:pt x="19765" y="10514"/>
                  <a:pt x="19821" y="10449"/>
                </a:cubicBezTo>
                <a:cubicBezTo>
                  <a:pt x="19839" y="10428"/>
                  <a:pt x="19856" y="10397"/>
                  <a:pt x="19855" y="10370"/>
                </a:cubicBezTo>
                <a:cubicBezTo>
                  <a:pt x="19854" y="10276"/>
                  <a:pt x="19914" y="10244"/>
                  <a:pt x="19978" y="10213"/>
                </a:cubicBezTo>
                <a:cubicBezTo>
                  <a:pt x="20288" y="10063"/>
                  <a:pt x="20596" y="9908"/>
                  <a:pt x="20909" y="9766"/>
                </a:cubicBezTo>
                <a:cubicBezTo>
                  <a:pt x="21043" y="9706"/>
                  <a:pt x="21161" y="9620"/>
                  <a:pt x="21278" y="9534"/>
                </a:cubicBezTo>
                <a:cubicBezTo>
                  <a:pt x="21375" y="9463"/>
                  <a:pt x="21451" y="9368"/>
                  <a:pt x="21478" y="9235"/>
                </a:cubicBezTo>
                <a:cubicBezTo>
                  <a:pt x="21491" y="9170"/>
                  <a:pt x="21514" y="9106"/>
                  <a:pt x="21533" y="9043"/>
                </a:cubicBezTo>
                <a:cubicBezTo>
                  <a:pt x="21593" y="8849"/>
                  <a:pt x="21573" y="8661"/>
                  <a:pt x="21496" y="8480"/>
                </a:cubicBezTo>
                <a:cubicBezTo>
                  <a:pt x="21439" y="8344"/>
                  <a:pt x="21396" y="8205"/>
                  <a:pt x="21382" y="8056"/>
                </a:cubicBezTo>
                <a:cubicBezTo>
                  <a:pt x="21379" y="8020"/>
                  <a:pt x="21372" y="7979"/>
                  <a:pt x="21353" y="7951"/>
                </a:cubicBezTo>
                <a:cubicBezTo>
                  <a:pt x="21257" y="7808"/>
                  <a:pt x="21181" y="7650"/>
                  <a:pt x="21061" y="7524"/>
                </a:cubicBezTo>
                <a:cubicBezTo>
                  <a:pt x="20944" y="7402"/>
                  <a:pt x="20831" y="7271"/>
                  <a:pt x="20734" y="7129"/>
                </a:cubicBezTo>
                <a:cubicBezTo>
                  <a:pt x="20658" y="7018"/>
                  <a:pt x="20574" y="6933"/>
                  <a:pt x="20461" y="6874"/>
                </a:cubicBezTo>
                <a:cubicBezTo>
                  <a:pt x="20351" y="6816"/>
                  <a:pt x="20237" y="6766"/>
                  <a:pt x="20142" y="6676"/>
                </a:cubicBezTo>
                <a:cubicBezTo>
                  <a:pt x="20109" y="6645"/>
                  <a:pt x="20058" y="6636"/>
                  <a:pt x="20012" y="6624"/>
                </a:cubicBezTo>
                <a:cubicBezTo>
                  <a:pt x="19951" y="6608"/>
                  <a:pt x="19896" y="6583"/>
                  <a:pt x="19853" y="6531"/>
                </a:cubicBezTo>
                <a:cubicBezTo>
                  <a:pt x="19798" y="6466"/>
                  <a:pt x="19727" y="6449"/>
                  <a:pt x="19648" y="6453"/>
                </a:cubicBezTo>
                <a:cubicBezTo>
                  <a:pt x="19588" y="6456"/>
                  <a:pt x="19523" y="6461"/>
                  <a:pt x="19465" y="6447"/>
                </a:cubicBezTo>
                <a:cubicBezTo>
                  <a:pt x="19377" y="6426"/>
                  <a:pt x="19293" y="6420"/>
                  <a:pt x="19205" y="6432"/>
                </a:cubicBezTo>
                <a:cubicBezTo>
                  <a:pt x="19151" y="6440"/>
                  <a:pt x="19093" y="6443"/>
                  <a:pt x="19046" y="6406"/>
                </a:cubicBezTo>
                <a:cubicBezTo>
                  <a:pt x="19031" y="6395"/>
                  <a:pt x="19017" y="6396"/>
                  <a:pt x="19003" y="6389"/>
                </a:cubicBezTo>
                <a:cubicBezTo>
                  <a:pt x="18992" y="6356"/>
                  <a:pt x="18982" y="6322"/>
                  <a:pt x="18972" y="6288"/>
                </a:cubicBezTo>
                <a:cubicBezTo>
                  <a:pt x="18961" y="6255"/>
                  <a:pt x="18952" y="6221"/>
                  <a:pt x="18939" y="6188"/>
                </a:cubicBezTo>
                <a:cubicBezTo>
                  <a:pt x="18969" y="6166"/>
                  <a:pt x="18997" y="6141"/>
                  <a:pt x="19027" y="6119"/>
                </a:cubicBezTo>
                <a:cubicBezTo>
                  <a:pt x="19199" y="5989"/>
                  <a:pt x="19362" y="5841"/>
                  <a:pt x="19566" y="5770"/>
                </a:cubicBezTo>
                <a:cubicBezTo>
                  <a:pt x="19620" y="5752"/>
                  <a:pt x="19660" y="5710"/>
                  <a:pt x="19683" y="5654"/>
                </a:cubicBezTo>
                <a:cubicBezTo>
                  <a:pt x="19705" y="5601"/>
                  <a:pt x="19720" y="5541"/>
                  <a:pt x="19736" y="5491"/>
                </a:cubicBezTo>
                <a:cubicBezTo>
                  <a:pt x="19720" y="5472"/>
                  <a:pt x="19711" y="5454"/>
                  <a:pt x="19701" y="5454"/>
                </a:cubicBezTo>
                <a:cubicBezTo>
                  <a:pt x="19599" y="5450"/>
                  <a:pt x="19559" y="5382"/>
                  <a:pt x="19547" y="5282"/>
                </a:cubicBezTo>
                <a:cubicBezTo>
                  <a:pt x="19544" y="5253"/>
                  <a:pt x="19535" y="5225"/>
                  <a:pt x="19531" y="5195"/>
                </a:cubicBezTo>
                <a:cubicBezTo>
                  <a:pt x="19509" y="5019"/>
                  <a:pt x="19488" y="4844"/>
                  <a:pt x="19423" y="4678"/>
                </a:cubicBezTo>
                <a:cubicBezTo>
                  <a:pt x="19412" y="4652"/>
                  <a:pt x="19407" y="4620"/>
                  <a:pt x="19407" y="4591"/>
                </a:cubicBezTo>
                <a:cubicBezTo>
                  <a:pt x="19406" y="4512"/>
                  <a:pt x="19376" y="4453"/>
                  <a:pt x="19332" y="4391"/>
                </a:cubicBezTo>
                <a:cubicBezTo>
                  <a:pt x="19209" y="4215"/>
                  <a:pt x="19094" y="4034"/>
                  <a:pt x="18931" y="3894"/>
                </a:cubicBezTo>
                <a:cubicBezTo>
                  <a:pt x="18872" y="3844"/>
                  <a:pt x="18801" y="3788"/>
                  <a:pt x="18801" y="3682"/>
                </a:cubicBezTo>
                <a:cubicBezTo>
                  <a:pt x="18801" y="3644"/>
                  <a:pt x="18762" y="3619"/>
                  <a:pt x="18727" y="3613"/>
                </a:cubicBezTo>
                <a:cubicBezTo>
                  <a:pt x="18609" y="3590"/>
                  <a:pt x="18541" y="3503"/>
                  <a:pt x="18488" y="3395"/>
                </a:cubicBezTo>
                <a:cubicBezTo>
                  <a:pt x="18476" y="3371"/>
                  <a:pt x="18486" y="3329"/>
                  <a:pt x="18512" y="3319"/>
                </a:cubicBezTo>
                <a:cubicBezTo>
                  <a:pt x="18559" y="3303"/>
                  <a:pt x="18600" y="3281"/>
                  <a:pt x="18631" y="3223"/>
                </a:cubicBezTo>
                <a:cubicBezTo>
                  <a:pt x="18533" y="3068"/>
                  <a:pt x="18401" y="2985"/>
                  <a:pt x="18246" y="2982"/>
                </a:cubicBezTo>
                <a:cubicBezTo>
                  <a:pt x="18137" y="2980"/>
                  <a:pt x="18073" y="2939"/>
                  <a:pt x="18010" y="2852"/>
                </a:cubicBezTo>
                <a:cubicBezTo>
                  <a:pt x="17956" y="2777"/>
                  <a:pt x="17890" y="2711"/>
                  <a:pt x="17832" y="2640"/>
                </a:cubicBezTo>
                <a:cubicBezTo>
                  <a:pt x="17815" y="2619"/>
                  <a:pt x="17795" y="2590"/>
                  <a:pt x="17795" y="2564"/>
                </a:cubicBezTo>
                <a:cubicBezTo>
                  <a:pt x="17794" y="2446"/>
                  <a:pt x="17720" y="2370"/>
                  <a:pt x="17652" y="2303"/>
                </a:cubicBezTo>
                <a:cubicBezTo>
                  <a:pt x="17586" y="2238"/>
                  <a:pt x="17512" y="2181"/>
                  <a:pt x="17476" y="2091"/>
                </a:cubicBezTo>
                <a:cubicBezTo>
                  <a:pt x="17439" y="1996"/>
                  <a:pt x="17345" y="1938"/>
                  <a:pt x="17338" y="1824"/>
                </a:cubicBezTo>
                <a:cubicBezTo>
                  <a:pt x="17337" y="1809"/>
                  <a:pt x="17314" y="1787"/>
                  <a:pt x="17299" y="1786"/>
                </a:cubicBezTo>
                <a:cubicBezTo>
                  <a:pt x="17242" y="1783"/>
                  <a:pt x="17216" y="1759"/>
                  <a:pt x="17208" y="1693"/>
                </a:cubicBezTo>
                <a:cubicBezTo>
                  <a:pt x="17194" y="1576"/>
                  <a:pt x="17161" y="1459"/>
                  <a:pt x="17150" y="1342"/>
                </a:cubicBezTo>
                <a:cubicBezTo>
                  <a:pt x="17140" y="1231"/>
                  <a:pt x="17147" y="1119"/>
                  <a:pt x="17147" y="1008"/>
                </a:cubicBezTo>
                <a:cubicBezTo>
                  <a:pt x="17147" y="912"/>
                  <a:pt x="17112" y="873"/>
                  <a:pt x="17022" y="883"/>
                </a:cubicBezTo>
                <a:cubicBezTo>
                  <a:pt x="16962" y="889"/>
                  <a:pt x="16904" y="908"/>
                  <a:pt x="16845" y="921"/>
                </a:cubicBezTo>
                <a:cubicBezTo>
                  <a:pt x="16805" y="929"/>
                  <a:pt x="16762" y="950"/>
                  <a:pt x="16725" y="944"/>
                </a:cubicBezTo>
                <a:cubicBezTo>
                  <a:pt x="16668" y="934"/>
                  <a:pt x="16621" y="935"/>
                  <a:pt x="16574" y="976"/>
                </a:cubicBezTo>
                <a:cubicBezTo>
                  <a:pt x="16548" y="997"/>
                  <a:pt x="16512" y="1005"/>
                  <a:pt x="16481" y="1019"/>
                </a:cubicBezTo>
                <a:cubicBezTo>
                  <a:pt x="16331" y="1089"/>
                  <a:pt x="16167" y="1106"/>
                  <a:pt x="16019" y="1182"/>
                </a:cubicBezTo>
                <a:cubicBezTo>
                  <a:pt x="15952" y="1216"/>
                  <a:pt x="15884" y="1252"/>
                  <a:pt x="15814" y="1281"/>
                </a:cubicBezTo>
                <a:cubicBezTo>
                  <a:pt x="15688" y="1333"/>
                  <a:pt x="15564" y="1387"/>
                  <a:pt x="15445" y="1458"/>
                </a:cubicBezTo>
                <a:cubicBezTo>
                  <a:pt x="13684" y="354"/>
                  <a:pt x="11695" y="-124"/>
                  <a:pt x="9738" y="27"/>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60" name="Shape 460"/>
          <p:cNvSpPr>
            <a:spLocks noGrp="1"/>
          </p:cNvSpPr>
          <p:nvPr>
            <p:ph type="body" idx="26"/>
          </p:nvPr>
        </p:nvSpPr>
        <p:spPr>
          <a:custGeom>
            <a:avLst/>
            <a:gdLst/>
            <a:ahLst/>
            <a:cxnLst>
              <a:cxn ang="0">
                <a:pos x="wd2" y="hd2"/>
              </a:cxn>
              <a:cxn ang="5400000">
                <a:pos x="wd2" y="hd2"/>
              </a:cxn>
              <a:cxn ang="10800000">
                <a:pos x="wd2" y="hd2"/>
              </a:cxn>
              <a:cxn ang="16200000">
                <a:pos x="wd2" y="hd2"/>
              </a:cxn>
            </a:cxnLst>
            <a:rect l="0" t="0" r="r" b="b"/>
            <a:pathLst>
              <a:path w="21580" h="21600" extrusionOk="0">
                <a:moveTo>
                  <a:pt x="8265" y="0"/>
                </a:moveTo>
                <a:cubicBezTo>
                  <a:pt x="7300" y="0"/>
                  <a:pt x="6375" y="188"/>
                  <a:pt x="5514" y="518"/>
                </a:cubicBezTo>
                <a:cubicBezTo>
                  <a:pt x="5512" y="504"/>
                  <a:pt x="5509" y="505"/>
                  <a:pt x="5506" y="486"/>
                </a:cubicBezTo>
                <a:cubicBezTo>
                  <a:pt x="5505" y="481"/>
                  <a:pt x="5501" y="478"/>
                  <a:pt x="5498" y="473"/>
                </a:cubicBezTo>
                <a:cubicBezTo>
                  <a:pt x="5459" y="461"/>
                  <a:pt x="5438" y="491"/>
                  <a:pt x="5414" y="513"/>
                </a:cubicBezTo>
                <a:cubicBezTo>
                  <a:pt x="5371" y="553"/>
                  <a:pt x="5320" y="579"/>
                  <a:pt x="5273" y="612"/>
                </a:cubicBezTo>
                <a:cubicBezTo>
                  <a:pt x="4964" y="742"/>
                  <a:pt x="4661" y="885"/>
                  <a:pt x="4371" y="1053"/>
                </a:cubicBezTo>
                <a:cubicBezTo>
                  <a:pt x="4167" y="913"/>
                  <a:pt x="3960" y="776"/>
                  <a:pt x="3761" y="630"/>
                </a:cubicBezTo>
                <a:cubicBezTo>
                  <a:pt x="3663" y="559"/>
                  <a:pt x="3559" y="511"/>
                  <a:pt x="3453" y="464"/>
                </a:cubicBezTo>
                <a:cubicBezTo>
                  <a:pt x="3367" y="425"/>
                  <a:pt x="3272" y="411"/>
                  <a:pt x="3179" y="450"/>
                </a:cubicBezTo>
                <a:cubicBezTo>
                  <a:pt x="3133" y="469"/>
                  <a:pt x="3085" y="481"/>
                  <a:pt x="3038" y="495"/>
                </a:cubicBezTo>
                <a:cubicBezTo>
                  <a:pt x="2892" y="537"/>
                  <a:pt x="2783" y="634"/>
                  <a:pt x="2705" y="770"/>
                </a:cubicBezTo>
                <a:cubicBezTo>
                  <a:pt x="2647" y="872"/>
                  <a:pt x="2583" y="967"/>
                  <a:pt x="2497" y="1044"/>
                </a:cubicBezTo>
                <a:cubicBezTo>
                  <a:pt x="2477" y="1062"/>
                  <a:pt x="2456" y="1086"/>
                  <a:pt x="2447" y="1112"/>
                </a:cubicBezTo>
                <a:cubicBezTo>
                  <a:pt x="2402" y="1245"/>
                  <a:pt x="2338" y="1369"/>
                  <a:pt x="2314" y="1512"/>
                </a:cubicBezTo>
                <a:cubicBezTo>
                  <a:pt x="2291" y="1652"/>
                  <a:pt x="2263" y="1793"/>
                  <a:pt x="2219" y="1926"/>
                </a:cubicBezTo>
                <a:cubicBezTo>
                  <a:pt x="2184" y="2031"/>
                  <a:pt x="2167" y="2128"/>
                  <a:pt x="2181" y="2237"/>
                </a:cubicBezTo>
                <a:cubicBezTo>
                  <a:pt x="2195" y="2342"/>
                  <a:pt x="2215" y="2448"/>
                  <a:pt x="2202" y="2556"/>
                </a:cubicBezTo>
                <a:cubicBezTo>
                  <a:pt x="2198" y="2594"/>
                  <a:pt x="2214" y="2639"/>
                  <a:pt x="2227" y="2678"/>
                </a:cubicBezTo>
                <a:cubicBezTo>
                  <a:pt x="2245" y="2729"/>
                  <a:pt x="2257" y="2776"/>
                  <a:pt x="2244" y="2831"/>
                </a:cubicBezTo>
                <a:cubicBezTo>
                  <a:pt x="2098" y="2999"/>
                  <a:pt x="1954" y="3172"/>
                  <a:pt x="1820" y="3353"/>
                </a:cubicBezTo>
                <a:cubicBezTo>
                  <a:pt x="1806" y="3351"/>
                  <a:pt x="1793" y="3341"/>
                  <a:pt x="1778" y="3344"/>
                </a:cubicBezTo>
                <a:cubicBezTo>
                  <a:pt x="1736" y="3351"/>
                  <a:pt x="1692" y="3364"/>
                  <a:pt x="1654" y="3375"/>
                </a:cubicBezTo>
                <a:cubicBezTo>
                  <a:pt x="1649" y="3395"/>
                  <a:pt x="1646" y="3413"/>
                  <a:pt x="1650" y="3420"/>
                </a:cubicBezTo>
                <a:cubicBezTo>
                  <a:pt x="1693" y="3496"/>
                  <a:pt x="1669" y="3552"/>
                  <a:pt x="1612" y="3605"/>
                </a:cubicBezTo>
                <a:cubicBezTo>
                  <a:pt x="1596" y="3620"/>
                  <a:pt x="1579" y="3643"/>
                  <a:pt x="1562" y="3659"/>
                </a:cubicBezTo>
                <a:cubicBezTo>
                  <a:pt x="1464" y="3752"/>
                  <a:pt x="1365" y="3844"/>
                  <a:pt x="1292" y="3965"/>
                </a:cubicBezTo>
                <a:cubicBezTo>
                  <a:pt x="1280" y="3984"/>
                  <a:pt x="1264" y="4001"/>
                  <a:pt x="1247" y="4014"/>
                </a:cubicBezTo>
                <a:cubicBezTo>
                  <a:pt x="1198" y="4049"/>
                  <a:pt x="1178" y="4099"/>
                  <a:pt x="1159" y="4158"/>
                </a:cubicBezTo>
                <a:cubicBezTo>
                  <a:pt x="1115" y="4299"/>
                  <a:pt x="1074" y="4442"/>
                  <a:pt x="1051" y="4590"/>
                </a:cubicBezTo>
                <a:cubicBezTo>
                  <a:pt x="950" y="4786"/>
                  <a:pt x="860" y="4988"/>
                  <a:pt x="773" y="5193"/>
                </a:cubicBezTo>
                <a:cubicBezTo>
                  <a:pt x="765" y="5192"/>
                  <a:pt x="761" y="5184"/>
                  <a:pt x="752" y="5184"/>
                </a:cubicBezTo>
                <a:cubicBezTo>
                  <a:pt x="741" y="5215"/>
                  <a:pt x="745" y="5244"/>
                  <a:pt x="740" y="5274"/>
                </a:cubicBezTo>
                <a:cubicBezTo>
                  <a:pt x="490" y="5874"/>
                  <a:pt x="290" y="6503"/>
                  <a:pt x="166" y="7164"/>
                </a:cubicBezTo>
                <a:cubicBezTo>
                  <a:pt x="128" y="7191"/>
                  <a:pt x="92" y="7222"/>
                  <a:pt x="54" y="7250"/>
                </a:cubicBezTo>
                <a:cubicBezTo>
                  <a:pt x="-5" y="7292"/>
                  <a:pt x="-13" y="7332"/>
                  <a:pt x="33" y="7394"/>
                </a:cubicBezTo>
                <a:cubicBezTo>
                  <a:pt x="60" y="7430"/>
                  <a:pt x="90" y="7460"/>
                  <a:pt x="120" y="7493"/>
                </a:cubicBezTo>
                <a:cubicBezTo>
                  <a:pt x="48" y="7967"/>
                  <a:pt x="0" y="8450"/>
                  <a:pt x="0" y="8946"/>
                </a:cubicBezTo>
                <a:cubicBezTo>
                  <a:pt x="-3" y="11532"/>
                  <a:pt x="958" y="13830"/>
                  <a:pt x="2651" y="15525"/>
                </a:cubicBezTo>
                <a:lnTo>
                  <a:pt x="8265" y="21600"/>
                </a:lnTo>
                <a:lnTo>
                  <a:pt x="14087" y="15291"/>
                </a:lnTo>
                <a:cubicBezTo>
                  <a:pt x="14577" y="14763"/>
                  <a:pt x="14998" y="14164"/>
                  <a:pt x="15354" y="13518"/>
                </a:cubicBezTo>
                <a:cubicBezTo>
                  <a:pt x="15423" y="13532"/>
                  <a:pt x="15490" y="13553"/>
                  <a:pt x="15558" y="13568"/>
                </a:cubicBezTo>
                <a:cubicBezTo>
                  <a:pt x="15649" y="13587"/>
                  <a:pt x="15738" y="13595"/>
                  <a:pt x="15832" y="13590"/>
                </a:cubicBezTo>
                <a:cubicBezTo>
                  <a:pt x="15925" y="13585"/>
                  <a:pt x="16022" y="13592"/>
                  <a:pt x="16115" y="13590"/>
                </a:cubicBezTo>
                <a:cubicBezTo>
                  <a:pt x="16159" y="13589"/>
                  <a:pt x="16199" y="13589"/>
                  <a:pt x="16244" y="13590"/>
                </a:cubicBezTo>
                <a:cubicBezTo>
                  <a:pt x="16255" y="13590"/>
                  <a:pt x="16266" y="13588"/>
                  <a:pt x="16277" y="13586"/>
                </a:cubicBezTo>
                <a:cubicBezTo>
                  <a:pt x="16299" y="13581"/>
                  <a:pt x="16322" y="13573"/>
                  <a:pt x="16323" y="13545"/>
                </a:cubicBezTo>
                <a:cubicBezTo>
                  <a:pt x="16323" y="13530"/>
                  <a:pt x="16316" y="13505"/>
                  <a:pt x="16306" y="13496"/>
                </a:cubicBezTo>
                <a:cubicBezTo>
                  <a:pt x="16244" y="13440"/>
                  <a:pt x="16178" y="13387"/>
                  <a:pt x="16115" y="13334"/>
                </a:cubicBezTo>
                <a:cubicBezTo>
                  <a:pt x="16118" y="13290"/>
                  <a:pt x="16128" y="13256"/>
                  <a:pt x="16127" y="13221"/>
                </a:cubicBezTo>
                <a:cubicBezTo>
                  <a:pt x="16125" y="13140"/>
                  <a:pt x="16095" y="13073"/>
                  <a:pt x="16019" y="13037"/>
                </a:cubicBezTo>
                <a:cubicBezTo>
                  <a:pt x="15990" y="13023"/>
                  <a:pt x="15967" y="12996"/>
                  <a:pt x="15940" y="12978"/>
                </a:cubicBezTo>
                <a:cubicBezTo>
                  <a:pt x="15943" y="12874"/>
                  <a:pt x="15908" y="12788"/>
                  <a:pt x="15866" y="12704"/>
                </a:cubicBezTo>
                <a:cubicBezTo>
                  <a:pt x="15825" y="12624"/>
                  <a:pt x="15828" y="12539"/>
                  <a:pt x="15861" y="12461"/>
                </a:cubicBezTo>
                <a:cubicBezTo>
                  <a:pt x="15867" y="12447"/>
                  <a:pt x="15873" y="12434"/>
                  <a:pt x="15878" y="12420"/>
                </a:cubicBezTo>
                <a:cubicBezTo>
                  <a:pt x="15932" y="12316"/>
                  <a:pt x="16001" y="12222"/>
                  <a:pt x="16115" y="12182"/>
                </a:cubicBezTo>
                <a:cubicBezTo>
                  <a:pt x="16151" y="12169"/>
                  <a:pt x="16185" y="12149"/>
                  <a:pt x="16223" y="12146"/>
                </a:cubicBezTo>
                <a:cubicBezTo>
                  <a:pt x="16277" y="12140"/>
                  <a:pt x="16318" y="12116"/>
                  <a:pt x="16348" y="12069"/>
                </a:cubicBezTo>
                <a:cubicBezTo>
                  <a:pt x="16363" y="12045"/>
                  <a:pt x="16373" y="12016"/>
                  <a:pt x="16393" y="11997"/>
                </a:cubicBezTo>
                <a:cubicBezTo>
                  <a:pt x="16417" y="11975"/>
                  <a:pt x="16452" y="11949"/>
                  <a:pt x="16481" y="11948"/>
                </a:cubicBezTo>
                <a:cubicBezTo>
                  <a:pt x="16551" y="11944"/>
                  <a:pt x="16618" y="11924"/>
                  <a:pt x="16688" y="11952"/>
                </a:cubicBezTo>
                <a:cubicBezTo>
                  <a:pt x="16749" y="11977"/>
                  <a:pt x="16797" y="11963"/>
                  <a:pt x="16825" y="11898"/>
                </a:cubicBezTo>
                <a:cubicBezTo>
                  <a:pt x="16851" y="11839"/>
                  <a:pt x="16893" y="11810"/>
                  <a:pt x="16954" y="11799"/>
                </a:cubicBezTo>
                <a:cubicBezTo>
                  <a:pt x="17013" y="11789"/>
                  <a:pt x="17069" y="11765"/>
                  <a:pt x="17125" y="11741"/>
                </a:cubicBezTo>
                <a:cubicBezTo>
                  <a:pt x="17163" y="11724"/>
                  <a:pt x="17180" y="11680"/>
                  <a:pt x="17174" y="11637"/>
                </a:cubicBezTo>
                <a:cubicBezTo>
                  <a:pt x="17170" y="11602"/>
                  <a:pt x="17161" y="11569"/>
                  <a:pt x="17158" y="11534"/>
                </a:cubicBezTo>
                <a:cubicBezTo>
                  <a:pt x="17157" y="11519"/>
                  <a:pt x="17163" y="11494"/>
                  <a:pt x="17174" y="11484"/>
                </a:cubicBezTo>
                <a:cubicBezTo>
                  <a:pt x="17195" y="11466"/>
                  <a:pt x="17220" y="11452"/>
                  <a:pt x="17245" y="11444"/>
                </a:cubicBezTo>
                <a:cubicBezTo>
                  <a:pt x="17328" y="11417"/>
                  <a:pt x="17372" y="11351"/>
                  <a:pt x="17399" y="11268"/>
                </a:cubicBezTo>
                <a:cubicBezTo>
                  <a:pt x="17424" y="11190"/>
                  <a:pt x="17456" y="11113"/>
                  <a:pt x="17478" y="11034"/>
                </a:cubicBezTo>
                <a:cubicBezTo>
                  <a:pt x="17496" y="10969"/>
                  <a:pt x="17530" y="10916"/>
                  <a:pt x="17565" y="10863"/>
                </a:cubicBezTo>
                <a:cubicBezTo>
                  <a:pt x="17603" y="10805"/>
                  <a:pt x="17582" y="10734"/>
                  <a:pt x="17607" y="10674"/>
                </a:cubicBezTo>
                <a:cubicBezTo>
                  <a:pt x="17615" y="10653"/>
                  <a:pt x="17628" y="10633"/>
                  <a:pt x="17636" y="10611"/>
                </a:cubicBezTo>
                <a:cubicBezTo>
                  <a:pt x="17651" y="10567"/>
                  <a:pt x="17669" y="10522"/>
                  <a:pt x="17677" y="10476"/>
                </a:cubicBezTo>
                <a:cubicBezTo>
                  <a:pt x="17684" y="10440"/>
                  <a:pt x="17689" y="10409"/>
                  <a:pt x="17715" y="10382"/>
                </a:cubicBezTo>
                <a:cubicBezTo>
                  <a:pt x="17782" y="10311"/>
                  <a:pt x="17806" y="10220"/>
                  <a:pt x="17806" y="10121"/>
                </a:cubicBezTo>
                <a:cubicBezTo>
                  <a:pt x="17806" y="10024"/>
                  <a:pt x="17825" y="9937"/>
                  <a:pt x="17856" y="9846"/>
                </a:cubicBezTo>
                <a:cubicBezTo>
                  <a:pt x="17873" y="9797"/>
                  <a:pt x="17875" y="9741"/>
                  <a:pt x="17881" y="9689"/>
                </a:cubicBezTo>
                <a:cubicBezTo>
                  <a:pt x="17889" y="9616"/>
                  <a:pt x="17852" y="9563"/>
                  <a:pt x="17802" y="9522"/>
                </a:cubicBezTo>
                <a:cubicBezTo>
                  <a:pt x="17785" y="9508"/>
                  <a:pt x="17768" y="9496"/>
                  <a:pt x="17748" y="9486"/>
                </a:cubicBezTo>
                <a:cubicBezTo>
                  <a:pt x="17608" y="9413"/>
                  <a:pt x="17487" y="9308"/>
                  <a:pt x="17386" y="9180"/>
                </a:cubicBezTo>
                <a:cubicBezTo>
                  <a:pt x="17315" y="9089"/>
                  <a:pt x="17251" y="8997"/>
                  <a:pt x="17295" y="8861"/>
                </a:cubicBezTo>
                <a:cubicBezTo>
                  <a:pt x="17313" y="8804"/>
                  <a:pt x="17297" y="8743"/>
                  <a:pt x="17249" y="8699"/>
                </a:cubicBezTo>
                <a:cubicBezTo>
                  <a:pt x="17234" y="8685"/>
                  <a:pt x="17219" y="8660"/>
                  <a:pt x="17220" y="8640"/>
                </a:cubicBezTo>
                <a:cubicBezTo>
                  <a:pt x="17227" y="8533"/>
                  <a:pt x="17238" y="8421"/>
                  <a:pt x="17324" y="8352"/>
                </a:cubicBezTo>
                <a:cubicBezTo>
                  <a:pt x="17428" y="8270"/>
                  <a:pt x="17488" y="8164"/>
                  <a:pt x="17511" y="8028"/>
                </a:cubicBezTo>
                <a:cubicBezTo>
                  <a:pt x="17523" y="7961"/>
                  <a:pt x="17556" y="7907"/>
                  <a:pt x="17623" y="7884"/>
                </a:cubicBezTo>
                <a:cubicBezTo>
                  <a:pt x="17673" y="7867"/>
                  <a:pt x="17685" y="7824"/>
                  <a:pt x="17677" y="7772"/>
                </a:cubicBezTo>
                <a:cubicBezTo>
                  <a:pt x="17676" y="7759"/>
                  <a:pt x="17668" y="7747"/>
                  <a:pt x="17665" y="7736"/>
                </a:cubicBezTo>
                <a:cubicBezTo>
                  <a:pt x="17648" y="7684"/>
                  <a:pt x="17664" y="7642"/>
                  <a:pt x="17702" y="7610"/>
                </a:cubicBezTo>
                <a:cubicBezTo>
                  <a:pt x="17777" y="7546"/>
                  <a:pt x="17794" y="7434"/>
                  <a:pt x="17864" y="7367"/>
                </a:cubicBezTo>
                <a:cubicBezTo>
                  <a:pt x="17875" y="7357"/>
                  <a:pt x="17881" y="7338"/>
                  <a:pt x="17881" y="7322"/>
                </a:cubicBezTo>
                <a:cubicBezTo>
                  <a:pt x="17877" y="7209"/>
                  <a:pt x="17928" y="7119"/>
                  <a:pt x="17976" y="7029"/>
                </a:cubicBezTo>
                <a:cubicBezTo>
                  <a:pt x="17965" y="6862"/>
                  <a:pt x="17852" y="6747"/>
                  <a:pt x="17789" y="6611"/>
                </a:cubicBezTo>
                <a:cubicBezTo>
                  <a:pt x="17787" y="6606"/>
                  <a:pt x="17782" y="6605"/>
                  <a:pt x="17777" y="6602"/>
                </a:cubicBezTo>
                <a:cubicBezTo>
                  <a:pt x="17700" y="6544"/>
                  <a:pt x="17652" y="6456"/>
                  <a:pt x="17565" y="6413"/>
                </a:cubicBezTo>
                <a:cubicBezTo>
                  <a:pt x="17541" y="6401"/>
                  <a:pt x="17516" y="6376"/>
                  <a:pt x="17499" y="6354"/>
                </a:cubicBezTo>
                <a:cubicBezTo>
                  <a:pt x="17478" y="6329"/>
                  <a:pt x="17449" y="6314"/>
                  <a:pt x="17424" y="6296"/>
                </a:cubicBezTo>
                <a:cubicBezTo>
                  <a:pt x="17461" y="6255"/>
                  <a:pt x="17497" y="6212"/>
                  <a:pt x="17536" y="6174"/>
                </a:cubicBezTo>
                <a:cubicBezTo>
                  <a:pt x="17649" y="6064"/>
                  <a:pt x="17733" y="5925"/>
                  <a:pt x="17760" y="5765"/>
                </a:cubicBezTo>
                <a:cubicBezTo>
                  <a:pt x="17777" y="5667"/>
                  <a:pt x="17812" y="5594"/>
                  <a:pt x="17873" y="5531"/>
                </a:cubicBezTo>
                <a:cubicBezTo>
                  <a:pt x="17994" y="5405"/>
                  <a:pt x="18121" y="5282"/>
                  <a:pt x="18247" y="5162"/>
                </a:cubicBezTo>
                <a:cubicBezTo>
                  <a:pt x="18450" y="4966"/>
                  <a:pt x="18479" y="4918"/>
                  <a:pt x="18612" y="4613"/>
                </a:cubicBezTo>
                <a:cubicBezTo>
                  <a:pt x="18628" y="4576"/>
                  <a:pt x="18650" y="4544"/>
                  <a:pt x="18675" y="4514"/>
                </a:cubicBezTo>
                <a:cubicBezTo>
                  <a:pt x="18705" y="4476"/>
                  <a:pt x="18742" y="4442"/>
                  <a:pt x="18774" y="4406"/>
                </a:cubicBezTo>
                <a:cubicBezTo>
                  <a:pt x="18800" y="4377"/>
                  <a:pt x="18825" y="4345"/>
                  <a:pt x="18845" y="4311"/>
                </a:cubicBezTo>
                <a:cubicBezTo>
                  <a:pt x="18852" y="4298"/>
                  <a:pt x="18846" y="4275"/>
                  <a:pt x="18837" y="4262"/>
                </a:cubicBezTo>
                <a:cubicBezTo>
                  <a:pt x="18828" y="4248"/>
                  <a:pt x="18803" y="4234"/>
                  <a:pt x="18791" y="4239"/>
                </a:cubicBezTo>
                <a:cubicBezTo>
                  <a:pt x="18748" y="4256"/>
                  <a:pt x="18707" y="4273"/>
                  <a:pt x="18670" y="4302"/>
                </a:cubicBezTo>
                <a:cubicBezTo>
                  <a:pt x="18580" y="4373"/>
                  <a:pt x="18496" y="4452"/>
                  <a:pt x="18405" y="4523"/>
                </a:cubicBezTo>
                <a:cubicBezTo>
                  <a:pt x="18368" y="4551"/>
                  <a:pt x="18319" y="4566"/>
                  <a:pt x="18276" y="4581"/>
                </a:cubicBezTo>
                <a:cubicBezTo>
                  <a:pt x="18262" y="4586"/>
                  <a:pt x="18230" y="4579"/>
                  <a:pt x="18226" y="4568"/>
                </a:cubicBezTo>
                <a:cubicBezTo>
                  <a:pt x="18217" y="4543"/>
                  <a:pt x="18210" y="4500"/>
                  <a:pt x="18222" y="4487"/>
                </a:cubicBezTo>
                <a:cubicBezTo>
                  <a:pt x="18332" y="4364"/>
                  <a:pt x="18447" y="4244"/>
                  <a:pt x="18562" y="4127"/>
                </a:cubicBezTo>
                <a:cubicBezTo>
                  <a:pt x="18658" y="4030"/>
                  <a:pt x="18772" y="3951"/>
                  <a:pt x="18853" y="3843"/>
                </a:cubicBezTo>
                <a:cubicBezTo>
                  <a:pt x="18973" y="3685"/>
                  <a:pt x="19107" y="3547"/>
                  <a:pt x="19252" y="3420"/>
                </a:cubicBezTo>
                <a:cubicBezTo>
                  <a:pt x="19513" y="3192"/>
                  <a:pt x="19777" y="2969"/>
                  <a:pt x="20038" y="2741"/>
                </a:cubicBezTo>
                <a:cubicBezTo>
                  <a:pt x="20125" y="2664"/>
                  <a:pt x="20195" y="2562"/>
                  <a:pt x="20291" y="2507"/>
                </a:cubicBezTo>
                <a:cubicBezTo>
                  <a:pt x="20433" y="2425"/>
                  <a:pt x="20559" y="2315"/>
                  <a:pt x="20682" y="2210"/>
                </a:cubicBezTo>
                <a:cubicBezTo>
                  <a:pt x="20937" y="1990"/>
                  <a:pt x="21186" y="1764"/>
                  <a:pt x="21434" y="1535"/>
                </a:cubicBezTo>
                <a:cubicBezTo>
                  <a:pt x="21501" y="1472"/>
                  <a:pt x="21587" y="1413"/>
                  <a:pt x="21579" y="1292"/>
                </a:cubicBezTo>
                <a:cubicBezTo>
                  <a:pt x="21466" y="1239"/>
                  <a:pt x="21414" y="1343"/>
                  <a:pt x="21347" y="1400"/>
                </a:cubicBezTo>
                <a:cubicBezTo>
                  <a:pt x="20956" y="1728"/>
                  <a:pt x="20569" y="2065"/>
                  <a:pt x="20179" y="2394"/>
                </a:cubicBezTo>
                <a:cubicBezTo>
                  <a:pt x="19951" y="2587"/>
                  <a:pt x="19721" y="2773"/>
                  <a:pt x="19489" y="2961"/>
                </a:cubicBezTo>
                <a:cubicBezTo>
                  <a:pt x="19445" y="2997"/>
                  <a:pt x="19396" y="3026"/>
                  <a:pt x="19348" y="3056"/>
                </a:cubicBezTo>
                <a:cubicBezTo>
                  <a:pt x="19315" y="3075"/>
                  <a:pt x="19253" y="3065"/>
                  <a:pt x="19248" y="3038"/>
                </a:cubicBezTo>
                <a:cubicBezTo>
                  <a:pt x="19243" y="3010"/>
                  <a:pt x="19236" y="2972"/>
                  <a:pt x="19248" y="2952"/>
                </a:cubicBezTo>
                <a:cubicBezTo>
                  <a:pt x="19298" y="2868"/>
                  <a:pt x="19356" y="2790"/>
                  <a:pt x="19410" y="2709"/>
                </a:cubicBezTo>
                <a:cubicBezTo>
                  <a:pt x="19567" y="2649"/>
                  <a:pt x="19616" y="2486"/>
                  <a:pt x="19697" y="2354"/>
                </a:cubicBezTo>
                <a:cubicBezTo>
                  <a:pt x="19709" y="2335"/>
                  <a:pt x="19702" y="2299"/>
                  <a:pt x="19705" y="2273"/>
                </a:cubicBezTo>
                <a:cubicBezTo>
                  <a:pt x="19612" y="2262"/>
                  <a:pt x="19556" y="2320"/>
                  <a:pt x="19497" y="2367"/>
                </a:cubicBezTo>
                <a:cubicBezTo>
                  <a:pt x="19296" y="2531"/>
                  <a:pt x="19096" y="2703"/>
                  <a:pt x="18895" y="2867"/>
                </a:cubicBezTo>
                <a:cubicBezTo>
                  <a:pt x="18851" y="2902"/>
                  <a:pt x="18805" y="2934"/>
                  <a:pt x="18754" y="2948"/>
                </a:cubicBezTo>
                <a:cubicBezTo>
                  <a:pt x="18684" y="2966"/>
                  <a:pt x="18681" y="2865"/>
                  <a:pt x="18629" y="2844"/>
                </a:cubicBezTo>
                <a:cubicBezTo>
                  <a:pt x="18620" y="2841"/>
                  <a:pt x="18611" y="2843"/>
                  <a:pt x="18591" y="2835"/>
                </a:cubicBezTo>
                <a:cubicBezTo>
                  <a:pt x="18526" y="2876"/>
                  <a:pt x="18452" y="2915"/>
                  <a:pt x="18384" y="2966"/>
                </a:cubicBezTo>
                <a:cubicBezTo>
                  <a:pt x="18230" y="3080"/>
                  <a:pt x="18079" y="3199"/>
                  <a:pt x="17927" y="3317"/>
                </a:cubicBezTo>
                <a:cubicBezTo>
                  <a:pt x="17866" y="3364"/>
                  <a:pt x="17805" y="3410"/>
                  <a:pt x="17744" y="3456"/>
                </a:cubicBezTo>
                <a:cubicBezTo>
                  <a:pt x="17713" y="3479"/>
                  <a:pt x="17673" y="3467"/>
                  <a:pt x="17661" y="3420"/>
                </a:cubicBezTo>
                <a:cubicBezTo>
                  <a:pt x="17649" y="3377"/>
                  <a:pt x="17638" y="3339"/>
                  <a:pt x="17594" y="3344"/>
                </a:cubicBezTo>
                <a:cubicBezTo>
                  <a:pt x="17464" y="3356"/>
                  <a:pt x="17335" y="3384"/>
                  <a:pt x="17220" y="3456"/>
                </a:cubicBezTo>
                <a:cubicBezTo>
                  <a:pt x="17099" y="3532"/>
                  <a:pt x="16983" y="3610"/>
                  <a:pt x="16867" y="3695"/>
                </a:cubicBezTo>
                <a:cubicBezTo>
                  <a:pt x="16805" y="3740"/>
                  <a:pt x="16742" y="3746"/>
                  <a:pt x="16680" y="3713"/>
                </a:cubicBezTo>
                <a:cubicBezTo>
                  <a:pt x="16622" y="3681"/>
                  <a:pt x="16569" y="3650"/>
                  <a:pt x="16501" y="3641"/>
                </a:cubicBezTo>
                <a:cubicBezTo>
                  <a:pt x="16448" y="3633"/>
                  <a:pt x="16396" y="3602"/>
                  <a:pt x="16348" y="3573"/>
                </a:cubicBezTo>
                <a:cubicBezTo>
                  <a:pt x="16262" y="3523"/>
                  <a:pt x="16239" y="3433"/>
                  <a:pt x="16289" y="3339"/>
                </a:cubicBezTo>
                <a:cubicBezTo>
                  <a:pt x="16317" y="3287"/>
                  <a:pt x="16358" y="3245"/>
                  <a:pt x="16389" y="3195"/>
                </a:cubicBezTo>
                <a:cubicBezTo>
                  <a:pt x="16416" y="3152"/>
                  <a:pt x="16406" y="3100"/>
                  <a:pt x="16364" y="3060"/>
                </a:cubicBezTo>
                <a:cubicBezTo>
                  <a:pt x="16326" y="3024"/>
                  <a:pt x="16280" y="3005"/>
                  <a:pt x="16235" y="3033"/>
                </a:cubicBezTo>
                <a:cubicBezTo>
                  <a:pt x="16163" y="3079"/>
                  <a:pt x="16097" y="3132"/>
                  <a:pt x="16028" y="3182"/>
                </a:cubicBezTo>
                <a:cubicBezTo>
                  <a:pt x="15981" y="3215"/>
                  <a:pt x="15935" y="3248"/>
                  <a:pt x="15886" y="3276"/>
                </a:cubicBezTo>
                <a:cubicBezTo>
                  <a:pt x="15873" y="3284"/>
                  <a:pt x="15842" y="3282"/>
                  <a:pt x="15832" y="3272"/>
                </a:cubicBezTo>
                <a:cubicBezTo>
                  <a:pt x="15815" y="3253"/>
                  <a:pt x="15797" y="3230"/>
                  <a:pt x="15795" y="3204"/>
                </a:cubicBezTo>
                <a:cubicBezTo>
                  <a:pt x="15787" y="3105"/>
                  <a:pt x="15849" y="3028"/>
                  <a:pt x="15899" y="2957"/>
                </a:cubicBezTo>
                <a:cubicBezTo>
                  <a:pt x="15965" y="2861"/>
                  <a:pt x="15988" y="2757"/>
                  <a:pt x="15965" y="2646"/>
                </a:cubicBezTo>
                <a:cubicBezTo>
                  <a:pt x="15931" y="2477"/>
                  <a:pt x="15952" y="2333"/>
                  <a:pt x="16073" y="2214"/>
                </a:cubicBezTo>
                <a:cubicBezTo>
                  <a:pt x="16080" y="2208"/>
                  <a:pt x="16084" y="2197"/>
                  <a:pt x="16102" y="2165"/>
                </a:cubicBezTo>
                <a:cubicBezTo>
                  <a:pt x="16085" y="2099"/>
                  <a:pt x="16074" y="2041"/>
                  <a:pt x="16057" y="1985"/>
                </a:cubicBezTo>
                <a:cubicBezTo>
                  <a:pt x="16034" y="1913"/>
                  <a:pt x="16001" y="1887"/>
                  <a:pt x="15932" y="1886"/>
                </a:cubicBezTo>
                <a:cubicBezTo>
                  <a:pt x="15895" y="1885"/>
                  <a:pt x="15857" y="1881"/>
                  <a:pt x="15824" y="1895"/>
                </a:cubicBezTo>
                <a:cubicBezTo>
                  <a:pt x="15633" y="1970"/>
                  <a:pt x="15439" y="2035"/>
                  <a:pt x="15280" y="2192"/>
                </a:cubicBezTo>
                <a:cubicBezTo>
                  <a:pt x="15060" y="2408"/>
                  <a:pt x="14829" y="2614"/>
                  <a:pt x="14602" y="2822"/>
                </a:cubicBezTo>
                <a:cubicBezTo>
                  <a:pt x="13505" y="1489"/>
                  <a:pt x="12029" y="545"/>
                  <a:pt x="10364" y="171"/>
                </a:cubicBezTo>
                <a:cubicBezTo>
                  <a:pt x="9795" y="43"/>
                  <a:pt x="9221" y="8"/>
                  <a:pt x="8656" y="23"/>
                </a:cubicBezTo>
                <a:cubicBezTo>
                  <a:pt x="8525" y="16"/>
                  <a:pt x="8397" y="0"/>
                  <a:pt x="8265" y="0"/>
                </a:cubicBezTo>
                <a:close/>
              </a:path>
            </a:pathLst>
          </a:custGeom>
        </p:spPr>
        <p:txBody>
          <a:bodyPr/>
          <a:lstStyle/>
          <a:p>
            <a:pPr defTabSz="457200">
              <a:lnSpc>
                <a:spcPct val="100000"/>
              </a:lnSpc>
              <a:spcBef>
                <a:spcPts val="0"/>
              </a:spcBef>
              <a:defRPr sz="5000" cap="all">
                <a:solidFill>
                  <a:srgbClr val="FFFFFF"/>
                </a:solidFill>
              </a:defRPr>
            </a:pPr>
            <a:endParaRPr/>
          </a:p>
        </p:txBody>
      </p:sp>
      <p:sp>
        <p:nvSpPr>
          <p:cNvPr id="461" name="Shape 461"/>
          <p:cNvSpPr>
            <a:spLocks noGrp="1"/>
          </p:cNvSpPr>
          <p:nvPr>
            <p:ph type="body" idx="27"/>
          </p:nvPr>
        </p:nvSpPr>
        <p:spPr>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p:spPr>
        <p:txBody>
          <a:bodyPr/>
          <a:lstStyle/>
          <a:p>
            <a:pPr algn="l" defTabSz="457200">
              <a:lnSpc>
                <a:spcPct val="100000"/>
              </a:lnSpc>
              <a:spcBef>
                <a:spcPts val="0"/>
              </a:spcBef>
              <a:defRPr sz="5000" cap="all">
                <a:solidFill>
                  <a:srgbClr val="B16AD7"/>
                </a:solidFill>
              </a:defRPr>
            </a:pPr>
            <a:endParaRPr/>
          </a:p>
        </p:txBody>
      </p:sp>
      <p:sp>
        <p:nvSpPr>
          <p:cNvPr id="462" name="Shape 462"/>
          <p:cNvSpPr>
            <a:spLocks noGrp="1"/>
          </p:cNvSpPr>
          <p:nvPr>
            <p:ph type="body" idx="28"/>
          </p:nvPr>
        </p:nvSpPr>
        <p:spPr>
          <a:custGeom>
            <a:avLst/>
            <a:gdLst/>
            <a:ahLst/>
            <a:cxnLst>
              <a:cxn ang="0">
                <a:pos x="wd2" y="hd2"/>
              </a:cxn>
              <a:cxn ang="5400000">
                <a:pos x="wd2" y="hd2"/>
              </a:cxn>
              <a:cxn ang="10800000">
                <a:pos x="wd2" y="hd2"/>
              </a:cxn>
              <a:cxn ang="16200000">
                <a:pos x="wd2" y="hd2"/>
              </a:cxn>
            </a:cxnLst>
            <a:rect l="0" t="0" r="r" b="b"/>
            <a:pathLst>
              <a:path w="21298" h="21419" extrusionOk="0">
                <a:moveTo>
                  <a:pt x="20840" y="3138"/>
                </a:moveTo>
                <a:cubicBezTo>
                  <a:pt x="21446" y="2425"/>
                  <a:pt x="21451" y="1263"/>
                  <a:pt x="20851" y="544"/>
                </a:cubicBezTo>
                <a:cubicBezTo>
                  <a:pt x="20248" y="-181"/>
                  <a:pt x="19263" y="-181"/>
                  <a:pt x="18659" y="544"/>
                </a:cubicBezTo>
                <a:lnTo>
                  <a:pt x="10193" y="16984"/>
                </a:lnTo>
                <a:lnTo>
                  <a:pt x="2628" y="8313"/>
                </a:lnTo>
                <a:cubicBezTo>
                  <a:pt x="2022" y="7601"/>
                  <a:pt x="1046" y="7607"/>
                  <a:pt x="446" y="8326"/>
                </a:cubicBezTo>
                <a:cubicBezTo>
                  <a:pt x="-149" y="9041"/>
                  <a:pt x="-149" y="10193"/>
                  <a:pt x="446" y="10907"/>
                </a:cubicBezTo>
                <a:lnTo>
                  <a:pt x="9558" y="20881"/>
                </a:lnTo>
                <a:cubicBezTo>
                  <a:pt x="9860" y="21240"/>
                  <a:pt x="10251" y="21419"/>
                  <a:pt x="10643" y="21419"/>
                </a:cubicBezTo>
                <a:cubicBezTo>
                  <a:pt x="11035" y="21419"/>
                  <a:pt x="11427" y="21240"/>
                  <a:pt x="11728" y="20881"/>
                </a:cubicBezTo>
                <a:lnTo>
                  <a:pt x="20840" y="3138"/>
                </a:lnTo>
                <a:close/>
              </a:path>
            </a:pathLst>
          </a:custGeom>
        </p:spPr>
        <p:txBody>
          <a:bodyPr/>
          <a:lstStyle/>
          <a:p>
            <a:pPr algn="l" defTabSz="457200">
              <a:lnSpc>
                <a:spcPct val="100000"/>
              </a:lnSpc>
              <a:spcBef>
                <a:spcPts val="0"/>
              </a:spcBef>
              <a:defRPr sz="5000" cap="all">
                <a:solidFill>
                  <a:srgbClr val="B16AD7"/>
                </a:solidFill>
              </a:defRPr>
            </a:pPr>
            <a:endParaRPr/>
          </a:p>
        </p:txBody>
      </p:sp>
    </p:spTree>
  </p:cSld>
  <p:clrMapOvr>
    <a:masterClrMapping/>
  </p:clrMapOvr>
  <p:transition xmlns:p14="http://schemas.microsoft.com/office/powerpoint/2010/main" spd="med"/>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hite">
  <a:themeElements>
    <a:clrScheme name="White">
      <a:dk1>
        <a:srgbClr val="53585F"/>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venir Next Demi Bold"/>
        <a:ea typeface="Avenir Next Demi Bold"/>
        <a:cs typeface="Avenir Next Demi Bold"/>
      </a:majorFont>
      <a:minorFont>
        <a:latin typeface="Avenir Light"/>
        <a:ea typeface="Avenir Light"/>
        <a:cs typeface="Avenir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alphaModFix amt="90000"/>
          </a:blip>
          <a:srcRect/>
          <a:stretch>
            <a:fillRect/>
          </a:stretch>
        </a:blipFill>
        <a:ln w="12700"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5000" b="0" i="0" u="none" strike="noStrike" cap="all"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flat">
          <a:solidFill>
            <a:srgbClr val="53585F">
              <a:alpha val="45430"/>
            </a:srgb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t">
        <a:normAutofit/>
      </a:bodyPr>
      <a:lstStyle>
        <a:defPPr marL="0" marR="0" indent="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venir Next Demi Bold"/>
        <a:ea typeface="Avenir Next Demi Bold"/>
        <a:cs typeface="Avenir Next Demi Bold"/>
      </a:majorFont>
      <a:minorFont>
        <a:latin typeface="Avenir Light"/>
        <a:ea typeface="Avenir Light"/>
        <a:cs typeface="Avenir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alphaModFix amt="90000"/>
          </a:blip>
          <a:srcRect/>
          <a:stretch>
            <a:fillRect/>
          </a:stretch>
        </a:blipFill>
        <a:ln w="12700" cap="flat">
          <a:noFill/>
          <a:miter lim="400000"/>
        </a:ln>
        <a:effectLst/>
        <a:sp3d/>
      </a:spPr>
      <a:bodyPr rot="0" spcFirstLastPara="1" vertOverflow="overflow" horzOverflow="overflow" vert="horz" wrap="square" lIns="38100" tIns="38100" rIns="38100" bIns="38100" numCol="1" spcCol="38100" rtlCol="0" anchor="ctr">
        <a:spAutoFit/>
      </a:bodyPr>
      <a:lstStyle>
        <a:defPPr marL="0" marR="0" indent="0" algn="ctr" defTabSz="457200" rtl="0" fontAlgn="auto" latinLnBrk="0" hangingPunct="0">
          <a:lnSpc>
            <a:spcPct val="100000"/>
          </a:lnSpc>
          <a:spcBef>
            <a:spcPts val="0"/>
          </a:spcBef>
          <a:spcAft>
            <a:spcPts val="0"/>
          </a:spcAft>
          <a:buClrTx/>
          <a:buSzTx/>
          <a:buFontTx/>
          <a:buNone/>
          <a:tabLst/>
          <a:defRPr kumimoji="0" sz="5000" b="0" i="0" u="none" strike="noStrike" cap="all"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9050" cap="flat">
          <a:solidFill>
            <a:srgbClr val="53585F">
              <a:alpha val="45430"/>
            </a:srgb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t">
        <a:normAutofit/>
      </a:bodyPr>
      <a:lstStyle>
        <a:defPPr marL="0" marR="0" indent="0" algn="ctr" defTabSz="584200" rtl="0" fontAlgn="auto" latinLnBrk="0" hangingPunct="0">
          <a:lnSpc>
            <a:spcPct val="90000"/>
          </a:lnSpc>
          <a:spcBef>
            <a:spcPts val="1500"/>
          </a:spcBef>
          <a:spcAft>
            <a:spcPts val="0"/>
          </a:spcAft>
          <a:buClrTx/>
          <a:buSzTx/>
          <a:buFontTx/>
          <a:buNone/>
          <a:tabLst/>
          <a:defRPr kumimoji="0" sz="1800" b="0" i="0" u="none" strike="noStrike" cap="none" spc="0" normalizeH="0" baseline="0">
            <a:ln>
              <a:noFill/>
            </a:ln>
            <a:solidFill>
              <a:srgbClr val="53585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1561</Words>
  <Application>Microsoft Macintosh PowerPoint</Application>
  <PresentationFormat>Custom</PresentationFormat>
  <Paragraphs>109</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White</vt:lpstr>
      <vt:lpstr>WATERCOLOR</vt:lpstr>
      <vt:lpstr>3 quantity diagrams </vt:lpstr>
      <vt:lpstr>the world map</vt:lpstr>
      <vt:lpstr>comparison</vt:lpstr>
      <vt:lpstr>Setting goals</vt:lpstr>
      <vt:lpstr>Measuring results</vt:lpstr>
      <vt:lpstr>VISUALIZING</vt:lpstr>
      <vt:lpstr>PROJECT TIMELINE</vt:lpstr>
      <vt:lpstr>PROJECT TIMELINE UNTIL GOAL</vt:lpstr>
      <vt:lpstr>Collaboration</vt:lpstr>
      <vt:lpstr>PROCESS CYCLE</vt:lpstr>
      <vt:lpstr>VISUAL COMPARISON</vt:lpstr>
      <vt:lpstr>EVALUATION</vt:lpstr>
      <vt:lpstr>PowerPoint Presentation</vt:lpstr>
      <vt:lpstr>PowerPoint Presentation</vt:lpstr>
      <vt:lpstr>FINANCES</vt:lpstr>
      <vt:lpstr>BRAINSTORMING</vt:lpstr>
      <vt:lpstr>CONCLUSIONS</vt:lpstr>
      <vt:lpstr>PowerPoint Presentation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WATERCOLOR</dc:title>
  <cp:lastModifiedBy>Audrius</cp:lastModifiedBy>
  <cp:revision>1</cp:revision>
  <dcterms:modified xsi:type="dcterms:W3CDTF">2016-12-02T08:29:49Z</dcterms:modified>
</cp:coreProperties>
</file>