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1pPr>
    <a:lvl2pPr marL="0" marR="0" indent="3429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2pPr>
    <a:lvl3pPr marL="0" marR="0" indent="6858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3pPr>
    <a:lvl4pPr marL="0" marR="0" indent="10287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4pPr>
    <a:lvl5pPr marL="0" marR="0" indent="13716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5pPr>
    <a:lvl6pPr marL="0" marR="0" indent="17145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6pPr>
    <a:lvl7pPr marL="0" marR="0" indent="20574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7pPr>
    <a:lvl8pPr marL="0" marR="0" indent="24003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8pPr>
    <a:lvl9pPr marL="0" marR="0" indent="27432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EEEE"/>
    <a:srgbClr val="2931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venir Next Medium"/>
          <a:ea typeface="Avenir Next Medium"/>
          <a:cs typeface="Avenir Next Medium"/>
        </a:font>
        <a:srgbClr val="5B5854"/>
      </a:tcTxStyle>
      <a:tcStyle>
        <a:tcBdr>
          <a:left>
            <a:ln w="25400" cap="flat">
              <a:solidFill>
                <a:srgbClr val="5B5854"/>
              </a:solidFill>
              <a:custDash>
                <a:ds d="200000" sp="200000"/>
              </a:custDash>
              <a:miter lim="400000"/>
            </a:ln>
          </a:left>
          <a:right>
            <a:ln w="25400" cap="flat">
              <a:solidFill>
                <a:srgbClr val="5B5854"/>
              </a:solidFill>
              <a:custDash>
                <a:ds d="200000" sp="200000"/>
              </a:custDash>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25400" cap="flat">
              <a:solidFill>
                <a:srgbClr val="5B5854"/>
              </a:solidFill>
              <a:custDash>
                <a:ds d="200000" sp="200000"/>
              </a:custDash>
              <a:miter lim="400000"/>
            </a:ln>
          </a:insideV>
        </a:tcBdr>
        <a:fill>
          <a:noFill/>
        </a:fill>
      </a:tcStyle>
    </a:wholeTbl>
    <a:band2H>
      <a:tcTxStyle/>
      <a:tcStyle>
        <a:tcBdr/>
        <a:fill>
          <a:solidFill>
            <a:schemeClr val="accent2">
              <a:hueOff val="-1122706"/>
              <a:satOff val="6504"/>
              <a:lumOff val="15871"/>
              <a:alpha val="17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38100" cap="flat">
              <a:solidFill>
                <a:srgbClr val="5B5854"/>
              </a:solidFill>
              <a:prstDash val="solid"/>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809E35">
              <a:alpha val="10000"/>
            </a:srgbClr>
          </a:solidFill>
        </a:fill>
      </a:tcStyle>
    </a:firstCol>
    <a:la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38100" cap="flat">
              <a:solidFill>
                <a:srgbClr val="5B5854"/>
              </a:solidFill>
              <a:prstDash val="solid"/>
              <a:miter lim="400000"/>
            </a:ln>
          </a:top>
          <a:bottom>
            <a:ln w="12700" cap="flat">
              <a:noFill/>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12700" cap="flat">
              <a:noFill/>
              <a:miter lim="400000"/>
            </a:ln>
          </a:top>
          <a:bottom>
            <a:ln w="381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619E5C">
              <a:alpha val="15000"/>
            </a:srgbClr>
          </a:solidFill>
        </a:fill>
      </a:tcStyle>
    </a:firstRow>
  </a:tblStyle>
  <a:tblStyle styleId="{C7B018BB-80A7-4F77-B60F-C8B233D01FF8}" styleName="">
    <a:tblBg/>
    <a:wholeTbl>
      <a:tcTxStyle b="off" i="off">
        <a:font>
          <a:latin typeface="Avenir Next Medium"/>
          <a:ea typeface="Avenir Next Medium"/>
          <a:cs typeface="Avenir Next Medium"/>
        </a:font>
        <a:srgbClr val="5B5854"/>
      </a:tcTxStyle>
      <a:tcStyle>
        <a:tcBdr>
          <a:left>
            <a:ln w="12700" cap="flat">
              <a:solidFill>
                <a:srgbClr val="BDBBB3"/>
              </a:solidFill>
              <a:prstDash val="solid"/>
              <a:miter lim="400000"/>
            </a:ln>
          </a:left>
          <a:right>
            <a:ln w="12700" cap="flat">
              <a:solidFill>
                <a:srgbClr val="BDBBB3"/>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BDBBB3"/>
              </a:solidFill>
              <a:prstDash val="solid"/>
              <a:miter lim="400000"/>
            </a:ln>
          </a:insideV>
        </a:tcBdr>
        <a:fill>
          <a:solidFill>
            <a:srgbClr val="E7E3D2"/>
          </a:solidFill>
        </a:fill>
      </a:tcStyle>
    </a:wholeTbl>
    <a:band2H>
      <a:tcTxStyle/>
      <a:tcStyle>
        <a:tcBdr/>
        <a:fill>
          <a:solidFill>
            <a:srgbClr val="F6F2E5"/>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solidFill>
            <a:srgbClr val="D3CDB7"/>
          </a:solidFill>
        </a:fill>
      </a:tcStyle>
    </a:firstCol>
    <a:lastRow>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noFill/>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solidFill>
                <a:srgbClr val="8E755A"/>
              </a:solidFill>
              <a:prstDash val="solid"/>
              <a:miter lim="400000"/>
            </a:ln>
          </a:left>
          <a:right>
            <a:ln w="12700" cap="flat">
              <a:solidFill>
                <a:srgbClr val="8E755A"/>
              </a:solidFill>
              <a:prstDash val="solid"/>
              <a:miter lim="400000"/>
            </a:ln>
          </a:right>
          <a:top>
            <a:ln w="12700" cap="flat">
              <a:noFill/>
              <a:miter lim="400000"/>
            </a:ln>
          </a:top>
          <a:bottom>
            <a:ln w="12700" cap="flat">
              <a:solidFill>
                <a:srgbClr val="A5A59F"/>
              </a:solidFill>
              <a:prstDash val="solid"/>
              <a:miter lim="400000"/>
            </a:ln>
          </a:bottom>
          <a:insideH>
            <a:ln w="12700" cap="flat">
              <a:solidFill>
                <a:srgbClr val="8E755A"/>
              </a:solidFill>
              <a:prstDash val="solid"/>
              <a:miter lim="400000"/>
            </a:ln>
          </a:insideH>
          <a:insideV>
            <a:ln w="12700" cap="flat">
              <a:solidFill>
                <a:srgbClr val="8E755A"/>
              </a:solidFill>
              <a:prstDash val="solid"/>
              <a:miter lim="400000"/>
            </a:ln>
          </a:insideV>
        </a:tcBdr>
        <a:fill>
          <a:noFill/>
        </a:fill>
      </a:tcStyle>
    </a:firstRow>
  </a:tblStyle>
  <a:tblStyle styleId="{EEE7283C-3CF3-47DC-8721-378D4A62B228}"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BDBBB3"/>
              </a:solidFill>
              <a:prstDash val="solid"/>
              <a:miter lim="400000"/>
            </a:ln>
          </a:bottom>
          <a:insideH>
            <a:ln w="12700" cap="flat">
              <a:solidFill>
                <a:srgbClr val="BDBBB3"/>
              </a:solidFill>
              <a:prstDash val="solid"/>
              <a:miter lim="400000"/>
            </a:ln>
          </a:insideH>
          <a:insideV>
            <a:ln w="12700" cap="flat">
              <a:noFill/>
              <a:miter lim="400000"/>
            </a:ln>
          </a:insideV>
        </a:tcBdr>
        <a:fill>
          <a:solidFill>
            <a:srgbClr val="E6E3DA"/>
          </a:solidFill>
        </a:fill>
      </a:tcStyle>
    </a:wholeTbl>
    <a:band2H>
      <a:tcTxStyle/>
      <a:tcStyle>
        <a:tcBdr/>
        <a:fill>
          <a:solidFill>
            <a:srgbClr val="F9F5E8"/>
          </a:solidFill>
        </a:fill>
      </a:tcStyle>
    </a:band2H>
    <a:firstCol>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noFill/>
              <a:miter lim="400000"/>
            </a:ln>
          </a:insideV>
        </a:tcBdr>
        <a:fill>
          <a:solidFill>
            <a:srgbClr val="D6D5D0"/>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A5A59F"/>
              </a:solidFill>
              <a:prstDash val="solid"/>
              <a:miter lim="400000"/>
            </a:ln>
          </a:bottom>
          <a:insideH>
            <a:ln w="12700" cap="flat">
              <a:solidFill>
                <a:srgbClr val="4D6166"/>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5A59F"/>
              </a:solidFill>
              <a:prstDash val="solid"/>
              <a:miter lim="400000"/>
            </a:ln>
          </a:top>
          <a:bottom>
            <a:ln w="12700" cap="flat">
              <a:solidFill>
                <a:srgbClr val="BDBBB3"/>
              </a:solidFill>
              <a:prstDash val="solid"/>
              <a:miter lim="400000"/>
            </a:ln>
          </a:bottom>
          <a:insideH>
            <a:ln w="12700" cap="flat">
              <a:solidFill>
                <a:srgbClr val="657477"/>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FECE2"/>
          </a:solidFill>
        </a:fill>
      </a:tcStyle>
    </a:wholeTbl>
    <a:band2H>
      <a:tcTxStyle/>
      <a:tcStyle>
        <a:tcBdr/>
        <a:fill>
          <a:solidFill>
            <a:srgbClr val="FFFBF1"/>
          </a:solidFill>
        </a:fill>
      </a:tcStyle>
    </a:band2H>
    <a:firstCol>
      <a:tcTxStyle b="on" i="off">
        <a:font>
          <a:latin typeface="Avenir Next Demi Bold"/>
          <a:ea typeface="Avenir Next Demi Bold"/>
          <a:cs typeface="Avenir Next Demi Bold"/>
        </a:font>
        <a:srgbClr val="5B5854"/>
      </a:tcTxStyle>
      <a:tcStyle>
        <a:tcBdr>
          <a:left>
            <a:ln w="12700" cap="flat">
              <a:solidFill>
                <a:srgbClr val="000000"/>
              </a:solidFill>
              <a:prstDash val="solid"/>
              <a:miter lim="400000"/>
            </a:ln>
          </a:left>
          <a:right>
            <a:ln w="12700" cap="flat">
              <a:solidFill>
                <a:srgbClr val="A29A85"/>
              </a:solidFill>
              <a:prstDash val="solid"/>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8E4D8"/>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29A85"/>
              </a:solidFill>
              <a:prstDash val="solid"/>
              <a:miter lim="400000"/>
            </a:ln>
          </a:top>
          <a:bottom>
            <a:ln w="12700" cap="flat">
              <a:solidFill>
                <a:srgbClr val="000000"/>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A29A85"/>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50000"/>
            </a:srgbClr>
          </a:solidFill>
        </a:fill>
      </a:tcStyle>
    </a:wholeTbl>
    <a:band2H>
      <a:tcTxStyle/>
      <a:tcStyle>
        <a:tcBdr/>
        <a:fill>
          <a:solidFill>
            <a:srgbClr val="E9E7DC"/>
          </a:solidFill>
        </a:fill>
      </a:tcStyle>
    </a:band2H>
    <a:firstCol>
      <a:tcTxStyle b="on" i="off">
        <a:font>
          <a:latin typeface="Avenir Next Demi Bold"/>
          <a:ea typeface="Avenir Next Demi Bold"/>
          <a:cs typeface="Avenir Next Demi Bold"/>
        </a:font>
        <a:srgbClr val="5B5854"/>
      </a:tcTxStyle>
      <a:tcStyle>
        <a:tcBdr>
          <a:left>
            <a:ln w="12700" cap="flat">
              <a:solidFill>
                <a:srgbClr val="FFFFFF"/>
              </a:solidFill>
              <a:prstDash val="solid"/>
              <a:miter lim="400000"/>
            </a:ln>
          </a:left>
          <a:right>
            <a:ln w="254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C5BEAA"/>
          </a:solidFill>
        </a:fill>
      </a:tcStyle>
    </a:firstCol>
    <a:lastRow>
      <a:tcTxStyle b="on" i="off">
        <a:font>
          <a:latin typeface="Avenir Next Demi Bold"/>
          <a:ea typeface="Avenir Next Demi Bold"/>
          <a:cs typeface="Avenir Next Demi Bold"/>
        </a:font>
        <a:srgbClr val="5B585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25000"/>
            </a:srgbClr>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254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928C7D"/>
          </a:solidFill>
        </a:fill>
      </a:tcStyle>
    </a:firstRow>
  </a:tblStyle>
  <a:tblStyle styleId="{2708684C-4D16-4618-839F-0558EEFCDFE6}" styleName="">
    <a:tblBg/>
    <a:wholeTbl>
      <a:tcTxStyle b="off" i="off">
        <a:font>
          <a:latin typeface="Avenir Next Medium"/>
          <a:ea typeface="Avenir Next Medium"/>
          <a:cs typeface="Avenir Next Medium"/>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wholeTbl>
    <a:band2H>
      <a:tcTxStyle/>
      <a:tcStyle>
        <a:tcBdr/>
        <a:fill>
          <a:solidFill>
            <a:schemeClr val="accent2">
              <a:hueOff val="-1122706"/>
              <a:satOff val="6504"/>
              <a:lumOff val="15871"/>
              <a:alpha val="12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50800" cap="flat">
              <a:solidFill>
                <a:schemeClr val="accent5">
                  <a:alpha val="75000"/>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Col>
    <a:la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50800" cap="flat">
              <a:solidFill>
                <a:schemeClr val="accent5">
                  <a:alpha val="75000"/>
                </a:schemeClr>
              </a:solidFill>
              <a:prstDash val="solid"/>
              <a:miter lim="400000"/>
            </a:ln>
          </a:top>
          <a:bottom>
            <a:ln w="12700" cap="flat">
              <a:noFill/>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12700" cap="flat">
              <a:noFill/>
              <a:miter lim="400000"/>
            </a:ln>
          </a:top>
          <a:bottom>
            <a:ln w="50800" cap="flat">
              <a:solidFill>
                <a:schemeClr val="accent5">
                  <a:alpha val="75000"/>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Row>
  </a:tblStyle>
  <a:tblStyle styleId="{8F44A2F1-9E1F-4B54-A3A2-5F16C0AD49E2}" styleName="">
    <a:tblBg/>
    <a:wholeTbl>
      <a:tcTxStyle b="off" i="off">
        <a:font>
          <a:latin typeface="Helvetica Neue UltraLight"/>
          <a:ea typeface="Helvetica Neue UltraLight"/>
          <a:cs typeface="Helvetica Neue UltraLight"/>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54" d="100"/>
          <a:sy n="54" d="100"/>
        </p:scale>
        <p:origin x="-1816" y="-456"/>
      </p:cViewPr>
      <p:guideLst>
        <p:guide orient="horz" pos="4320"/>
        <p:guide pos="76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notesMaster" Target="notesMasters/notesMaster1.xml"/><Relationship Id="rId53" Type="http://schemas.openxmlformats.org/officeDocument/2006/relationships/printerSettings" Target="printerSettings/printerSettings1.bin"/><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roundedCorners val="0"/>
  <c:style val="18"/>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2016</c:v>
                </c:pt>
              </c:strCache>
            </c:strRef>
          </c:tx>
          <c:spPr>
            <a:solidFill>
              <a:srgbClr val="FBCC03"/>
            </a:solidFill>
            <a:ln w="12700" cap="flat">
              <a:noFill/>
              <a:miter lim="400000"/>
            </a:ln>
            <a:effectLst/>
          </c:spPr>
          <c:dPt>
            <c:idx val="0"/>
            <c:bubble3D val="0"/>
            <c:spPr>
              <a:solidFill>
                <a:schemeClr val="accent3"/>
              </a:solidFill>
              <a:ln w="12700" cap="flat">
                <a:noFill/>
                <a:miter lim="400000"/>
              </a:ln>
              <a:effectLst/>
            </c:spPr>
          </c:dPt>
          <c:dPt>
            <c:idx val="1"/>
            <c:bubble3D val="0"/>
            <c:spPr>
              <a:solidFill>
                <a:schemeClr val="accent2"/>
              </a:solidFill>
              <a:ln w="12700" cap="flat">
                <a:noFill/>
                <a:miter lim="400000"/>
              </a:ln>
              <a:effectLst/>
            </c:spPr>
          </c:dPt>
          <c:dPt>
            <c:idx val="2"/>
            <c:bubble3D val="0"/>
            <c:spPr>
              <a:solidFill>
                <a:schemeClr val="accent6"/>
              </a:solidFill>
              <a:ln w="12700" cap="flat">
                <a:noFill/>
                <a:miter lim="400000"/>
              </a:ln>
              <a:effectLst/>
            </c:spPr>
          </c:dPt>
          <c:dPt>
            <c:idx val="3"/>
            <c:bubble3D val="0"/>
            <c:spPr>
              <a:solidFill>
                <a:schemeClr val="accent5"/>
              </a:solidFill>
              <a:ln w="12700" cap="flat">
                <a:noFill/>
                <a:miter lim="400000"/>
              </a:ln>
              <a:effectLst/>
            </c:spPr>
          </c:dPt>
          <c:cat>
            <c:strRef>
              <c:f>Sheet1!$B$1:$E$1</c:f>
              <c:strCache>
                <c:ptCount val="4"/>
                <c:pt idx="0">
                  <c:v>Background fill</c:v>
                </c:pt>
                <c:pt idx="1">
                  <c:v>Data</c:v>
                </c:pt>
                <c:pt idx="2">
                  <c:v>Data1</c:v>
                </c:pt>
                <c:pt idx="3">
                  <c:v>Data3</c:v>
                </c:pt>
              </c:strCache>
            </c:strRef>
          </c:cat>
          <c:val>
            <c:numRef>
              <c:f>Sheet1!$B$2:$E$2</c:f>
              <c:numCache>
                <c:formatCode>General</c:formatCode>
                <c:ptCount val="4"/>
                <c:pt idx="0">
                  <c:v>20.0</c:v>
                </c:pt>
                <c:pt idx="1">
                  <c:v>60.0</c:v>
                </c:pt>
                <c:pt idx="2">
                  <c:v>35.0</c:v>
                </c:pt>
                <c:pt idx="3">
                  <c:v>15.0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 name="Shape 25"/>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26" name="Shape 2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531343149"/>
      </p:ext>
    </p:extLst>
  </p:cSld>
  <p:clrMap bg1="lt1" tx1="dk1" bg2="lt2" tx2="dk2" accent1="accent1" accent2="accent2" accent3="accent3" accent4="accent4" accent5="accent5" accent6="accent6" hlink="hlink" folHlink="folHlink"/>
  <p:notesStyle>
    <a:lvl1pPr defTabSz="825500" latinLnBrk="0">
      <a:defRPr sz="3000">
        <a:latin typeface="Arial"/>
        <a:ea typeface="Arial"/>
        <a:cs typeface="Arial"/>
        <a:sym typeface="Lucida Grande"/>
      </a:defRPr>
    </a:lvl1pPr>
    <a:lvl2pPr indent="228600" defTabSz="825500" latinLnBrk="0">
      <a:defRPr sz="3000">
        <a:latin typeface="Lucida Grande"/>
        <a:ea typeface="Lucida Grande"/>
        <a:cs typeface="Lucida Grande"/>
        <a:sym typeface="Lucida Grande"/>
      </a:defRPr>
    </a:lvl2pPr>
    <a:lvl3pPr indent="457200" defTabSz="825500" latinLnBrk="0">
      <a:defRPr sz="3000">
        <a:latin typeface="Lucida Grande"/>
        <a:ea typeface="Lucida Grande"/>
        <a:cs typeface="Lucida Grande"/>
        <a:sym typeface="Lucida Grande"/>
      </a:defRPr>
    </a:lvl3pPr>
    <a:lvl4pPr indent="685800" defTabSz="825500" latinLnBrk="0">
      <a:defRPr sz="3000">
        <a:latin typeface="Lucida Grande"/>
        <a:ea typeface="Lucida Grande"/>
        <a:cs typeface="Lucida Grande"/>
        <a:sym typeface="Lucida Grande"/>
      </a:defRPr>
    </a:lvl4pPr>
    <a:lvl5pPr indent="914400" defTabSz="825500" latinLnBrk="0">
      <a:defRPr sz="3000">
        <a:latin typeface="Lucida Grande"/>
        <a:ea typeface="Lucida Grande"/>
        <a:cs typeface="Lucida Grande"/>
        <a:sym typeface="Lucida Grande"/>
      </a:defRPr>
    </a:lvl5pPr>
    <a:lvl6pPr indent="1143000" defTabSz="825500" latinLnBrk="0">
      <a:defRPr sz="3000">
        <a:latin typeface="Lucida Grande"/>
        <a:ea typeface="Lucida Grande"/>
        <a:cs typeface="Lucida Grande"/>
        <a:sym typeface="Lucida Grande"/>
      </a:defRPr>
    </a:lvl6pPr>
    <a:lvl7pPr indent="1371600" defTabSz="825500" latinLnBrk="0">
      <a:defRPr sz="3000">
        <a:latin typeface="Lucida Grande"/>
        <a:ea typeface="Lucida Grande"/>
        <a:cs typeface="Lucida Grande"/>
        <a:sym typeface="Lucida Grande"/>
      </a:defRPr>
    </a:lvl7pPr>
    <a:lvl8pPr indent="1600200" defTabSz="825500" latinLnBrk="0">
      <a:defRPr sz="3000">
        <a:latin typeface="Lucida Grande"/>
        <a:ea typeface="Lucida Grande"/>
        <a:cs typeface="Lucida Grande"/>
        <a:sym typeface="Lucida Grande"/>
      </a:defRPr>
    </a:lvl8pPr>
    <a:lvl9pPr indent="1828800" defTabSz="825500" latinLnBrk="0">
      <a:defRPr sz="3000">
        <a:latin typeface="Lucida Grande"/>
        <a:ea typeface="Lucida Grande"/>
        <a:cs typeface="Lucida Grande"/>
        <a:sym typeface="Lucida Grande"/>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99714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White Slide">
    <p:spTree>
      <p:nvGrpSpPr>
        <p:cNvPr id="1" name=""/>
        <p:cNvGrpSpPr/>
        <p:nvPr/>
      </p:nvGrpSpPr>
      <p:grpSpPr>
        <a:xfrm>
          <a:off x="0" y="0"/>
          <a:ext cx="0" cy="0"/>
          <a:chOff x="0" y="0"/>
          <a:chExt cx="0" cy="0"/>
        </a:xfrm>
      </p:grpSpPr>
      <p:sp>
        <p:nvSpPr>
          <p:cNvPr id="12" name="Shape 1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lean Slide">
    <p:spTree>
      <p:nvGrpSpPr>
        <p:cNvPr id="1" name=""/>
        <p:cNvGrpSpPr/>
        <p:nvPr/>
      </p:nvGrpSpPr>
      <p:grpSpPr>
        <a:xfrm>
          <a:off x="0" y="0"/>
          <a:ext cx="0" cy="0"/>
          <a:chOff x="0" y="0"/>
          <a:chExt cx="0" cy="0"/>
        </a:xfrm>
      </p:grpSpPr>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2" name="Shape 2"/>
          <p:cNvSpPr/>
          <p:nvPr/>
        </p:nvSpPr>
        <p:spPr>
          <a:xfrm>
            <a:off x="22656800" y="419100"/>
            <a:ext cx="1016000" cy="1016000"/>
          </a:xfrm>
          <a:prstGeom prst="ellipse">
            <a:avLst/>
          </a:prstGeom>
          <a:ln w="63500">
            <a:solidFill>
              <a:schemeClr val="bg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 name="Shape 3"/>
          <p:cNvSpPr>
            <a:spLocks noGrp="1"/>
          </p:cNvSpPr>
          <p:nvPr>
            <p:ph type="sldNum" sz="quarter" idx="2"/>
          </p:nvPr>
        </p:nvSpPr>
        <p:spPr>
          <a:xfrm>
            <a:off x="22805728" y="567055"/>
            <a:ext cx="718145" cy="656590"/>
          </a:xfrm>
          <a:prstGeom prst="rect">
            <a:avLst/>
          </a:prstGeom>
          <a:ln w="12700">
            <a:miter lim="400000"/>
          </a:ln>
        </p:spPr>
        <p:txBody>
          <a:bodyPr wrap="none" lIns="50800" tIns="50800" rIns="50800" bIns="50800" anchor="ctr">
            <a:spAutoFit/>
          </a:bodyPr>
          <a:lstStyle>
            <a:lvl1pPr>
              <a:defRPr sz="3600" b="1">
                <a:solidFill>
                  <a:schemeClr val="tx2"/>
                </a:solidFill>
                <a:latin typeface="Montserrat"/>
                <a:ea typeface="Montserrat"/>
                <a:cs typeface="Montserrat"/>
                <a:sym typeface="Helvetica"/>
              </a:defRPr>
            </a:lvl1pPr>
          </a:lstStyle>
          <a:p>
            <a:fld id="{86CB4B4D-7CA3-9044-876B-883B54F8677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xmlns:p14="http://schemas.microsoft.com/office/powerpoint/2010/main" spd="med"/>
  <p:txStyles>
    <p:titleStyle>
      <a:lvl1pPr marL="0" marR="0" indent="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Arial"/>
          <a:ea typeface="Arial"/>
          <a:cs typeface="Arial"/>
          <a:sym typeface="Helvetica Neue UltraLight"/>
        </a:defRPr>
      </a:lvl1pPr>
      <a:lvl2pPr marL="0" marR="0" indent="228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2pPr>
      <a:lvl3pPr marL="0" marR="0" indent="457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3pPr>
      <a:lvl4pPr marL="0" marR="0" indent="685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4pPr>
      <a:lvl5pPr marL="0" marR="0" indent="9144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5pPr>
      <a:lvl6pPr marL="0" marR="0" indent="11430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1371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600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828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titleStyle>
    <p:bodyStyle>
      <a:lvl1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1pPr>
      <a:lvl2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2pPr>
      <a:lvl3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3pPr>
      <a:lvl4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4pPr>
      <a:lvl5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5pPr>
      <a:lvl6pPr marL="0" marR="0" indent="3556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7112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0668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4224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bodyStyle>
    <p:otherStyle>
      <a:lvl1pPr marL="0" marR="0" indent="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1pPr>
      <a:lvl2pPr marL="0" marR="0" indent="2286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2pPr>
      <a:lvl3pPr marL="0" marR="0" indent="4572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3pPr>
      <a:lvl4pPr marL="0" marR="0" indent="6858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4pPr>
      <a:lvl5pPr marL="0" marR="0" indent="9144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5pPr>
      <a:lvl6pPr marL="0" marR="0" indent="11430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6pPr>
      <a:lvl7pPr marL="0" marR="0" indent="13716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7pPr>
      <a:lvl8pPr marL="0" marR="0" indent="16002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8pPr>
      <a:lvl9pPr marL="0" marR="0" indent="18288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 28"/>
          <p:cNvSpPr/>
          <p:nvPr/>
        </p:nvSpPr>
        <p:spPr>
          <a:xfrm>
            <a:off x="6082406" y="7458920"/>
            <a:ext cx="12233529" cy="126957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defTabSz="1155700">
              <a:lnSpc>
                <a:spcPct val="90000"/>
              </a:lnSpc>
              <a:defRPr sz="9000" cap="all">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website</a:t>
            </a:r>
            <a:r>
              <a:rPr dirty="0">
                <a:latin typeface="Montserrat"/>
                <a:ea typeface="Montserrat"/>
                <a:cs typeface="Montserrat"/>
              </a:rPr>
              <a:t> </a:t>
            </a:r>
            <a:r>
              <a:rPr dirty="0">
                <a:solidFill>
                  <a:schemeClr val="tx2"/>
                </a:solidFill>
                <a:latin typeface="Montserrat Light"/>
                <a:ea typeface="Montserrat"/>
                <a:cs typeface="Montserrat Light"/>
              </a:rPr>
              <a:t>proposal </a:t>
            </a:r>
          </a:p>
        </p:txBody>
      </p:sp>
      <p:sp>
        <p:nvSpPr>
          <p:cNvPr id="29" name="Shape 29"/>
          <p:cNvSpPr/>
          <p:nvPr/>
        </p:nvSpPr>
        <p:spPr>
          <a:xfrm>
            <a:off x="10661649" y="4611285"/>
            <a:ext cx="1396467" cy="2209803"/>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0" name="Shape 30"/>
          <p:cNvSpPr/>
          <p:nvPr/>
        </p:nvSpPr>
        <p:spPr>
          <a:xfrm>
            <a:off x="11752066" y="4611285"/>
            <a:ext cx="1396466" cy="2209803"/>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1" name="Shape 31"/>
          <p:cNvSpPr/>
          <p:nvPr/>
        </p:nvSpPr>
        <p:spPr>
          <a:xfrm>
            <a:off x="12961342" y="4642221"/>
            <a:ext cx="761007" cy="1243615"/>
          </a:xfrm>
          <a:custGeom>
            <a:avLst/>
            <a:gdLst/>
            <a:ahLst/>
            <a:cxnLst>
              <a:cxn ang="0">
                <a:pos x="wd2" y="hd2"/>
              </a:cxn>
              <a:cxn ang="5400000">
                <a:pos x="wd2" y="hd2"/>
              </a:cxn>
              <a:cxn ang="10800000">
                <a:pos x="wd2" y="hd2"/>
              </a:cxn>
              <a:cxn ang="16200000">
                <a:pos x="wd2" y="hd2"/>
              </a:cxn>
            </a:cxnLst>
            <a:rect l="0" t="0" r="r" b="b"/>
            <a:pathLst>
              <a:path w="21600" h="21600" extrusionOk="0">
                <a:moveTo>
                  <a:pt x="21600" y="2577"/>
                </a:moveTo>
                <a:cubicBezTo>
                  <a:pt x="14648" y="4547"/>
                  <a:pt x="10800" y="7048"/>
                  <a:pt x="10800" y="9928"/>
                </a:cubicBezTo>
                <a:cubicBezTo>
                  <a:pt x="10800" y="12733"/>
                  <a:pt x="14400" y="14703"/>
                  <a:pt x="19614" y="15309"/>
                </a:cubicBezTo>
                <a:cubicBezTo>
                  <a:pt x="20235" y="15385"/>
                  <a:pt x="21476" y="16219"/>
                  <a:pt x="21476" y="18038"/>
                </a:cubicBezTo>
                <a:cubicBezTo>
                  <a:pt x="21476" y="20160"/>
                  <a:pt x="17752" y="21600"/>
                  <a:pt x="14400" y="21600"/>
                </a:cubicBezTo>
                <a:lnTo>
                  <a:pt x="14276" y="21600"/>
                </a:lnTo>
                <a:cubicBezTo>
                  <a:pt x="7945" y="21600"/>
                  <a:pt x="0" y="18114"/>
                  <a:pt x="0" y="12278"/>
                </a:cubicBezTo>
                <a:cubicBezTo>
                  <a:pt x="0" y="5457"/>
                  <a:pt x="10179" y="1592"/>
                  <a:pt x="19862" y="0"/>
                </a:cubicBezTo>
                <a:cubicBezTo>
                  <a:pt x="19862" y="0"/>
                  <a:pt x="21600" y="2577"/>
                  <a:pt x="21600" y="2577"/>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 name="Shape 32"/>
          <p:cNvSpPr/>
          <p:nvPr/>
        </p:nvSpPr>
        <p:spPr>
          <a:xfrm>
            <a:off x="755650" y="12646968"/>
            <a:ext cx="3429000" cy="461665"/>
          </a:xfrm>
          <a:prstGeom prst="rect">
            <a:avLst/>
          </a:prstGeom>
          <a:ln w="12700"/>
          <a:extLst>
            <a:ext uri="{C572A759-6A51-4108-AA02-DFA0A04FC94B}">
              <ma14:wrappingTextBoxFlag xmlns:ma14="http://schemas.microsoft.com/office/mac/drawingml/2011/main" val="1"/>
            </a:ext>
          </a:extLst>
        </p:spPr>
        <p:txBody>
          <a:bodyPr lIns="0" tIns="0" rIns="0" bIns="0" anchor="ctr">
            <a:spAutoFit/>
          </a:bodyPr>
          <a:lstStyle>
            <a:lvl1pPr defTabSz="952500">
              <a:lnSpc>
                <a:spcPct val="140000"/>
              </a:lnSpc>
              <a:buClr>
                <a:srgbClr val="E9F6FA"/>
              </a:buClr>
              <a:buFont typeface="Helvetica Neue UltraLight"/>
              <a:defRPr sz="3000" b="1" cap="all">
                <a:solidFill>
                  <a:srgbClr val="F1F1F1"/>
                </a:solidFill>
                <a:uFill>
                  <a:solidFill>
                    <a:srgbClr val="F1F1F1"/>
                  </a:solidFill>
                </a:u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company name</a:t>
            </a:r>
          </a:p>
        </p:txBody>
      </p:sp>
      <p:sp>
        <p:nvSpPr>
          <p:cNvPr id="33" name="Shape 33"/>
          <p:cNvSpPr/>
          <p:nvPr/>
        </p:nvSpPr>
        <p:spPr>
          <a:xfrm>
            <a:off x="6321397" y="12645323"/>
            <a:ext cx="2120901" cy="457201"/>
          </a:xfrm>
          <a:prstGeom prst="rect">
            <a:avLst/>
          </a:prstGeom>
          <a:ln w="12700"/>
          <a:extLst>
            <a:ext uri="{C572A759-6A51-4108-AA02-DFA0A04FC94B}">
              <ma14:wrappingTextBoxFlag xmlns:ma14="http://schemas.microsoft.com/office/mac/drawingml/2011/main" val="1"/>
            </a:ext>
          </a:extLst>
        </p:spPr>
        <p:txBody>
          <a:bodyPr lIns="0" tIns="0" rIns="0" bIns="0" anchor="ctr"/>
          <a:lstStyle>
            <a:lvl1pPr algn="l" defTabSz="952500">
              <a:lnSpc>
                <a:spcPct val="130000"/>
              </a:lnSpc>
              <a:buClr>
                <a:srgbClr val="E9F6FA"/>
              </a:buClr>
              <a:buFont typeface="Helvetica Neue UltraLight"/>
              <a:defRPr sz="3000">
                <a:solidFill>
                  <a:srgbClr val="BCC2CB"/>
                </a:solidFill>
                <a:uFill>
                  <a:solidFill>
                    <a:srgbClr val="BCC2CB"/>
                  </a:solidFill>
                </a:uFill>
                <a:latin typeface="Helvetica Neue"/>
                <a:ea typeface="Helvetica Neue"/>
                <a:cs typeface="Helvetica Neue"/>
                <a:sym typeface="Helvetica Neue"/>
              </a:defRPr>
            </a:lvl1pPr>
          </a:lstStyle>
          <a:p>
            <a:pPr>
              <a:lnSpc>
                <a:spcPct val="100000"/>
              </a:lnSpc>
            </a:pPr>
            <a:r>
              <a:rPr dirty="0">
                <a:solidFill>
                  <a:schemeClr val="tx2"/>
                </a:solidFill>
                <a:latin typeface="Arial"/>
                <a:ea typeface="Arial"/>
                <a:cs typeface="Arial"/>
              </a:rPr>
              <a:t>4/16/2017</a:t>
            </a:r>
          </a:p>
        </p:txBody>
      </p:sp>
      <p:sp>
        <p:nvSpPr>
          <p:cNvPr id="34" name="Shape 34"/>
          <p:cNvSpPr/>
          <p:nvPr/>
        </p:nvSpPr>
        <p:spPr>
          <a:xfrm>
            <a:off x="8909050" y="12596168"/>
            <a:ext cx="2654300" cy="461665"/>
          </a:xfrm>
          <a:prstGeom prst="rect">
            <a:avLst/>
          </a:prstGeom>
          <a:ln w="12700"/>
          <a:extLst>
            <a:ext uri="{C572A759-6A51-4108-AA02-DFA0A04FC94B}">
              <ma14:wrappingTextBoxFlag xmlns:ma14="http://schemas.microsoft.com/office/mac/drawingml/2011/main" val="1"/>
            </a:ext>
          </a:extLst>
        </p:spPr>
        <p:txBody>
          <a:bodyPr lIns="0" tIns="0" rIns="0" bIns="0" anchor="ctr">
            <a:spAutoFit/>
          </a:bodyPr>
          <a:lstStyle>
            <a:lvl1pPr algn="r" defTabSz="952500">
              <a:lnSpc>
                <a:spcPct val="140000"/>
              </a:lnSpc>
              <a:buClr>
                <a:srgbClr val="E9F6FA"/>
              </a:buClr>
              <a:buFont typeface="Helvetica Neue UltraLight"/>
              <a:defRPr sz="3000" b="1" cap="all">
                <a:solidFill>
                  <a:srgbClr val="F1F1F1"/>
                </a:solidFill>
                <a:uFill>
                  <a:solidFill>
                    <a:srgbClr val="F1F1F1"/>
                  </a:solidFill>
                </a:u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created by</a:t>
            </a:r>
          </a:p>
        </p:txBody>
      </p:sp>
      <p:sp>
        <p:nvSpPr>
          <p:cNvPr id="35" name="Shape 35"/>
          <p:cNvSpPr/>
          <p:nvPr/>
        </p:nvSpPr>
        <p:spPr>
          <a:xfrm>
            <a:off x="12036397" y="12594523"/>
            <a:ext cx="2857501" cy="457201"/>
          </a:xfrm>
          <a:prstGeom prst="rect">
            <a:avLst/>
          </a:prstGeom>
          <a:ln w="12700"/>
          <a:extLst>
            <a:ext uri="{C572A759-6A51-4108-AA02-DFA0A04FC94B}">
              <ma14:wrappingTextBoxFlag xmlns:ma14="http://schemas.microsoft.com/office/mac/drawingml/2011/main" val="1"/>
            </a:ext>
          </a:extLst>
        </p:spPr>
        <p:txBody>
          <a:bodyPr lIns="0" tIns="0" rIns="0" bIns="0" anchor="ctr"/>
          <a:lstStyle>
            <a:lvl1pPr algn="l" defTabSz="952500">
              <a:lnSpc>
                <a:spcPct val="130000"/>
              </a:lnSpc>
              <a:buClr>
                <a:srgbClr val="E9F6FA"/>
              </a:buClr>
              <a:buFont typeface="Helvetica Neue UltraLight"/>
              <a:defRPr sz="3000">
                <a:solidFill>
                  <a:srgbClr val="BCC2CB"/>
                </a:solidFill>
                <a:uFill>
                  <a:solidFill>
                    <a:srgbClr val="BCC2CB"/>
                  </a:solidFill>
                </a:uFill>
                <a:latin typeface="Helvetica Neue"/>
                <a:ea typeface="Helvetica Neue"/>
                <a:cs typeface="Helvetica Neue"/>
                <a:sym typeface="Helvetica Neue"/>
              </a:defRPr>
            </a:lvl1pPr>
          </a:lstStyle>
          <a:p>
            <a:pPr>
              <a:lnSpc>
                <a:spcPct val="100000"/>
              </a:lnSpc>
            </a:pPr>
            <a:r>
              <a:rPr dirty="0">
                <a:solidFill>
                  <a:schemeClr val="tx2"/>
                </a:solidFill>
                <a:latin typeface="Arial"/>
                <a:ea typeface="Arial"/>
                <a:cs typeface="Arial"/>
              </a:rPr>
              <a:t>Augusta Ghibli</a:t>
            </a:r>
          </a:p>
        </p:txBody>
      </p:sp>
      <p:sp>
        <p:nvSpPr>
          <p:cNvPr id="36" name="Shape 36"/>
          <p:cNvSpPr/>
          <p:nvPr/>
        </p:nvSpPr>
        <p:spPr>
          <a:xfrm>
            <a:off x="4654550" y="12646968"/>
            <a:ext cx="1193800" cy="461665"/>
          </a:xfrm>
          <a:prstGeom prst="rect">
            <a:avLst/>
          </a:prstGeom>
          <a:ln w="12700"/>
          <a:extLst>
            <a:ext uri="{C572A759-6A51-4108-AA02-DFA0A04FC94B}">
              <ma14:wrappingTextBoxFlag xmlns:ma14="http://schemas.microsoft.com/office/mac/drawingml/2011/main" val="1"/>
            </a:ext>
          </a:extLst>
        </p:spPr>
        <p:txBody>
          <a:bodyPr lIns="0" tIns="0" rIns="0" bIns="0" anchor="ctr">
            <a:spAutoFit/>
          </a:bodyPr>
          <a:lstStyle>
            <a:lvl1pPr algn="r" defTabSz="952500">
              <a:lnSpc>
                <a:spcPct val="140000"/>
              </a:lnSpc>
              <a:buClr>
                <a:srgbClr val="E9F6FA"/>
              </a:buClr>
              <a:buFont typeface="Helvetica Neue UltraLight"/>
              <a:defRPr sz="3000" b="1" cap="all">
                <a:solidFill>
                  <a:srgbClr val="F1F1F1"/>
                </a:solidFill>
                <a:uFill>
                  <a:solidFill>
                    <a:srgbClr val="F1F1F1"/>
                  </a:solidFill>
                </a:u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date</a:t>
            </a:r>
          </a:p>
        </p:txBody>
      </p:sp>
      <p:sp>
        <p:nvSpPr>
          <p:cNvPr id="37" name="Shape 37"/>
          <p:cNvSpPr/>
          <p:nvPr/>
        </p:nvSpPr>
        <p:spPr>
          <a:xfrm>
            <a:off x="17303750" y="12598400"/>
            <a:ext cx="6451600" cy="461665"/>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r" defTabSz="952500">
              <a:lnSpc>
                <a:spcPct val="140000"/>
              </a:lnSpc>
              <a:buClr>
                <a:srgbClr val="E9F6FA"/>
              </a:buClr>
              <a:buFont typeface="Helvetica Neue UltraLight"/>
              <a:defRPr sz="3000">
                <a:solidFill>
                  <a:srgbClr val="F1F1F1"/>
                </a:solidFill>
                <a:uFill>
                  <a:solidFill>
                    <a:srgbClr val="F1F1F1"/>
                  </a:solidFill>
                </a:u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www.mycompany.com</a:t>
            </a:r>
          </a:p>
        </p:txBody>
      </p:sp>
    </p:spTree>
  </p:cSld>
  <p:clrMapOvr>
    <a:masterClrMapping/>
  </p:clrMapOvr>
  <p:transition xmlns:p14="http://schemas.microsoft.com/office/powerpoint/2010/mai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Shape 241"/>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10</a:t>
            </a:fld>
            <a:endParaRPr/>
          </a:p>
        </p:txBody>
      </p:sp>
      <p:sp>
        <p:nvSpPr>
          <p:cNvPr id="242" name="Shape 242"/>
          <p:cNvSpPr/>
          <p:nvPr/>
        </p:nvSpPr>
        <p:spPr>
          <a:xfrm>
            <a:off x="622607" y="420985"/>
            <a:ext cx="133350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CMS Overview</a:t>
            </a:r>
          </a:p>
        </p:txBody>
      </p:sp>
      <p:grpSp>
        <p:nvGrpSpPr>
          <p:cNvPr id="247" name="Group 247"/>
          <p:cNvGrpSpPr/>
          <p:nvPr/>
        </p:nvGrpSpPr>
        <p:grpSpPr>
          <a:xfrm>
            <a:off x="10891415" y="1722015"/>
            <a:ext cx="2578102" cy="2578102"/>
            <a:chOff x="0" y="0"/>
            <a:chExt cx="2578100" cy="2578100"/>
          </a:xfrm>
        </p:grpSpPr>
        <p:sp>
          <p:nvSpPr>
            <p:cNvPr id="243" name="Shape 243"/>
            <p:cNvSpPr/>
            <p:nvPr/>
          </p:nvSpPr>
          <p:spPr>
            <a:xfrm>
              <a:off x="0" y="0"/>
              <a:ext cx="2578101" cy="2578101"/>
            </a:xfrm>
            <a:prstGeom prst="ellipse">
              <a:avLst/>
            </a:prstGeom>
            <a:solidFill>
              <a:schemeClr val="bg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4" name="Shape 244"/>
            <p:cNvSpPr/>
            <p:nvPr/>
          </p:nvSpPr>
          <p:spPr>
            <a:xfrm>
              <a:off x="310257" y="585200"/>
              <a:ext cx="899946" cy="1424096"/>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5" name="Shape 245"/>
            <p:cNvSpPr/>
            <p:nvPr/>
          </p:nvSpPr>
          <p:spPr>
            <a:xfrm>
              <a:off x="1012970" y="585200"/>
              <a:ext cx="899945" cy="1424096"/>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6" name="Shape 246"/>
            <p:cNvSpPr/>
            <p:nvPr/>
          </p:nvSpPr>
          <p:spPr>
            <a:xfrm>
              <a:off x="1792282" y="605137"/>
              <a:ext cx="490427" cy="801441"/>
            </a:xfrm>
            <a:custGeom>
              <a:avLst/>
              <a:gdLst/>
              <a:ahLst/>
              <a:cxnLst>
                <a:cxn ang="0">
                  <a:pos x="wd2" y="hd2"/>
                </a:cxn>
                <a:cxn ang="5400000">
                  <a:pos x="wd2" y="hd2"/>
                </a:cxn>
                <a:cxn ang="10800000">
                  <a:pos x="wd2" y="hd2"/>
                </a:cxn>
                <a:cxn ang="16200000">
                  <a:pos x="wd2" y="hd2"/>
                </a:cxn>
              </a:cxnLst>
              <a:rect l="0" t="0" r="r" b="b"/>
              <a:pathLst>
                <a:path w="21600" h="21600" extrusionOk="0">
                  <a:moveTo>
                    <a:pt x="21600" y="2577"/>
                  </a:moveTo>
                  <a:cubicBezTo>
                    <a:pt x="14648" y="4547"/>
                    <a:pt x="10800" y="7048"/>
                    <a:pt x="10800" y="9928"/>
                  </a:cubicBezTo>
                  <a:cubicBezTo>
                    <a:pt x="10800" y="12733"/>
                    <a:pt x="14400" y="14703"/>
                    <a:pt x="19614" y="15309"/>
                  </a:cubicBezTo>
                  <a:cubicBezTo>
                    <a:pt x="20235" y="15385"/>
                    <a:pt x="21476" y="16219"/>
                    <a:pt x="21476" y="18038"/>
                  </a:cubicBezTo>
                  <a:cubicBezTo>
                    <a:pt x="21476" y="20160"/>
                    <a:pt x="17752" y="21600"/>
                    <a:pt x="14400" y="21600"/>
                  </a:cubicBezTo>
                  <a:lnTo>
                    <a:pt x="14276" y="21600"/>
                  </a:lnTo>
                  <a:cubicBezTo>
                    <a:pt x="7945" y="21600"/>
                    <a:pt x="0" y="18114"/>
                    <a:pt x="0" y="12278"/>
                  </a:cubicBezTo>
                  <a:cubicBezTo>
                    <a:pt x="0" y="5457"/>
                    <a:pt x="10179" y="1592"/>
                    <a:pt x="19862" y="0"/>
                  </a:cubicBezTo>
                  <a:cubicBezTo>
                    <a:pt x="19862" y="0"/>
                    <a:pt x="21600" y="2577"/>
                    <a:pt x="21600" y="2577"/>
                  </a:cubicBezTo>
                  <a:close/>
                </a:path>
              </a:pathLst>
            </a:custGeom>
            <a:solidFill>
              <a:schemeClr val="accent2"/>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248" name="Shape 248"/>
          <p:cNvSpPr/>
          <p:nvPr/>
        </p:nvSpPr>
        <p:spPr>
          <a:xfrm>
            <a:off x="9676860" y="4474378"/>
            <a:ext cx="5019219" cy="101566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90000"/>
              </a:lnSpc>
              <a:defRPr sz="7200" cap="all">
                <a:solidFill>
                  <a:srgbClr val="BCC2CB"/>
                </a:solidFill>
                <a:latin typeface="Helvetica"/>
                <a:ea typeface="Helvetica"/>
                <a:cs typeface="Helvetica"/>
                <a:sym typeface="Helvetica"/>
              </a:defRPr>
            </a:lvl1pPr>
          </a:lstStyle>
          <a:p>
            <a:r>
              <a:rPr dirty="0">
                <a:solidFill>
                  <a:schemeClr val="bg2"/>
                </a:solidFill>
                <a:latin typeface="Montserrat"/>
                <a:ea typeface="Montserrat"/>
                <a:cs typeface="Montserrat"/>
              </a:rPr>
              <a:t>your cms </a:t>
            </a:r>
          </a:p>
        </p:txBody>
      </p:sp>
      <p:sp>
        <p:nvSpPr>
          <p:cNvPr id="249" name="Shape 249"/>
          <p:cNvSpPr/>
          <p:nvPr/>
        </p:nvSpPr>
        <p:spPr>
          <a:xfrm flipH="1" flipV="1">
            <a:off x="2472228" y="6877695"/>
            <a:ext cx="1954902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0" name="Shape 250"/>
          <p:cNvSpPr/>
          <p:nvPr/>
        </p:nvSpPr>
        <p:spPr>
          <a:xfrm flipV="1">
            <a:off x="2485367" y="6844819"/>
            <a:ext cx="1" cy="1084862"/>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1" name="Shape 251"/>
          <p:cNvSpPr/>
          <p:nvPr/>
        </p:nvSpPr>
        <p:spPr>
          <a:xfrm flipV="1">
            <a:off x="7362168" y="6844819"/>
            <a:ext cx="1" cy="1084862"/>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2" name="Shape 252"/>
          <p:cNvSpPr/>
          <p:nvPr/>
        </p:nvSpPr>
        <p:spPr>
          <a:xfrm flipV="1">
            <a:off x="12238968" y="6844819"/>
            <a:ext cx="1" cy="1084862"/>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3" name="Shape 253"/>
          <p:cNvSpPr/>
          <p:nvPr/>
        </p:nvSpPr>
        <p:spPr>
          <a:xfrm flipV="1">
            <a:off x="17115768" y="6844819"/>
            <a:ext cx="1" cy="1084862"/>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4" name="Shape 254"/>
          <p:cNvSpPr/>
          <p:nvPr/>
        </p:nvSpPr>
        <p:spPr>
          <a:xfrm flipV="1">
            <a:off x="21992568" y="6844819"/>
            <a:ext cx="1" cy="1084862"/>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5" name="Shape 255"/>
          <p:cNvSpPr/>
          <p:nvPr/>
        </p:nvSpPr>
        <p:spPr>
          <a:xfrm>
            <a:off x="2318915" y="6713115"/>
            <a:ext cx="317501" cy="317501"/>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56" name="Shape 256"/>
          <p:cNvSpPr/>
          <p:nvPr/>
        </p:nvSpPr>
        <p:spPr>
          <a:xfrm>
            <a:off x="7206535" y="6713115"/>
            <a:ext cx="317501" cy="317501"/>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57" name="Shape 257"/>
          <p:cNvSpPr/>
          <p:nvPr/>
        </p:nvSpPr>
        <p:spPr>
          <a:xfrm>
            <a:off x="12085215" y="6713115"/>
            <a:ext cx="317501" cy="317501"/>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58" name="Shape 258"/>
          <p:cNvSpPr/>
          <p:nvPr/>
        </p:nvSpPr>
        <p:spPr>
          <a:xfrm>
            <a:off x="16949315" y="6713115"/>
            <a:ext cx="317501" cy="317501"/>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59" name="Shape 259"/>
          <p:cNvSpPr/>
          <p:nvPr/>
        </p:nvSpPr>
        <p:spPr>
          <a:xfrm>
            <a:off x="21838815" y="6713115"/>
            <a:ext cx="317501" cy="317501"/>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0" name="Shape 260"/>
          <p:cNvSpPr/>
          <p:nvPr/>
        </p:nvSpPr>
        <p:spPr>
          <a:xfrm>
            <a:off x="9813514" y="5713726"/>
            <a:ext cx="4745913" cy="50783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9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main advantages</a:t>
            </a:r>
          </a:p>
        </p:txBody>
      </p:sp>
      <p:sp>
        <p:nvSpPr>
          <p:cNvPr id="261" name="Shape 261"/>
          <p:cNvSpPr/>
          <p:nvPr/>
        </p:nvSpPr>
        <p:spPr>
          <a:xfrm>
            <a:off x="2057400" y="8559800"/>
            <a:ext cx="939800" cy="939800"/>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4" y="6873"/>
                  <a:pt x="16537"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4"/>
                </a:lnTo>
                <a:lnTo>
                  <a:pt x="21109" y="18654"/>
                </a:lnTo>
                <a:cubicBezTo>
                  <a:pt x="21380" y="18654"/>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4"/>
                </a:lnTo>
                <a:lnTo>
                  <a:pt x="1172" y="18654"/>
                </a:lnTo>
                <a:cubicBezTo>
                  <a:pt x="1172" y="18654"/>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2" name="Shape 262"/>
          <p:cNvSpPr/>
          <p:nvPr/>
        </p:nvSpPr>
        <p:spPr>
          <a:xfrm>
            <a:off x="7099300" y="8566150"/>
            <a:ext cx="558800" cy="1028700"/>
          </a:xfrm>
          <a:custGeom>
            <a:avLst/>
            <a:gdLst/>
            <a:ahLst/>
            <a:cxnLst>
              <a:cxn ang="0">
                <a:pos x="wd2" y="hd2"/>
              </a:cxn>
              <a:cxn ang="5400000">
                <a:pos x="wd2" y="hd2"/>
              </a:cxn>
              <a:cxn ang="10800000">
                <a:pos x="wd2" y="hd2"/>
              </a:cxn>
              <a:cxn ang="16200000">
                <a:pos x="wd2" y="hd2"/>
              </a:cxn>
            </a:cxnLst>
            <a:rect l="0" t="0" r="r" b="b"/>
            <a:pathLst>
              <a:path w="21600" h="21600" extrusionOk="0">
                <a:moveTo>
                  <a:pt x="11700" y="1473"/>
                </a:moveTo>
                <a:lnTo>
                  <a:pt x="9900" y="1473"/>
                </a:lnTo>
                <a:cubicBezTo>
                  <a:pt x="9403" y="1473"/>
                  <a:pt x="9000" y="1692"/>
                  <a:pt x="9000" y="1964"/>
                </a:cubicBezTo>
                <a:cubicBezTo>
                  <a:pt x="9000" y="2235"/>
                  <a:pt x="9403" y="2455"/>
                  <a:pt x="9900" y="2455"/>
                </a:cubicBezTo>
                <a:lnTo>
                  <a:pt x="11700" y="2455"/>
                </a:lnTo>
                <a:cubicBezTo>
                  <a:pt x="12197" y="2455"/>
                  <a:pt x="12600" y="2235"/>
                  <a:pt x="12600" y="1964"/>
                </a:cubicBezTo>
                <a:cubicBezTo>
                  <a:pt x="12600" y="1692"/>
                  <a:pt x="12197" y="1473"/>
                  <a:pt x="11700" y="1473"/>
                </a:cubicBezTo>
                <a:moveTo>
                  <a:pt x="19800" y="2945"/>
                </a:moveTo>
                <a:lnTo>
                  <a:pt x="1800" y="2945"/>
                </a:lnTo>
                <a:lnTo>
                  <a:pt x="1800" y="1964"/>
                </a:lnTo>
                <a:cubicBezTo>
                  <a:pt x="1800" y="1422"/>
                  <a:pt x="2605" y="982"/>
                  <a:pt x="3600" y="982"/>
                </a:cubicBezTo>
                <a:lnTo>
                  <a:pt x="18000" y="982"/>
                </a:lnTo>
                <a:cubicBezTo>
                  <a:pt x="18993" y="982"/>
                  <a:pt x="19800" y="1422"/>
                  <a:pt x="19800" y="1964"/>
                </a:cubicBezTo>
                <a:cubicBezTo>
                  <a:pt x="19800" y="1964"/>
                  <a:pt x="19800" y="2945"/>
                  <a:pt x="19800" y="2945"/>
                </a:cubicBezTo>
                <a:close/>
                <a:moveTo>
                  <a:pt x="19800" y="17673"/>
                </a:moveTo>
                <a:lnTo>
                  <a:pt x="1800" y="17673"/>
                </a:lnTo>
                <a:lnTo>
                  <a:pt x="1800" y="3927"/>
                </a:lnTo>
                <a:lnTo>
                  <a:pt x="19800" y="3927"/>
                </a:lnTo>
                <a:cubicBezTo>
                  <a:pt x="19800" y="3927"/>
                  <a:pt x="19800" y="17673"/>
                  <a:pt x="19800" y="17673"/>
                </a:cubicBezTo>
                <a:close/>
                <a:moveTo>
                  <a:pt x="19800" y="19636"/>
                </a:moveTo>
                <a:cubicBezTo>
                  <a:pt x="19800" y="20179"/>
                  <a:pt x="18993" y="20618"/>
                  <a:pt x="18000" y="20618"/>
                </a:cubicBezTo>
                <a:lnTo>
                  <a:pt x="3600" y="20618"/>
                </a:lnTo>
                <a:cubicBezTo>
                  <a:pt x="2605" y="20618"/>
                  <a:pt x="1800" y="20179"/>
                  <a:pt x="1800" y="19636"/>
                </a:cubicBezTo>
                <a:lnTo>
                  <a:pt x="1800" y="18655"/>
                </a:lnTo>
                <a:lnTo>
                  <a:pt x="19800" y="18655"/>
                </a:lnTo>
                <a:cubicBezTo>
                  <a:pt x="19800" y="18655"/>
                  <a:pt x="19800" y="19636"/>
                  <a:pt x="19800" y="19636"/>
                </a:cubicBezTo>
                <a:close/>
                <a:moveTo>
                  <a:pt x="18000" y="0"/>
                </a:moveTo>
                <a:lnTo>
                  <a:pt x="3600" y="0"/>
                </a:lnTo>
                <a:cubicBezTo>
                  <a:pt x="1612" y="0"/>
                  <a:pt x="0" y="879"/>
                  <a:pt x="0" y="1964"/>
                </a:cubicBezTo>
                <a:lnTo>
                  <a:pt x="0" y="19636"/>
                </a:lnTo>
                <a:cubicBezTo>
                  <a:pt x="0" y="20721"/>
                  <a:pt x="1612" y="21600"/>
                  <a:pt x="3600" y="21600"/>
                </a:cubicBezTo>
                <a:lnTo>
                  <a:pt x="18000" y="21600"/>
                </a:lnTo>
                <a:cubicBezTo>
                  <a:pt x="19988" y="21600"/>
                  <a:pt x="21600" y="20721"/>
                  <a:pt x="21600" y="19636"/>
                </a:cubicBezTo>
                <a:lnTo>
                  <a:pt x="21600" y="1964"/>
                </a:lnTo>
                <a:cubicBezTo>
                  <a:pt x="21600" y="879"/>
                  <a:pt x="19988" y="0"/>
                  <a:pt x="18000" y="0"/>
                </a:cubicBezTo>
                <a:moveTo>
                  <a:pt x="10800" y="20127"/>
                </a:moveTo>
                <a:cubicBezTo>
                  <a:pt x="11297" y="20127"/>
                  <a:pt x="11700" y="19908"/>
                  <a:pt x="11700" y="19636"/>
                </a:cubicBezTo>
                <a:cubicBezTo>
                  <a:pt x="11700" y="19365"/>
                  <a:pt x="11297" y="19145"/>
                  <a:pt x="10800" y="19145"/>
                </a:cubicBezTo>
                <a:cubicBezTo>
                  <a:pt x="10303" y="19145"/>
                  <a:pt x="9900" y="19365"/>
                  <a:pt x="9900" y="19636"/>
                </a:cubicBezTo>
                <a:cubicBezTo>
                  <a:pt x="9900" y="19908"/>
                  <a:pt x="10303" y="20127"/>
                  <a:pt x="10800" y="20127"/>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3" name="Shape 263"/>
          <p:cNvSpPr/>
          <p:nvPr/>
        </p:nvSpPr>
        <p:spPr>
          <a:xfrm>
            <a:off x="11747500" y="8591551"/>
            <a:ext cx="939800" cy="914401"/>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3"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4" name="Shape 264"/>
          <p:cNvSpPr/>
          <p:nvPr/>
        </p:nvSpPr>
        <p:spPr>
          <a:xfrm>
            <a:off x="16675100" y="8674100"/>
            <a:ext cx="939800" cy="863600"/>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8" y="11220"/>
                  <a:pt x="21600" y="9358"/>
                  <a:pt x="21600" y="729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5" name="Shape 265"/>
          <p:cNvSpPr/>
          <p:nvPr/>
        </p:nvSpPr>
        <p:spPr>
          <a:xfrm>
            <a:off x="21666200" y="8674100"/>
            <a:ext cx="685800" cy="838200"/>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6" name="Shape 266"/>
          <p:cNvSpPr/>
          <p:nvPr/>
        </p:nvSpPr>
        <p:spPr>
          <a:xfrm>
            <a:off x="11374015" y="8249815"/>
            <a:ext cx="1689101" cy="1689101"/>
          </a:xfrm>
          <a:prstGeom prst="ellipse">
            <a:avLst/>
          </a:prstGeom>
          <a:ln w="635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7" name="Shape 267"/>
          <p:cNvSpPr/>
          <p:nvPr/>
        </p:nvSpPr>
        <p:spPr>
          <a:xfrm>
            <a:off x="16276215" y="8249815"/>
            <a:ext cx="1689101" cy="1689101"/>
          </a:xfrm>
          <a:prstGeom prst="ellipse">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8" name="Shape 268"/>
          <p:cNvSpPr/>
          <p:nvPr/>
        </p:nvSpPr>
        <p:spPr>
          <a:xfrm>
            <a:off x="21153015" y="8249815"/>
            <a:ext cx="1689101" cy="1689101"/>
          </a:xfrm>
          <a:prstGeom prst="ellipse">
            <a:avLst/>
          </a:prstGeom>
          <a:ln w="63500">
            <a:solidFill>
              <a:schemeClr val="accent6"/>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9" name="Shape 269"/>
          <p:cNvSpPr/>
          <p:nvPr/>
        </p:nvSpPr>
        <p:spPr>
          <a:xfrm>
            <a:off x="6522615" y="8249815"/>
            <a:ext cx="1689101" cy="1689101"/>
          </a:xfrm>
          <a:prstGeom prst="ellipse">
            <a:avLst/>
          </a:prstGeom>
          <a:ln w="635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0" name="Shape 270"/>
          <p:cNvSpPr/>
          <p:nvPr/>
        </p:nvSpPr>
        <p:spPr>
          <a:xfrm>
            <a:off x="1645815" y="8249815"/>
            <a:ext cx="1689101" cy="1689101"/>
          </a:xfrm>
          <a:prstGeom prst="ellipse">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1" name="Shape 271"/>
          <p:cNvSpPr/>
          <p:nvPr/>
        </p:nvSpPr>
        <p:spPr>
          <a:xfrm>
            <a:off x="626770" y="10369550"/>
            <a:ext cx="37592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t>
            </a:r>
          </a:p>
        </p:txBody>
      </p:sp>
      <p:sp>
        <p:nvSpPr>
          <p:cNvPr id="272" name="Shape 272"/>
          <p:cNvSpPr/>
          <p:nvPr/>
        </p:nvSpPr>
        <p:spPr>
          <a:xfrm>
            <a:off x="5521450" y="10369550"/>
            <a:ext cx="37592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t>
            </a:r>
          </a:p>
        </p:txBody>
      </p:sp>
      <p:sp>
        <p:nvSpPr>
          <p:cNvPr id="273" name="Shape 273"/>
          <p:cNvSpPr/>
          <p:nvPr/>
        </p:nvSpPr>
        <p:spPr>
          <a:xfrm>
            <a:off x="10376610" y="10369550"/>
            <a:ext cx="37592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t>
            </a:r>
          </a:p>
        </p:txBody>
      </p:sp>
      <p:sp>
        <p:nvSpPr>
          <p:cNvPr id="274" name="Shape 274"/>
          <p:cNvSpPr/>
          <p:nvPr/>
        </p:nvSpPr>
        <p:spPr>
          <a:xfrm>
            <a:off x="15282570" y="10369550"/>
            <a:ext cx="37592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t>
            </a:r>
          </a:p>
        </p:txBody>
      </p:sp>
      <p:sp>
        <p:nvSpPr>
          <p:cNvPr id="275" name="Shape 275"/>
          <p:cNvSpPr/>
          <p:nvPr/>
        </p:nvSpPr>
        <p:spPr>
          <a:xfrm>
            <a:off x="20181010" y="10369550"/>
            <a:ext cx="37592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t>
            </a:r>
          </a:p>
        </p:txBody>
      </p:sp>
    </p:spTree>
  </p:cSld>
  <p:clrMapOvr>
    <a:masterClrMapping/>
  </p:clrMapOvr>
  <p:transition xmlns:p14="http://schemas.microsoft.com/office/powerpoint/2010/mai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Shape 277"/>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11</a:t>
            </a:fld>
            <a:endParaRPr/>
          </a:p>
        </p:txBody>
      </p:sp>
      <p:sp>
        <p:nvSpPr>
          <p:cNvPr id="278" name="Shape 278"/>
          <p:cNvSpPr/>
          <p:nvPr/>
        </p:nvSpPr>
        <p:spPr>
          <a:xfrm>
            <a:off x="622607" y="420985"/>
            <a:ext cx="133350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Process</a:t>
            </a:r>
          </a:p>
        </p:txBody>
      </p:sp>
      <p:sp>
        <p:nvSpPr>
          <p:cNvPr id="279" name="Shape 279"/>
          <p:cNvSpPr/>
          <p:nvPr/>
        </p:nvSpPr>
        <p:spPr>
          <a:xfrm>
            <a:off x="5044623" y="3547616"/>
            <a:ext cx="34417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4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Wireframes</a:t>
            </a:r>
          </a:p>
        </p:txBody>
      </p:sp>
      <p:sp>
        <p:nvSpPr>
          <p:cNvPr id="280" name="Shape 280"/>
          <p:cNvSpPr/>
          <p:nvPr/>
        </p:nvSpPr>
        <p:spPr>
          <a:xfrm>
            <a:off x="4536623" y="7052816"/>
            <a:ext cx="19939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4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UI/UX</a:t>
            </a:r>
          </a:p>
        </p:txBody>
      </p:sp>
      <p:sp>
        <p:nvSpPr>
          <p:cNvPr id="281" name="Shape 281"/>
          <p:cNvSpPr/>
          <p:nvPr/>
        </p:nvSpPr>
        <p:spPr>
          <a:xfrm>
            <a:off x="3253923" y="10545316"/>
            <a:ext cx="51689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4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Mockups / Design</a:t>
            </a:r>
          </a:p>
        </p:txBody>
      </p:sp>
      <p:sp>
        <p:nvSpPr>
          <p:cNvPr id="282" name="Shape 282"/>
          <p:cNvSpPr/>
          <p:nvPr/>
        </p:nvSpPr>
        <p:spPr>
          <a:xfrm>
            <a:off x="16169823" y="10558016"/>
            <a:ext cx="55118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Front end coding</a:t>
            </a:r>
          </a:p>
        </p:txBody>
      </p:sp>
      <p:sp>
        <p:nvSpPr>
          <p:cNvPr id="283" name="Shape 283"/>
          <p:cNvSpPr/>
          <p:nvPr/>
        </p:nvSpPr>
        <p:spPr>
          <a:xfrm>
            <a:off x="18176422" y="7040116"/>
            <a:ext cx="45339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Back end coding</a:t>
            </a:r>
          </a:p>
        </p:txBody>
      </p:sp>
      <p:sp>
        <p:nvSpPr>
          <p:cNvPr id="284" name="Shape 284"/>
          <p:cNvSpPr/>
          <p:nvPr/>
        </p:nvSpPr>
        <p:spPr>
          <a:xfrm>
            <a:off x="15890422" y="3446016"/>
            <a:ext cx="40259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QA &amp; Testing</a:t>
            </a:r>
          </a:p>
        </p:txBody>
      </p:sp>
      <p:sp>
        <p:nvSpPr>
          <p:cNvPr id="285" name="Shape 285"/>
          <p:cNvSpPr/>
          <p:nvPr/>
        </p:nvSpPr>
        <p:spPr>
          <a:xfrm>
            <a:off x="10307896" y="5400919"/>
            <a:ext cx="3762091" cy="3762089"/>
          </a:xfrm>
          <a:prstGeom prst="ellipse">
            <a:avLst/>
          </a:pr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6" name="Shape 286"/>
          <p:cNvSpPr/>
          <p:nvPr/>
        </p:nvSpPr>
        <p:spPr>
          <a:xfrm>
            <a:off x="10005594" y="5103393"/>
            <a:ext cx="4368801" cy="4368801"/>
          </a:xfrm>
          <a:prstGeom prst="ellipse">
            <a:avLst/>
          </a:prstGeom>
          <a:ln w="38100">
            <a:solidFill>
              <a:schemeClr val="tx2"/>
            </a:solidFill>
            <a:custDash>
              <a:ds d="200000" sp="200000"/>
            </a:custDash>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7" name="Shape 287"/>
          <p:cNvSpPr/>
          <p:nvPr/>
        </p:nvSpPr>
        <p:spPr>
          <a:xfrm>
            <a:off x="13576300" y="2895600"/>
            <a:ext cx="1803400" cy="1803400"/>
          </a:xfrm>
          <a:prstGeom prst="ellipse">
            <a:avLst/>
          </a:prstGeom>
          <a:ln w="635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8" name="Shape 288"/>
          <p:cNvSpPr/>
          <p:nvPr/>
        </p:nvSpPr>
        <p:spPr>
          <a:xfrm>
            <a:off x="8940800" y="9906000"/>
            <a:ext cx="1803400" cy="1803400"/>
          </a:xfrm>
          <a:prstGeom prst="ellipse">
            <a:avLst/>
          </a:prstGeom>
          <a:ln w="63500">
            <a:solidFill>
              <a:schemeClr val="accent6"/>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9" name="Shape 289"/>
          <p:cNvSpPr/>
          <p:nvPr/>
        </p:nvSpPr>
        <p:spPr>
          <a:xfrm>
            <a:off x="15735300" y="6375400"/>
            <a:ext cx="1803400" cy="1803400"/>
          </a:xfrm>
          <a:prstGeom prst="ellipse">
            <a:avLst/>
          </a:prstGeom>
          <a:ln w="635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0" name="Shape 290"/>
          <p:cNvSpPr/>
          <p:nvPr/>
        </p:nvSpPr>
        <p:spPr>
          <a:xfrm rot="2700000">
            <a:off x="13831679" y="9903661"/>
            <a:ext cx="1803401" cy="1803401"/>
          </a:xfrm>
          <a:prstGeom prst="ellipse">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1" name="Shape 291"/>
          <p:cNvSpPr/>
          <p:nvPr/>
        </p:nvSpPr>
        <p:spPr>
          <a:xfrm>
            <a:off x="11013906" y="7264400"/>
            <a:ext cx="2350071" cy="1143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1155700">
              <a:lnSpc>
                <a:spcPct val="90000"/>
              </a:lnSpc>
              <a:defRPr sz="3600" b="1" cap="all">
                <a:solidFill>
                  <a:srgbClr val="323C40"/>
                </a:solidFill>
                <a:latin typeface="Helvetica"/>
                <a:ea typeface="Helvetica"/>
                <a:cs typeface="Helvetica"/>
                <a:sym typeface="Helvetica"/>
              </a:defRPr>
            </a:pPr>
            <a:r>
              <a:rPr dirty="0">
                <a:solidFill>
                  <a:schemeClr val="bg2">
                    <a:lumMod val="20000"/>
                    <a:lumOff val="80000"/>
                  </a:schemeClr>
                </a:solidFill>
                <a:latin typeface="Montserrat"/>
                <a:ea typeface="Montserrat"/>
                <a:cs typeface="Montserrat"/>
              </a:rPr>
              <a:t>Design</a:t>
            </a:r>
          </a:p>
          <a:p>
            <a:pPr defTabSz="1155700">
              <a:lnSpc>
                <a:spcPct val="90000"/>
              </a:lnSpc>
              <a:defRPr sz="3600" b="1" cap="all">
                <a:solidFill>
                  <a:srgbClr val="323C40"/>
                </a:solidFill>
                <a:latin typeface="Helvetica"/>
                <a:ea typeface="Helvetica"/>
                <a:cs typeface="Helvetica"/>
                <a:sym typeface="Helvetica"/>
              </a:defRPr>
            </a:pPr>
            <a:r>
              <a:rPr dirty="0">
                <a:solidFill>
                  <a:schemeClr val="bg2">
                    <a:lumMod val="20000"/>
                    <a:lumOff val="80000"/>
                  </a:schemeClr>
                </a:solidFill>
                <a:latin typeface="Montserrat"/>
                <a:ea typeface="Montserrat"/>
                <a:cs typeface="Montserrat"/>
              </a:rPr>
              <a:t>Process</a:t>
            </a:r>
          </a:p>
        </p:txBody>
      </p:sp>
      <p:sp>
        <p:nvSpPr>
          <p:cNvPr id="292" name="Shape 292"/>
          <p:cNvSpPr/>
          <p:nvPr/>
        </p:nvSpPr>
        <p:spPr>
          <a:xfrm rot="2048615" flipH="1">
            <a:off x="13715408" y="4741974"/>
            <a:ext cx="2" cy="576640"/>
          </a:xfrm>
          <a:prstGeom prst="line">
            <a:avLst/>
          </a:prstGeom>
          <a:noFill/>
          <a:ln w="38100" cap="flat">
            <a:solidFill>
              <a:schemeClr val="tx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93" name="Shape 293"/>
          <p:cNvSpPr/>
          <p:nvPr/>
        </p:nvSpPr>
        <p:spPr>
          <a:xfrm rot="2048615" flipH="1">
            <a:off x="10643190" y="9272192"/>
            <a:ext cx="2" cy="576641"/>
          </a:xfrm>
          <a:prstGeom prst="line">
            <a:avLst/>
          </a:prstGeom>
          <a:noFill/>
          <a:ln w="38100" cap="flat">
            <a:solidFill>
              <a:schemeClr val="tx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95" name="Shape 295"/>
          <p:cNvSpPr/>
          <p:nvPr/>
        </p:nvSpPr>
        <p:spPr>
          <a:xfrm rot="5400000" flipH="1">
            <a:off x="14916149" y="6994383"/>
            <a:ext cx="2" cy="576640"/>
          </a:xfrm>
          <a:prstGeom prst="line">
            <a:avLst/>
          </a:prstGeom>
          <a:noFill/>
          <a:ln w="38100" cap="flat">
            <a:solidFill>
              <a:schemeClr val="tx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96" name="Shape 296"/>
          <p:cNvSpPr/>
          <p:nvPr/>
        </p:nvSpPr>
        <p:spPr>
          <a:xfrm rot="5400000" flipH="1">
            <a:off x="9442449" y="6994383"/>
            <a:ext cx="2" cy="576641"/>
          </a:xfrm>
          <a:prstGeom prst="line">
            <a:avLst/>
          </a:prstGeom>
          <a:noFill/>
          <a:ln w="38100" cap="flat">
            <a:solidFill>
              <a:schemeClr val="tx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98" name="Shape 298"/>
          <p:cNvSpPr/>
          <p:nvPr/>
        </p:nvSpPr>
        <p:spPr>
          <a:xfrm rot="8734454" flipH="1">
            <a:off x="13802744" y="9150301"/>
            <a:ext cx="2" cy="576640"/>
          </a:xfrm>
          <a:prstGeom prst="line">
            <a:avLst/>
          </a:prstGeom>
          <a:noFill/>
          <a:ln w="38100" cap="flat">
            <a:solidFill>
              <a:schemeClr val="tx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99" name="Shape 299"/>
          <p:cNvSpPr/>
          <p:nvPr/>
        </p:nvSpPr>
        <p:spPr>
          <a:xfrm rot="8734454" flipH="1">
            <a:off x="10708253" y="4635268"/>
            <a:ext cx="2" cy="576641"/>
          </a:xfrm>
          <a:prstGeom prst="line">
            <a:avLst/>
          </a:prstGeom>
          <a:noFill/>
          <a:ln w="38100" cap="flat">
            <a:solidFill>
              <a:schemeClr val="tx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01" name="Shape 301"/>
          <p:cNvSpPr/>
          <p:nvPr/>
        </p:nvSpPr>
        <p:spPr>
          <a:xfrm>
            <a:off x="6972300" y="6375400"/>
            <a:ext cx="1803400" cy="1803400"/>
          </a:xfrm>
          <a:prstGeom prst="ellipse">
            <a:avLst/>
          </a:prstGeom>
          <a:ln w="63500">
            <a:solidFill>
              <a:schemeClr val="bg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02" name="Shape 302"/>
          <p:cNvSpPr/>
          <p:nvPr/>
        </p:nvSpPr>
        <p:spPr>
          <a:xfrm rot="2700000">
            <a:off x="8993940" y="2881519"/>
            <a:ext cx="1803401" cy="1803401"/>
          </a:xfrm>
          <a:prstGeom prst="ellipse">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03" name="Shape 303"/>
          <p:cNvSpPr/>
          <p:nvPr/>
        </p:nvSpPr>
        <p:spPr>
          <a:xfrm>
            <a:off x="14306550" y="10344150"/>
            <a:ext cx="927100" cy="927100"/>
          </a:xfrm>
          <a:custGeom>
            <a:avLst/>
            <a:gdLst/>
            <a:ahLst/>
            <a:cxnLst>
              <a:cxn ang="0">
                <a:pos x="wd2" y="hd2"/>
              </a:cxn>
              <a:cxn ang="5400000">
                <a:pos x="wd2" y="hd2"/>
              </a:cxn>
              <a:cxn ang="10800000">
                <a:pos x="wd2" y="hd2"/>
              </a:cxn>
              <a:cxn ang="16200000">
                <a:pos x="wd2" y="hd2"/>
              </a:cxn>
            </a:cxnLst>
            <a:rect l="0" t="0" r="r" b="b"/>
            <a:pathLst>
              <a:path w="21600" h="21600" extrusionOk="0">
                <a:moveTo>
                  <a:pt x="15218" y="5891"/>
                </a:moveTo>
                <a:lnTo>
                  <a:pt x="8345" y="5891"/>
                </a:lnTo>
                <a:cubicBezTo>
                  <a:pt x="8075" y="5891"/>
                  <a:pt x="7855" y="6111"/>
                  <a:pt x="7855" y="6382"/>
                </a:cubicBezTo>
                <a:cubicBezTo>
                  <a:pt x="7855" y="6653"/>
                  <a:pt x="8075" y="6873"/>
                  <a:pt x="8345" y="6873"/>
                </a:cubicBezTo>
                <a:lnTo>
                  <a:pt x="15218" y="6873"/>
                </a:lnTo>
                <a:cubicBezTo>
                  <a:pt x="15489" y="6873"/>
                  <a:pt x="15709" y="6653"/>
                  <a:pt x="15709" y="6382"/>
                </a:cubicBezTo>
                <a:cubicBezTo>
                  <a:pt x="15709" y="6111"/>
                  <a:pt x="15489" y="5891"/>
                  <a:pt x="15218" y="5891"/>
                </a:cubicBezTo>
                <a:moveTo>
                  <a:pt x="6382" y="5891"/>
                </a:moveTo>
                <a:cubicBezTo>
                  <a:pt x="6111" y="5891"/>
                  <a:pt x="5891" y="6111"/>
                  <a:pt x="5891" y="6382"/>
                </a:cubicBezTo>
                <a:cubicBezTo>
                  <a:pt x="5891" y="6653"/>
                  <a:pt x="6111" y="6873"/>
                  <a:pt x="6382" y="6873"/>
                </a:cubicBezTo>
                <a:cubicBezTo>
                  <a:pt x="6653" y="6873"/>
                  <a:pt x="6873" y="6653"/>
                  <a:pt x="6873" y="6382"/>
                </a:cubicBezTo>
                <a:cubicBezTo>
                  <a:pt x="6873" y="6111"/>
                  <a:pt x="6653" y="5891"/>
                  <a:pt x="6382" y="5891"/>
                </a:cubicBezTo>
                <a:moveTo>
                  <a:pt x="19636" y="0"/>
                </a:moveTo>
                <a:lnTo>
                  <a:pt x="5891" y="0"/>
                </a:lnTo>
                <a:cubicBezTo>
                  <a:pt x="4806" y="0"/>
                  <a:pt x="3927" y="879"/>
                  <a:pt x="3927" y="1964"/>
                </a:cubicBezTo>
                <a:lnTo>
                  <a:pt x="3927" y="2455"/>
                </a:lnTo>
                <a:cubicBezTo>
                  <a:pt x="3927" y="2726"/>
                  <a:pt x="4147" y="2945"/>
                  <a:pt x="4418" y="2945"/>
                </a:cubicBezTo>
                <a:cubicBezTo>
                  <a:pt x="4689"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5" y="16691"/>
                  <a:pt x="18655" y="16910"/>
                  <a:pt x="18655" y="17182"/>
                </a:cubicBezTo>
                <a:cubicBezTo>
                  <a:pt x="18655" y="17453"/>
                  <a:pt x="18875" y="17673"/>
                  <a:pt x="19145" y="17673"/>
                </a:cubicBezTo>
                <a:lnTo>
                  <a:pt x="19636" y="17673"/>
                </a:lnTo>
                <a:cubicBezTo>
                  <a:pt x="20721" y="17673"/>
                  <a:pt x="21600" y="16794"/>
                  <a:pt x="21600" y="15709"/>
                </a:cubicBezTo>
                <a:lnTo>
                  <a:pt x="21600" y="1964"/>
                </a:lnTo>
                <a:cubicBezTo>
                  <a:pt x="21600" y="879"/>
                  <a:pt x="20721" y="0"/>
                  <a:pt x="19636" y="0"/>
                </a:cubicBezTo>
                <a:moveTo>
                  <a:pt x="2455" y="5891"/>
                </a:moveTo>
                <a:cubicBezTo>
                  <a:pt x="2184" y="5891"/>
                  <a:pt x="1964" y="6111"/>
                  <a:pt x="1964" y="6382"/>
                </a:cubicBezTo>
                <a:cubicBezTo>
                  <a:pt x="1964" y="6653"/>
                  <a:pt x="2184" y="6873"/>
                  <a:pt x="2455" y="6873"/>
                </a:cubicBezTo>
                <a:cubicBezTo>
                  <a:pt x="2725" y="6873"/>
                  <a:pt x="2945" y="6653"/>
                  <a:pt x="2945" y="6382"/>
                </a:cubicBezTo>
                <a:cubicBezTo>
                  <a:pt x="2945" y="6111"/>
                  <a:pt x="2725" y="5891"/>
                  <a:pt x="2455" y="5891"/>
                </a:cubicBezTo>
                <a:moveTo>
                  <a:pt x="4418" y="5891"/>
                </a:moveTo>
                <a:cubicBezTo>
                  <a:pt x="4147" y="5891"/>
                  <a:pt x="3927" y="6111"/>
                  <a:pt x="3927" y="6382"/>
                </a:cubicBezTo>
                <a:cubicBezTo>
                  <a:pt x="3927" y="6653"/>
                  <a:pt x="4147" y="6873"/>
                  <a:pt x="4418" y="6873"/>
                </a:cubicBezTo>
                <a:cubicBezTo>
                  <a:pt x="4689" y="6873"/>
                  <a:pt x="4909" y="6653"/>
                  <a:pt x="4909" y="6382"/>
                </a:cubicBezTo>
                <a:cubicBezTo>
                  <a:pt x="4909" y="6111"/>
                  <a:pt x="4689" y="5891"/>
                  <a:pt x="4418" y="5891"/>
                </a:cubicBezTo>
                <a:moveTo>
                  <a:pt x="16691" y="7855"/>
                </a:moveTo>
                <a:lnTo>
                  <a:pt x="982" y="7855"/>
                </a:lnTo>
                <a:lnTo>
                  <a:pt x="982" y="5891"/>
                </a:lnTo>
                <a:cubicBezTo>
                  <a:pt x="982" y="5349"/>
                  <a:pt x="1422" y="4909"/>
                  <a:pt x="1964" y="4909"/>
                </a:cubicBezTo>
                <a:lnTo>
                  <a:pt x="15709" y="4909"/>
                </a:lnTo>
                <a:cubicBezTo>
                  <a:pt x="16251" y="4909"/>
                  <a:pt x="16691" y="5349"/>
                  <a:pt x="16691" y="5891"/>
                </a:cubicBezTo>
                <a:cubicBezTo>
                  <a:pt x="16691" y="5891"/>
                  <a:pt x="16691" y="7855"/>
                  <a:pt x="16691" y="7855"/>
                </a:cubicBezTo>
                <a:close/>
                <a:moveTo>
                  <a:pt x="16691" y="19636"/>
                </a:moveTo>
                <a:cubicBezTo>
                  <a:pt x="16691" y="20178"/>
                  <a:pt x="16251" y="20618"/>
                  <a:pt x="15709" y="20618"/>
                </a:cubicBezTo>
                <a:lnTo>
                  <a:pt x="1964" y="20618"/>
                </a:lnTo>
                <a:cubicBezTo>
                  <a:pt x="1422" y="20618"/>
                  <a:pt x="982" y="20178"/>
                  <a:pt x="982" y="19636"/>
                </a:cubicBezTo>
                <a:lnTo>
                  <a:pt x="982" y="8836"/>
                </a:lnTo>
                <a:lnTo>
                  <a:pt x="16691" y="8836"/>
                </a:lnTo>
                <a:cubicBezTo>
                  <a:pt x="16691" y="8836"/>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3" y="21600"/>
                  <a:pt x="17673" y="20721"/>
                  <a:pt x="17673" y="19636"/>
                </a:cubicBezTo>
                <a:lnTo>
                  <a:pt x="17673" y="5891"/>
                </a:lnTo>
                <a:cubicBezTo>
                  <a:pt x="17673" y="4806"/>
                  <a:pt x="16793" y="3927"/>
                  <a:pt x="15709" y="3927"/>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04" name="Shape 304"/>
          <p:cNvSpPr/>
          <p:nvPr/>
        </p:nvSpPr>
        <p:spPr>
          <a:xfrm>
            <a:off x="11655541" y="6032500"/>
            <a:ext cx="1066800" cy="1066800"/>
          </a:xfrm>
          <a:custGeom>
            <a:avLst/>
            <a:gdLst/>
            <a:ahLst/>
            <a:cxnLst>
              <a:cxn ang="0">
                <a:pos x="wd2" y="hd2"/>
              </a:cxn>
              <a:cxn ang="5400000">
                <a:pos x="wd2" y="hd2"/>
              </a:cxn>
              <a:cxn ang="10800000">
                <a:pos x="wd2" y="hd2"/>
              </a:cxn>
              <a:cxn ang="16200000">
                <a:pos x="wd2" y="hd2"/>
              </a:cxn>
            </a:cxnLst>
            <a:rect l="0" t="0" r="r" b="b"/>
            <a:pathLst>
              <a:path w="21600" h="21600" extrusionOk="0">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moveTo>
                  <a:pt x="7140" y="14181"/>
                </a:moveTo>
                <a:cubicBezTo>
                  <a:pt x="6970" y="13741"/>
                  <a:pt x="6873" y="13264"/>
                  <a:pt x="6873" y="12764"/>
                </a:cubicBezTo>
                <a:cubicBezTo>
                  <a:pt x="6873" y="10595"/>
                  <a:pt x="8631" y="8836"/>
                  <a:pt x="10800" y="8836"/>
                </a:cubicBezTo>
                <a:cubicBezTo>
                  <a:pt x="11300" y="8836"/>
                  <a:pt x="11777" y="8934"/>
                  <a:pt x="12217" y="9104"/>
                </a:cubicBezTo>
                <a:lnTo>
                  <a:pt x="13217" y="8494"/>
                </a:lnTo>
                <a:cubicBezTo>
                  <a:pt x="12503" y="8089"/>
                  <a:pt x="11680" y="7855"/>
                  <a:pt x="10800" y="7855"/>
                </a:cubicBezTo>
                <a:cubicBezTo>
                  <a:pt x="8088" y="7855"/>
                  <a:pt x="5891" y="10053"/>
                  <a:pt x="5891" y="12764"/>
                </a:cubicBezTo>
                <a:cubicBezTo>
                  <a:pt x="5891" y="13643"/>
                  <a:pt x="6125" y="14467"/>
                  <a:pt x="6530" y="15181"/>
                </a:cubicBezTo>
                <a:cubicBezTo>
                  <a:pt x="6530" y="15181"/>
                  <a:pt x="7140" y="14181"/>
                  <a:pt x="7140" y="14181"/>
                </a:cubicBezTo>
                <a:close/>
                <a:moveTo>
                  <a:pt x="14460" y="11346"/>
                </a:moveTo>
                <a:cubicBezTo>
                  <a:pt x="14630" y="11787"/>
                  <a:pt x="14727" y="12263"/>
                  <a:pt x="14727" y="12764"/>
                </a:cubicBezTo>
                <a:cubicBezTo>
                  <a:pt x="14727" y="14932"/>
                  <a:pt x="12969" y="16691"/>
                  <a:pt x="10800" y="16691"/>
                </a:cubicBezTo>
                <a:cubicBezTo>
                  <a:pt x="10299" y="16691"/>
                  <a:pt x="9823" y="16594"/>
                  <a:pt x="9383" y="16423"/>
                </a:cubicBezTo>
                <a:lnTo>
                  <a:pt x="8383" y="17034"/>
                </a:lnTo>
                <a:cubicBezTo>
                  <a:pt x="9097" y="17439"/>
                  <a:pt x="9920" y="17673"/>
                  <a:pt x="10800" y="17673"/>
                </a:cubicBezTo>
                <a:cubicBezTo>
                  <a:pt x="13511" y="17673"/>
                  <a:pt x="15709" y="15475"/>
                  <a:pt x="15709" y="12764"/>
                </a:cubicBezTo>
                <a:cubicBezTo>
                  <a:pt x="15709" y="11884"/>
                  <a:pt x="15475" y="11061"/>
                  <a:pt x="15070" y="10346"/>
                </a:cubicBezTo>
                <a:cubicBezTo>
                  <a:pt x="15070" y="10346"/>
                  <a:pt x="14460" y="11346"/>
                  <a:pt x="14460" y="11346"/>
                </a:cubicBezTo>
                <a:close/>
                <a:moveTo>
                  <a:pt x="10453" y="12417"/>
                </a:moveTo>
                <a:cubicBezTo>
                  <a:pt x="10645" y="12225"/>
                  <a:pt x="10955" y="12225"/>
                  <a:pt x="11147" y="12417"/>
                </a:cubicBezTo>
                <a:cubicBezTo>
                  <a:pt x="11339" y="12608"/>
                  <a:pt x="11339" y="12919"/>
                  <a:pt x="11147" y="13111"/>
                </a:cubicBezTo>
                <a:cubicBezTo>
                  <a:pt x="10955" y="13302"/>
                  <a:pt x="10645" y="13302"/>
                  <a:pt x="10453" y="13111"/>
                </a:cubicBezTo>
                <a:cubicBezTo>
                  <a:pt x="10261" y="12919"/>
                  <a:pt x="10261" y="12608"/>
                  <a:pt x="10453" y="12417"/>
                </a:cubicBezTo>
                <a:moveTo>
                  <a:pt x="6144" y="17420"/>
                </a:moveTo>
                <a:lnTo>
                  <a:pt x="11842" y="13805"/>
                </a:lnTo>
                <a:lnTo>
                  <a:pt x="15456" y="8108"/>
                </a:lnTo>
                <a:lnTo>
                  <a:pt x="9759" y="11722"/>
                </a:lnTo>
                <a:cubicBezTo>
                  <a:pt x="9759" y="11722"/>
                  <a:pt x="6144" y="17420"/>
                  <a:pt x="6144" y="17420"/>
                </a:cubicBezTo>
                <a:close/>
              </a:path>
            </a:pathLst>
          </a:custGeom>
          <a:solidFill>
            <a:schemeClr val="bg2">
              <a:lumMod val="20000"/>
              <a:lumOff val="80000"/>
            </a:schemeClr>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bg2">
                  <a:lumMod val="20000"/>
                  <a:lumOff val="80000"/>
                </a:schemeClr>
              </a:solidFill>
              <a:latin typeface="Arial"/>
              <a:ea typeface="Arial"/>
              <a:cs typeface="Arial"/>
            </a:endParaRPr>
          </a:p>
        </p:txBody>
      </p:sp>
      <p:sp>
        <p:nvSpPr>
          <p:cNvPr id="305" name="Shape 305"/>
          <p:cNvSpPr/>
          <p:nvPr/>
        </p:nvSpPr>
        <p:spPr>
          <a:xfrm>
            <a:off x="16186150" y="6813550"/>
            <a:ext cx="927100" cy="927100"/>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3"/>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06" name="Shape 306"/>
          <p:cNvSpPr/>
          <p:nvPr/>
        </p:nvSpPr>
        <p:spPr>
          <a:xfrm>
            <a:off x="14071600" y="3390900"/>
            <a:ext cx="838200" cy="838200"/>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07" name="Shape 307"/>
          <p:cNvSpPr/>
          <p:nvPr/>
        </p:nvSpPr>
        <p:spPr>
          <a:xfrm>
            <a:off x="9423400" y="3327400"/>
            <a:ext cx="939800" cy="939800"/>
          </a:xfrm>
          <a:custGeom>
            <a:avLst/>
            <a:gdLst/>
            <a:ahLst/>
            <a:cxnLst>
              <a:cxn ang="0">
                <a:pos x="wd2" y="hd2"/>
              </a:cxn>
              <a:cxn ang="5400000">
                <a:pos x="wd2" y="hd2"/>
              </a:cxn>
              <a:cxn ang="10800000">
                <a:pos x="wd2" y="hd2"/>
              </a:cxn>
              <a:cxn ang="16200000">
                <a:pos x="wd2" y="hd2"/>
              </a:cxn>
            </a:cxnLst>
            <a:rect l="0" t="0" r="r" b="b"/>
            <a:pathLst>
              <a:path w="21600" h="21600" extrusionOk="0">
                <a:moveTo>
                  <a:pt x="14727" y="8836"/>
                </a:moveTo>
                <a:cubicBezTo>
                  <a:pt x="15812" y="8836"/>
                  <a:pt x="16691" y="9716"/>
                  <a:pt x="16691" y="10800"/>
                </a:cubicBezTo>
                <a:cubicBezTo>
                  <a:pt x="16691" y="11884"/>
                  <a:pt x="15812" y="12764"/>
                  <a:pt x="14727" y="12764"/>
                </a:cubicBezTo>
                <a:cubicBezTo>
                  <a:pt x="13643" y="12764"/>
                  <a:pt x="12764" y="11884"/>
                  <a:pt x="12764" y="10800"/>
                </a:cubicBezTo>
                <a:cubicBezTo>
                  <a:pt x="12764" y="9716"/>
                  <a:pt x="13643" y="8836"/>
                  <a:pt x="14727" y="8836"/>
                </a:cubicBezTo>
                <a:moveTo>
                  <a:pt x="14727" y="13745"/>
                </a:moveTo>
                <a:cubicBezTo>
                  <a:pt x="16354" y="13745"/>
                  <a:pt x="17673" y="12427"/>
                  <a:pt x="17673" y="10800"/>
                </a:cubicBezTo>
                <a:cubicBezTo>
                  <a:pt x="17673" y="9174"/>
                  <a:pt x="16354" y="7855"/>
                  <a:pt x="14727" y="7855"/>
                </a:cubicBezTo>
                <a:cubicBezTo>
                  <a:pt x="13100" y="7855"/>
                  <a:pt x="11782" y="9174"/>
                  <a:pt x="11782" y="10800"/>
                </a:cubicBezTo>
                <a:cubicBezTo>
                  <a:pt x="11782" y="12427"/>
                  <a:pt x="13100" y="13745"/>
                  <a:pt x="14727" y="13745"/>
                </a:cubicBezTo>
                <a:moveTo>
                  <a:pt x="6873" y="7308"/>
                </a:moveTo>
                <a:lnTo>
                  <a:pt x="8441" y="9818"/>
                </a:lnTo>
                <a:lnTo>
                  <a:pt x="5304" y="9818"/>
                </a:lnTo>
                <a:cubicBezTo>
                  <a:pt x="5304" y="9818"/>
                  <a:pt x="6873" y="7308"/>
                  <a:pt x="6873" y="7308"/>
                </a:cubicBezTo>
                <a:close/>
                <a:moveTo>
                  <a:pt x="4418" y="10800"/>
                </a:moveTo>
                <a:lnTo>
                  <a:pt x="9327" y="10800"/>
                </a:lnTo>
                <a:cubicBezTo>
                  <a:pt x="9598" y="10800"/>
                  <a:pt x="9818" y="10580"/>
                  <a:pt x="9818" y="10309"/>
                </a:cubicBezTo>
                <a:cubicBezTo>
                  <a:pt x="9818" y="10208"/>
                  <a:pt x="9780" y="10120"/>
                  <a:pt x="9728" y="10042"/>
                </a:cubicBezTo>
                <a:lnTo>
                  <a:pt x="9736" y="10037"/>
                </a:lnTo>
                <a:lnTo>
                  <a:pt x="7281" y="6110"/>
                </a:lnTo>
                <a:lnTo>
                  <a:pt x="7274" y="6114"/>
                </a:lnTo>
                <a:cubicBezTo>
                  <a:pt x="7185" y="5983"/>
                  <a:pt x="7043" y="5891"/>
                  <a:pt x="6873" y="5891"/>
                </a:cubicBezTo>
                <a:cubicBezTo>
                  <a:pt x="6702" y="5891"/>
                  <a:pt x="6560" y="5983"/>
                  <a:pt x="6472" y="6114"/>
                </a:cubicBezTo>
                <a:lnTo>
                  <a:pt x="6464" y="6110"/>
                </a:lnTo>
                <a:lnTo>
                  <a:pt x="4010" y="10037"/>
                </a:lnTo>
                <a:lnTo>
                  <a:pt x="4017" y="10042"/>
                </a:lnTo>
                <a:cubicBezTo>
                  <a:pt x="3965" y="10120"/>
                  <a:pt x="3927" y="10208"/>
                  <a:pt x="3927" y="10309"/>
                </a:cubicBezTo>
                <a:cubicBezTo>
                  <a:pt x="3927" y="10580"/>
                  <a:pt x="4147" y="10800"/>
                  <a:pt x="4418" y="10800"/>
                </a:cubicBezTo>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8" y="20851"/>
                  <a:pt x="7364" y="20974"/>
                  <a:pt x="7364" y="21109"/>
                </a:cubicBezTo>
                <a:cubicBezTo>
                  <a:pt x="7364" y="21380"/>
                  <a:pt x="7584" y="21600"/>
                  <a:pt x="7855" y="21600"/>
                </a:cubicBezTo>
                <a:cubicBezTo>
                  <a:pt x="7990" y="21600"/>
                  <a:pt x="8112" y="21545"/>
                  <a:pt x="8202" y="21456"/>
                </a:cubicBezTo>
                <a:lnTo>
                  <a:pt x="10800" y="18858"/>
                </a:lnTo>
                <a:lnTo>
                  <a:pt x="13398" y="21456"/>
                </a:lnTo>
                <a:cubicBezTo>
                  <a:pt x="13488" y="21545"/>
                  <a:pt x="13610" y="21600"/>
                  <a:pt x="13745" y="21600"/>
                </a:cubicBezTo>
                <a:cubicBezTo>
                  <a:pt x="14016"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08" name="Shape 308"/>
          <p:cNvSpPr/>
          <p:nvPr/>
        </p:nvSpPr>
        <p:spPr>
          <a:xfrm>
            <a:off x="7378700" y="6819900"/>
            <a:ext cx="939800" cy="939800"/>
          </a:xfrm>
          <a:custGeom>
            <a:avLst/>
            <a:gdLst/>
            <a:ahLst/>
            <a:cxnLst>
              <a:cxn ang="0">
                <a:pos x="wd2" y="hd2"/>
              </a:cxn>
              <a:cxn ang="5400000">
                <a:pos x="wd2" y="hd2"/>
              </a:cxn>
              <a:cxn ang="10800000">
                <a:pos x="wd2" y="hd2"/>
              </a:cxn>
              <a:cxn ang="16200000">
                <a:pos x="wd2" y="hd2"/>
              </a:cxn>
            </a:cxnLst>
            <a:rect l="0" t="0" r="r" b="b"/>
            <a:pathLst>
              <a:path w="21600" h="21600" extrusionOk="0">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09" name="Shape 309"/>
          <p:cNvSpPr/>
          <p:nvPr/>
        </p:nvSpPr>
        <p:spPr>
          <a:xfrm>
            <a:off x="9385300" y="10325100"/>
            <a:ext cx="914400" cy="914400"/>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7"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10" name="Shape 310"/>
          <p:cNvSpPr/>
          <p:nvPr/>
        </p:nvSpPr>
        <p:spPr>
          <a:xfrm rot="14279055">
            <a:off x="15151100" y="5010149"/>
            <a:ext cx="1193800" cy="901701"/>
          </a:xfrm>
          <a:prstGeom prst="rightArrow">
            <a:avLst>
              <a:gd name="adj1" fmla="val 34963"/>
              <a:gd name="adj2" fmla="val 83520"/>
            </a:avLst>
          </a:prstGeom>
          <a:gradFill>
            <a:gsLst>
              <a:gs pos="0">
                <a:schemeClr val="tx1"/>
              </a:gs>
              <a:gs pos="100000">
                <a:schemeClr val="tx2"/>
              </a:gs>
            </a:gsLst>
            <a:lin ang="0"/>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11" name="Shape 311"/>
          <p:cNvSpPr/>
          <p:nvPr/>
        </p:nvSpPr>
        <p:spPr>
          <a:xfrm rot="18377672">
            <a:off x="15227300" y="8743950"/>
            <a:ext cx="1193800" cy="901700"/>
          </a:xfrm>
          <a:prstGeom prst="rightArrow">
            <a:avLst>
              <a:gd name="adj1" fmla="val 34963"/>
              <a:gd name="adj2" fmla="val 83520"/>
            </a:avLst>
          </a:prstGeom>
          <a:gradFill>
            <a:gsLst>
              <a:gs pos="0">
                <a:schemeClr val="tx1"/>
              </a:gs>
              <a:gs pos="100000">
                <a:schemeClr val="tx2"/>
              </a:gs>
            </a:gsLst>
            <a:lin ang="0"/>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12" name="Shape 312"/>
          <p:cNvSpPr/>
          <p:nvPr/>
        </p:nvSpPr>
        <p:spPr>
          <a:xfrm>
            <a:off x="11645900" y="10636250"/>
            <a:ext cx="1193800" cy="901700"/>
          </a:xfrm>
          <a:prstGeom prst="rightArrow">
            <a:avLst>
              <a:gd name="adj1" fmla="val 34963"/>
              <a:gd name="adj2" fmla="val 83520"/>
            </a:avLst>
          </a:prstGeom>
          <a:gradFill>
            <a:gsLst>
              <a:gs pos="0">
                <a:schemeClr val="tx1"/>
              </a:gs>
              <a:gs pos="100000">
                <a:schemeClr val="tx2"/>
              </a:gs>
            </a:gsLst>
            <a:lin ang="0"/>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13" name="Shape 313"/>
          <p:cNvSpPr/>
          <p:nvPr/>
        </p:nvSpPr>
        <p:spPr>
          <a:xfrm rot="3268931">
            <a:off x="8026400" y="8743950"/>
            <a:ext cx="1193800" cy="901700"/>
          </a:xfrm>
          <a:prstGeom prst="rightArrow">
            <a:avLst>
              <a:gd name="adj1" fmla="val 34963"/>
              <a:gd name="adj2" fmla="val 83520"/>
            </a:avLst>
          </a:prstGeom>
          <a:gradFill>
            <a:gsLst>
              <a:gs pos="0">
                <a:schemeClr val="tx1"/>
              </a:gs>
              <a:gs pos="100000">
                <a:schemeClr val="tx2"/>
              </a:gs>
            </a:gsLst>
            <a:lin ang="0"/>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14" name="Shape 314"/>
          <p:cNvSpPr/>
          <p:nvPr/>
        </p:nvSpPr>
        <p:spPr>
          <a:xfrm rot="7707850">
            <a:off x="8039100" y="4921250"/>
            <a:ext cx="1193800" cy="901701"/>
          </a:xfrm>
          <a:prstGeom prst="rightArrow">
            <a:avLst>
              <a:gd name="adj1" fmla="val 34963"/>
              <a:gd name="adj2" fmla="val 83520"/>
            </a:avLst>
          </a:prstGeom>
          <a:gradFill>
            <a:gsLst>
              <a:gs pos="0">
                <a:schemeClr val="tx1"/>
              </a:gs>
              <a:gs pos="100000">
                <a:schemeClr val="tx2"/>
              </a:gs>
            </a:gsLst>
            <a:lin ang="0"/>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p:transition xmlns:p14="http://schemas.microsoft.com/office/powerpoint/2010/mai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Shape 316"/>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12</a:t>
            </a:fld>
            <a:endParaRPr/>
          </a:p>
        </p:txBody>
      </p:sp>
      <p:sp>
        <p:nvSpPr>
          <p:cNvPr id="317" name="Shape 317"/>
          <p:cNvSpPr/>
          <p:nvPr/>
        </p:nvSpPr>
        <p:spPr>
          <a:xfrm>
            <a:off x="622607" y="420985"/>
            <a:ext cx="127635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Tools and Technologies</a:t>
            </a:r>
          </a:p>
        </p:txBody>
      </p:sp>
      <p:sp>
        <p:nvSpPr>
          <p:cNvPr id="318" name="Shape 318"/>
          <p:cNvSpPr/>
          <p:nvPr/>
        </p:nvSpPr>
        <p:spPr>
          <a:xfrm>
            <a:off x="12429638" y="8327539"/>
            <a:ext cx="1981201" cy="1981201"/>
          </a:xfrm>
          <a:prstGeom prst="ellipse">
            <a:avLst/>
          </a:prstGeom>
          <a:ln w="63500">
            <a:solidFill>
              <a:schemeClr val="accent6"/>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319" name="Shape 319"/>
          <p:cNvSpPr/>
          <p:nvPr/>
        </p:nvSpPr>
        <p:spPr>
          <a:xfrm>
            <a:off x="12429638" y="2917339"/>
            <a:ext cx="1981201" cy="1981201"/>
          </a:xfrm>
          <a:prstGeom prst="ellipse">
            <a:avLst/>
          </a:prstGeom>
          <a:ln w="63500">
            <a:solidFill>
              <a:schemeClr val="accent4"/>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320" name="Shape 320"/>
          <p:cNvSpPr/>
          <p:nvPr/>
        </p:nvSpPr>
        <p:spPr>
          <a:xfrm>
            <a:off x="1202838" y="8327539"/>
            <a:ext cx="1981201" cy="1981201"/>
          </a:xfrm>
          <a:prstGeom prst="ellipse">
            <a:avLst/>
          </a:prstGeom>
          <a:ln w="63500">
            <a:solidFill>
              <a:schemeClr val="accent3"/>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321" name="Shape 321"/>
          <p:cNvSpPr/>
          <p:nvPr/>
        </p:nvSpPr>
        <p:spPr>
          <a:xfrm>
            <a:off x="1202838" y="2917339"/>
            <a:ext cx="1981201" cy="1981201"/>
          </a:xfrm>
          <a:prstGeom prst="ellipse">
            <a:avLst/>
          </a:prstGeom>
          <a:ln w="63500">
            <a:solidFill>
              <a:schemeClr val="accent2"/>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322" name="Shape 322"/>
          <p:cNvSpPr/>
          <p:nvPr/>
        </p:nvSpPr>
        <p:spPr>
          <a:xfrm>
            <a:off x="15313407" y="3041734"/>
            <a:ext cx="61341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Development Tools </a:t>
            </a:r>
          </a:p>
        </p:txBody>
      </p:sp>
      <p:sp>
        <p:nvSpPr>
          <p:cNvPr id="323" name="Shape 323"/>
          <p:cNvSpPr/>
          <p:nvPr/>
        </p:nvSpPr>
        <p:spPr>
          <a:xfrm>
            <a:off x="3985007" y="3041734"/>
            <a:ext cx="56896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UI/UX Tools</a:t>
            </a:r>
          </a:p>
        </p:txBody>
      </p:sp>
      <p:sp>
        <p:nvSpPr>
          <p:cNvPr id="324" name="Shape 324"/>
          <p:cNvSpPr/>
          <p:nvPr/>
        </p:nvSpPr>
        <p:spPr>
          <a:xfrm>
            <a:off x="3985007" y="8375734"/>
            <a:ext cx="76835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Tools</a:t>
            </a:r>
          </a:p>
        </p:txBody>
      </p:sp>
      <p:sp>
        <p:nvSpPr>
          <p:cNvPr id="325" name="Shape 325"/>
          <p:cNvSpPr/>
          <p:nvPr/>
        </p:nvSpPr>
        <p:spPr>
          <a:xfrm>
            <a:off x="15326107" y="8375734"/>
            <a:ext cx="67945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SEO/Marketing Tools</a:t>
            </a:r>
          </a:p>
        </p:txBody>
      </p:sp>
      <p:sp>
        <p:nvSpPr>
          <p:cNvPr id="326" name="Shape 326"/>
          <p:cNvSpPr/>
          <p:nvPr/>
        </p:nvSpPr>
        <p:spPr>
          <a:xfrm>
            <a:off x="3990996" y="4248150"/>
            <a:ext cx="7442201" cy="25019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Donec vitae sapien ut libero venenatis faucibus. </a:t>
            </a:r>
          </a:p>
        </p:txBody>
      </p:sp>
      <p:sp>
        <p:nvSpPr>
          <p:cNvPr id="327" name="Shape 327"/>
          <p:cNvSpPr/>
          <p:nvPr/>
        </p:nvSpPr>
        <p:spPr>
          <a:xfrm>
            <a:off x="15332096" y="4248150"/>
            <a:ext cx="7442201" cy="25019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Donec vitae sapien ut libero venenatis faucibus. </a:t>
            </a:r>
          </a:p>
        </p:txBody>
      </p:sp>
      <p:sp>
        <p:nvSpPr>
          <p:cNvPr id="328" name="Shape 328"/>
          <p:cNvSpPr/>
          <p:nvPr/>
        </p:nvSpPr>
        <p:spPr>
          <a:xfrm>
            <a:off x="3990996" y="9582150"/>
            <a:ext cx="7442201" cy="25019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Donec vitae sapien ut libero venenatis faucibus. </a:t>
            </a:r>
          </a:p>
        </p:txBody>
      </p:sp>
      <p:sp>
        <p:nvSpPr>
          <p:cNvPr id="329" name="Shape 329"/>
          <p:cNvSpPr/>
          <p:nvPr/>
        </p:nvSpPr>
        <p:spPr>
          <a:xfrm>
            <a:off x="15332096" y="9582150"/>
            <a:ext cx="7442201" cy="25019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Donec vitae sapien ut libero venenatis faucibus. </a:t>
            </a:r>
          </a:p>
        </p:txBody>
      </p:sp>
      <p:sp>
        <p:nvSpPr>
          <p:cNvPr id="330" name="Shape 330"/>
          <p:cNvSpPr/>
          <p:nvPr/>
        </p:nvSpPr>
        <p:spPr>
          <a:xfrm>
            <a:off x="12877800" y="8883650"/>
            <a:ext cx="1041400" cy="850900"/>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3"/>
                  <a:pt x="11782" y="3600"/>
                </a:cubicBezTo>
                <a:lnTo>
                  <a:pt x="9818" y="3600"/>
                </a:lnTo>
                <a:cubicBezTo>
                  <a:pt x="9818" y="1613"/>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1" name="Shape 331"/>
          <p:cNvSpPr/>
          <p:nvPr/>
        </p:nvSpPr>
        <p:spPr>
          <a:xfrm>
            <a:off x="12865100" y="3352800"/>
            <a:ext cx="1092200" cy="1092200"/>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2" name="Shape 332"/>
          <p:cNvSpPr/>
          <p:nvPr/>
        </p:nvSpPr>
        <p:spPr>
          <a:xfrm>
            <a:off x="1695382" y="3384487"/>
            <a:ext cx="1054101" cy="1054101"/>
          </a:xfrm>
          <a:custGeom>
            <a:avLst/>
            <a:gdLst/>
            <a:ahLst/>
            <a:cxnLst>
              <a:cxn ang="0">
                <a:pos x="wd2" y="hd2"/>
              </a:cxn>
              <a:cxn ang="5400000">
                <a:pos x="wd2" y="hd2"/>
              </a:cxn>
              <a:cxn ang="10800000">
                <a:pos x="wd2" y="hd2"/>
              </a:cxn>
              <a:cxn ang="16200000">
                <a:pos x="wd2" y="hd2"/>
              </a:cxn>
            </a:cxnLst>
            <a:rect l="0" t="0" r="r" b="b"/>
            <a:pathLst>
              <a:path w="21600" h="21600" extrusionOk="0">
                <a:moveTo>
                  <a:pt x="19152" y="3921"/>
                </a:moveTo>
                <a:cubicBezTo>
                  <a:pt x="18338" y="3921"/>
                  <a:pt x="17679" y="3262"/>
                  <a:pt x="17679" y="2448"/>
                </a:cubicBezTo>
                <a:cubicBezTo>
                  <a:pt x="17679" y="1634"/>
                  <a:pt x="18338" y="975"/>
                  <a:pt x="19152" y="975"/>
                </a:cubicBezTo>
                <a:cubicBezTo>
                  <a:pt x="19966" y="975"/>
                  <a:pt x="20625" y="1634"/>
                  <a:pt x="20625" y="2448"/>
                </a:cubicBezTo>
                <a:cubicBezTo>
                  <a:pt x="20625" y="3262"/>
                  <a:pt x="19966" y="3921"/>
                  <a:pt x="19152" y="3921"/>
                </a:cubicBezTo>
                <a:moveTo>
                  <a:pt x="10805" y="12269"/>
                </a:moveTo>
                <a:cubicBezTo>
                  <a:pt x="9991" y="12269"/>
                  <a:pt x="9331" y="11609"/>
                  <a:pt x="9331" y="10795"/>
                </a:cubicBezTo>
                <a:cubicBezTo>
                  <a:pt x="9331" y="9981"/>
                  <a:pt x="9991" y="9322"/>
                  <a:pt x="10805" y="9322"/>
                </a:cubicBezTo>
                <a:cubicBezTo>
                  <a:pt x="11618" y="9322"/>
                  <a:pt x="12278" y="9981"/>
                  <a:pt x="12278" y="10795"/>
                </a:cubicBezTo>
                <a:cubicBezTo>
                  <a:pt x="12278" y="11609"/>
                  <a:pt x="11618" y="12269"/>
                  <a:pt x="10805" y="12269"/>
                </a:cubicBezTo>
                <a:moveTo>
                  <a:pt x="3930" y="19143"/>
                </a:moveTo>
                <a:cubicBezTo>
                  <a:pt x="3930" y="19956"/>
                  <a:pt x="3271" y="20616"/>
                  <a:pt x="2457" y="20616"/>
                </a:cubicBezTo>
                <a:cubicBezTo>
                  <a:pt x="1643" y="20616"/>
                  <a:pt x="984" y="19956"/>
                  <a:pt x="984" y="19143"/>
                </a:cubicBezTo>
                <a:cubicBezTo>
                  <a:pt x="984" y="18329"/>
                  <a:pt x="1643" y="17669"/>
                  <a:pt x="2457" y="17669"/>
                </a:cubicBezTo>
                <a:cubicBezTo>
                  <a:pt x="3271" y="17669"/>
                  <a:pt x="3930" y="18329"/>
                  <a:pt x="3930" y="19143"/>
                </a:cubicBezTo>
                <a:moveTo>
                  <a:pt x="19148" y="0"/>
                </a:moveTo>
                <a:cubicBezTo>
                  <a:pt x="17793" y="0"/>
                  <a:pt x="16695" y="1098"/>
                  <a:pt x="16695" y="2452"/>
                </a:cubicBezTo>
                <a:cubicBezTo>
                  <a:pt x="16695" y="3640"/>
                  <a:pt x="17539" y="4630"/>
                  <a:pt x="18660" y="4856"/>
                </a:cubicBezTo>
                <a:lnTo>
                  <a:pt x="18660" y="10306"/>
                </a:lnTo>
                <a:lnTo>
                  <a:pt x="13203" y="10306"/>
                </a:lnTo>
                <a:cubicBezTo>
                  <a:pt x="12974" y="9187"/>
                  <a:pt x="11986" y="8347"/>
                  <a:pt x="10800" y="8347"/>
                </a:cubicBezTo>
                <a:cubicBezTo>
                  <a:pt x="9615" y="8347"/>
                  <a:pt x="8626" y="9187"/>
                  <a:pt x="8398" y="10306"/>
                </a:cubicBezTo>
                <a:lnTo>
                  <a:pt x="2456" y="10306"/>
                </a:lnTo>
                <a:cubicBezTo>
                  <a:pt x="2184" y="10306"/>
                  <a:pt x="1965" y="10525"/>
                  <a:pt x="1965" y="10796"/>
                </a:cubicBezTo>
                <a:lnTo>
                  <a:pt x="1965" y="16744"/>
                </a:lnTo>
                <a:cubicBezTo>
                  <a:pt x="844" y="16970"/>
                  <a:pt x="0" y="17960"/>
                  <a:pt x="0" y="19147"/>
                </a:cubicBezTo>
                <a:cubicBezTo>
                  <a:pt x="0" y="20502"/>
                  <a:pt x="1098" y="21600"/>
                  <a:pt x="2453" y="21600"/>
                </a:cubicBezTo>
                <a:cubicBezTo>
                  <a:pt x="3807" y="21600"/>
                  <a:pt x="4905" y="20502"/>
                  <a:pt x="4905" y="19147"/>
                </a:cubicBezTo>
                <a:cubicBezTo>
                  <a:pt x="4905" y="17961"/>
                  <a:pt x="4065" y="16973"/>
                  <a:pt x="2947" y="16744"/>
                </a:cubicBezTo>
                <a:lnTo>
                  <a:pt x="2947" y="11287"/>
                </a:lnTo>
                <a:lnTo>
                  <a:pt x="8397" y="11287"/>
                </a:lnTo>
                <a:cubicBezTo>
                  <a:pt x="8623" y="12408"/>
                  <a:pt x="9613" y="13253"/>
                  <a:pt x="10800" y="13253"/>
                </a:cubicBezTo>
                <a:cubicBezTo>
                  <a:pt x="11988" y="13253"/>
                  <a:pt x="12978" y="12408"/>
                  <a:pt x="13204" y="11287"/>
                </a:cubicBezTo>
                <a:lnTo>
                  <a:pt x="19151" y="11287"/>
                </a:lnTo>
                <a:cubicBezTo>
                  <a:pt x="19422" y="11287"/>
                  <a:pt x="19642" y="11068"/>
                  <a:pt x="19642" y="10796"/>
                </a:cubicBezTo>
                <a:lnTo>
                  <a:pt x="19642" y="4855"/>
                </a:lnTo>
                <a:cubicBezTo>
                  <a:pt x="20760" y="4626"/>
                  <a:pt x="21600" y="3638"/>
                  <a:pt x="21600" y="2452"/>
                </a:cubicBezTo>
                <a:cubicBezTo>
                  <a:pt x="21600" y="1098"/>
                  <a:pt x="20502" y="0"/>
                  <a:pt x="19148"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3" name="Shape 333"/>
          <p:cNvSpPr/>
          <p:nvPr/>
        </p:nvSpPr>
        <p:spPr>
          <a:xfrm>
            <a:off x="1708150" y="8832850"/>
            <a:ext cx="965200" cy="965200"/>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p:transition xmlns:p14="http://schemas.microsoft.com/office/powerpoint/2010/mai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 name="Shape 335"/>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13</a:t>
            </a:fld>
            <a:endParaRPr/>
          </a:p>
        </p:txBody>
      </p:sp>
      <p:sp>
        <p:nvSpPr>
          <p:cNvPr id="336" name="Shape 336"/>
          <p:cNvSpPr/>
          <p:nvPr/>
        </p:nvSpPr>
        <p:spPr>
          <a:xfrm>
            <a:off x="622607" y="420985"/>
            <a:ext cx="133350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Site Map</a:t>
            </a:r>
          </a:p>
        </p:txBody>
      </p:sp>
      <p:sp>
        <p:nvSpPr>
          <p:cNvPr id="337" name="Shape 337"/>
          <p:cNvSpPr/>
          <p:nvPr/>
        </p:nvSpPr>
        <p:spPr>
          <a:xfrm>
            <a:off x="10035723" y="2766752"/>
            <a:ext cx="3924301" cy="42319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Home</a:t>
            </a:r>
          </a:p>
        </p:txBody>
      </p:sp>
      <p:sp>
        <p:nvSpPr>
          <p:cNvPr id="338" name="Shape 338"/>
          <p:cNvSpPr/>
          <p:nvPr/>
        </p:nvSpPr>
        <p:spPr>
          <a:xfrm>
            <a:off x="9719095" y="2419639"/>
            <a:ext cx="4559301" cy="1168401"/>
          </a:xfrm>
          <a:prstGeom prst="rect">
            <a:avLst/>
          </a:prstGeom>
          <a:ln w="63500">
            <a:solidFill>
              <a:schemeClr val="bg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9" name="Shape 339"/>
          <p:cNvSpPr/>
          <p:nvPr/>
        </p:nvSpPr>
        <p:spPr>
          <a:xfrm>
            <a:off x="11988800" y="3889233"/>
            <a:ext cx="1" cy="57664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40" name="Shape 340"/>
          <p:cNvSpPr/>
          <p:nvPr/>
        </p:nvSpPr>
        <p:spPr>
          <a:xfrm flipH="1" flipV="1">
            <a:off x="3742531" y="4583947"/>
            <a:ext cx="16788427" cy="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41" name="Shape 341"/>
          <p:cNvSpPr/>
          <p:nvPr/>
        </p:nvSpPr>
        <p:spPr>
          <a:xfrm>
            <a:off x="2618923" y="5929052"/>
            <a:ext cx="2298701" cy="42319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Products</a:t>
            </a:r>
          </a:p>
        </p:txBody>
      </p:sp>
      <p:sp>
        <p:nvSpPr>
          <p:cNvPr id="342" name="Shape 342"/>
          <p:cNvSpPr/>
          <p:nvPr/>
        </p:nvSpPr>
        <p:spPr>
          <a:xfrm>
            <a:off x="2111795" y="5581939"/>
            <a:ext cx="3302001" cy="1168401"/>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3" name="Shape 343"/>
          <p:cNvSpPr/>
          <p:nvPr/>
        </p:nvSpPr>
        <p:spPr>
          <a:xfrm>
            <a:off x="2256973" y="8075352"/>
            <a:ext cx="3022601" cy="42319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Product Details</a:t>
            </a:r>
          </a:p>
        </p:txBody>
      </p:sp>
      <p:sp>
        <p:nvSpPr>
          <p:cNvPr id="344" name="Shape 344"/>
          <p:cNvSpPr/>
          <p:nvPr/>
        </p:nvSpPr>
        <p:spPr>
          <a:xfrm>
            <a:off x="2111795" y="7728239"/>
            <a:ext cx="3302001" cy="1168401"/>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5" name="Shape 345"/>
          <p:cNvSpPr/>
          <p:nvPr/>
        </p:nvSpPr>
        <p:spPr>
          <a:xfrm>
            <a:off x="3759200" y="4676633"/>
            <a:ext cx="1" cy="57664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46" name="Shape 346"/>
          <p:cNvSpPr/>
          <p:nvPr/>
        </p:nvSpPr>
        <p:spPr>
          <a:xfrm>
            <a:off x="3759200" y="6962633"/>
            <a:ext cx="1" cy="57664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47" name="Shape 347"/>
          <p:cNvSpPr/>
          <p:nvPr/>
        </p:nvSpPr>
        <p:spPr>
          <a:xfrm>
            <a:off x="6759123" y="5721303"/>
            <a:ext cx="2298701" cy="83869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News and Promo</a:t>
            </a:r>
          </a:p>
        </p:txBody>
      </p:sp>
      <p:sp>
        <p:nvSpPr>
          <p:cNvPr id="348" name="Shape 348"/>
          <p:cNvSpPr/>
          <p:nvPr/>
        </p:nvSpPr>
        <p:spPr>
          <a:xfrm>
            <a:off x="6251995" y="5581939"/>
            <a:ext cx="3302001" cy="1168401"/>
          </a:xfrm>
          <a:prstGeom prst="rect">
            <a:avLst/>
          </a:prstGeom>
          <a:ln w="63500">
            <a:solidFill>
              <a:schemeClr val="accent6"/>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9" name="Shape 349"/>
          <p:cNvSpPr/>
          <p:nvPr/>
        </p:nvSpPr>
        <p:spPr>
          <a:xfrm>
            <a:off x="7899400" y="4676633"/>
            <a:ext cx="1" cy="57664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50" name="Shape 350"/>
          <p:cNvSpPr/>
          <p:nvPr/>
        </p:nvSpPr>
        <p:spPr>
          <a:xfrm>
            <a:off x="10848523" y="5929052"/>
            <a:ext cx="2298701" cy="42319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Cart</a:t>
            </a:r>
          </a:p>
        </p:txBody>
      </p:sp>
      <p:sp>
        <p:nvSpPr>
          <p:cNvPr id="351" name="Shape 351"/>
          <p:cNvSpPr/>
          <p:nvPr/>
        </p:nvSpPr>
        <p:spPr>
          <a:xfrm>
            <a:off x="10341395" y="5581939"/>
            <a:ext cx="3302001" cy="1168401"/>
          </a:xfrm>
          <a:prstGeom prst="rect">
            <a:avLst/>
          </a:prstGeom>
          <a:ln w="635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52" name="Shape 352"/>
          <p:cNvSpPr/>
          <p:nvPr/>
        </p:nvSpPr>
        <p:spPr>
          <a:xfrm>
            <a:off x="11988800" y="4747184"/>
            <a:ext cx="1" cy="57664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53" name="Shape 353"/>
          <p:cNvSpPr/>
          <p:nvPr/>
        </p:nvSpPr>
        <p:spPr>
          <a:xfrm>
            <a:off x="10848523" y="8138852"/>
            <a:ext cx="2298701" cy="42319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CheckOut</a:t>
            </a:r>
          </a:p>
        </p:txBody>
      </p:sp>
      <p:sp>
        <p:nvSpPr>
          <p:cNvPr id="354" name="Shape 354"/>
          <p:cNvSpPr/>
          <p:nvPr/>
        </p:nvSpPr>
        <p:spPr>
          <a:xfrm>
            <a:off x="10341395" y="7791739"/>
            <a:ext cx="3302001" cy="1168401"/>
          </a:xfrm>
          <a:prstGeom prst="rect">
            <a:avLst/>
          </a:prstGeom>
          <a:ln w="635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55" name="Shape 355"/>
          <p:cNvSpPr/>
          <p:nvPr/>
        </p:nvSpPr>
        <p:spPr>
          <a:xfrm>
            <a:off x="11988800" y="7013433"/>
            <a:ext cx="1" cy="57664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56" name="Shape 356"/>
          <p:cNvSpPr/>
          <p:nvPr/>
        </p:nvSpPr>
        <p:spPr>
          <a:xfrm>
            <a:off x="10848523" y="10323252"/>
            <a:ext cx="2298701" cy="42319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Invoice</a:t>
            </a:r>
          </a:p>
        </p:txBody>
      </p:sp>
      <p:sp>
        <p:nvSpPr>
          <p:cNvPr id="357" name="Shape 357"/>
          <p:cNvSpPr/>
          <p:nvPr/>
        </p:nvSpPr>
        <p:spPr>
          <a:xfrm>
            <a:off x="10341395" y="9976139"/>
            <a:ext cx="3302001" cy="1168401"/>
          </a:xfrm>
          <a:prstGeom prst="rect">
            <a:avLst/>
          </a:prstGeom>
          <a:ln w="635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58" name="Shape 358"/>
          <p:cNvSpPr/>
          <p:nvPr/>
        </p:nvSpPr>
        <p:spPr>
          <a:xfrm>
            <a:off x="11988800" y="9197833"/>
            <a:ext cx="1" cy="57664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59" name="Shape 359"/>
          <p:cNvSpPr/>
          <p:nvPr/>
        </p:nvSpPr>
        <p:spPr>
          <a:xfrm>
            <a:off x="15103023" y="5929052"/>
            <a:ext cx="2298701" cy="42319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About Us</a:t>
            </a:r>
          </a:p>
        </p:txBody>
      </p:sp>
      <p:sp>
        <p:nvSpPr>
          <p:cNvPr id="360" name="Shape 360"/>
          <p:cNvSpPr/>
          <p:nvPr/>
        </p:nvSpPr>
        <p:spPr>
          <a:xfrm>
            <a:off x="14595895" y="5581939"/>
            <a:ext cx="3302001" cy="1168401"/>
          </a:xfrm>
          <a:prstGeom prst="rect">
            <a:avLst/>
          </a:prstGeom>
          <a:ln w="635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1" name="Shape 361"/>
          <p:cNvSpPr/>
          <p:nvPr/>
        </p:nvSpPr>
        <p:spPr>
          <a:xfrm>
            <a:off x="16243299" y="4676633"/>
            <a:ext cx="1" cy="57664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62" name="Shape 362"/>
          <p:cNvSpPr/>
          <p:nvPr/>
        </p:nvSpPr>
        <p:spPr>
          <a:xfrm>
            <a:off x="15103023" y="8138852"/>
            <a:ext cx="2298701" cy="42319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Contact Us</a:t>
            </a:r>
          </a:p>
        </p:txBody>
      </p:sp>
      <p:sp>
        <p:nvSpPr>
          <p:cNvPr id="363" name="Shape 363"/>
          <p:cNvSpPr/>
          <p:nvPr/>
        </p:nvSpPr>
        <p:spPr>
          <a:xfrm>
            <a:off x="14595895" y="7791739"/>
            <a:ext cx="3302001" cy="1168401"/>
          </a:xfrm>
          <a:prstGeom prst="rect">
            <a:avLst/>
          </a:prstGeom>
          <a:ln w="635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4" name="Shape 364"/>
          <p:cNvSpPr/>
          <p:nvPr/>
        </p:nvSpPr>
        <p:spPr>
          <a:xfrm>
            <a:off x="16243299" y="7013433"/>
            <a:ext cx="1" cy="57664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65" name="Shape 365"/>
          <p:cNvSpPr/>
          <p:nvPr/>
        </p:nvSpPr>
        <p:spPr>
          <a:xfrm>
            <a:off x="19357523" y="5929052"/>
            <a:ext cx="2298701" cy="42319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Account</a:t>
            </a:r>
          </a:p>
        </p:txBody>
      </p:sp>
      <p:sp>
        <p:nvSpPr>
          <p:cNvPr id="366" name="Shape 366"/>
          <p:cNvSpPr/>
          <p:nvPr/>
        </p:nvSpPr>
        <p:spPr>
          <a:xfrm>
            <a:off x="18850395" y="5581939"/>
            <a:ext cx="3302001" cy="1168401"/>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7" name="Shape 367"/>
          <p:cNvSpPr/>
          <p:nvPr/>
        </p:nvSpPr>
        <p:spPr>
          <a:xfrm>
            <a:off x="20497799" y="4676633"/>
            <a:ext cx="1" cy="57664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68" name="Shape 368"/>
          <p:cNvSpPr/>
          <p:nvPr/>
        </p:nvSpPr>
        <p:spPr>
          <a:xfrm>
            <a:off x="19357523" y="8138852"/>
            <a:ext cx="2298701" cy="42319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Dashboard</a:t>
            </a:r>
          </a:p>
        </p:txBody>
      </p:sp>
      <p:sp>
        <p:nvSpPr>
          <p:cNvPr id="369" name="Shape 369"/>
          <p:cNvSpPr/>
          <p:nvPr/>
        </p:nvSpPr>
        <p:spPr>
          <a:xfrm>
            <a:off x="18850395" y="7791739"/>
            <a:ext cx="3302001" cy="1168401"/>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0" name="Shape 370"/>
          <p:cNvSpPr/>
          <p:nvPr/>
        </p:nvSpPr>
        <p:spPr>
          <a:xfrm>
            <a:off x="20497799" y="7013433"/>
            <a:ext cx="1" cy="57664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p:transition xmlns:p14="http://schemas.microsoft.com/office/powerpoint/2010/mai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Shape 372"/>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14</a:t>
            </a:fld>
            <a:endParaRPr/>
          </a:p>
        </p:txBody>
      </p:sp>
      <p:sp>
        <p:nvSpPr>
          <p:cNvPr id="373" name="Shape 373"/>
          <p:cNvSpPr/>
          <p:nvPr/>
        </p:nvSpPr>
        <p:spPr>
          <a:xfrm>
            <a:off x="622607" y="420985"/>
            <a:ext cx="937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Wireframes</a:t>
            </a:r>
          </a:p>
        </p:txBody>
      </p:sp>
      <p:sp>
        <p:nvSpPr>
          <p:cNvPr id="374" name="Shape 374"/>
          <p:cNvSpPr/>
          <p:nvPr/>
        </p:nvSpPr>
        <p:spPr>
          <a:xfrm rot="21600000">
            <a:off x="9747565" y="3187164"/>
            <a:ext cx="4876801" cy="7467601"/>
          </a:xfrm>
          <a:prstGeom prst="rect">
            <a:avLst/>
          </a:prstGeom>
          <a:ln w="50800">
            <a:solidFill>
              <a:schemeClr val="tx2"/>
            </a:solidFill>
          </a:ln>
        </p:spPr>
        <p:txBody>
          <a:bodyPr lIns="38100" tIns="38100" rIns="38100" bIns="38100"/>
          <a:lstStyle/>
          <a:p>
            <a:pPr defTabSz="3060594">
              <a:buClr>
                <a:srgbClr val="000000"/>
              </a:buClr>
              <a:defRPr sz="18600">
                <a:uFill>
                  <a:solidFill>
                    <a:srgbClr val="000000"/>
                  </a:solidFill>
                </a:uFill>
              </a:defRPr>
            </a:pPr>
            <a:endParaRPr dirty="0">
              <a:latin typeface="Arial"/>
              <a:ea typeface="Arial"/>
              <a:cs typeface="Arial"/>
            </a:endParaRPr>
          </a:p>
        </p:txBody>
      </p:sp>
      <p:sp>
        <p:nvSpPr>
          <p:cNvPr id="375" name="Shape 375"/>
          <p:cNvSpPr/>
          <p:nvPr/>
        </p:nvSpPr>
        <p:spPr>
          <a:xfrm>
            <a:off x="10118301" y="9824829"/>
            <a:ext cx="4127500" cy="245695"/>
          </a:xfrm>
          <a:prstGeom prst="rect">
            <a:avLst/>
          </a:prstGeom>
          <a:solidFill>
            <a:schemeClr val="tx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6" name="Shape 376"/>
          <p:cNvSpPr/>
          <p:nvPr/>
        </p:nvSpPr>
        <p:spPr>
          <a:xfrm>
            <a:off x="10118301" y="9351452"/>
            <a:ext cx="4127500" cy="245695"/>
          </a:xfrm>
          <a:prstGeom prst="rect">
            <a:avLst/>
          </a:prstGeom>
          <a:solidFill>
            <a:schemeClr val="tx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7" name="Shape 377"/>
          <p:cNvSpPr/>
          <p:nvPr/>
        </p:nvSpPr>
        <p:spPr>
          <a:xfrm>
            <a:off x="10118301" y="8883389"/>
            <a:ext cx="4127500" cy="245695"/>
          </a:xfrm>
          <a:prstGeom prst="rect">
            <a:avLst/>
          </a:prstGeom>
          <a:solidFill>
            <a:schemeClr val="tx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8" name="Shape 378"/>
          <p:cNvSpPr/>
          <p:nvPr/>
        </p:nvSpPr>
        <p:spPr>
          <a:xfrm>
            <a:off x="10118299" y="6238512"/>
            <a:ext cx="4127501" cy="2374901"/>
          </a:xfrm>
          <a:prstGeom prst="rect">
            <a:avLst/>
          </a:prstGeom>
          <a:ln w="50800">
            <a:solidFill>
              <a:schemeClr val="tx2"/>
            </a:solidFill>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9" name="Shape 379"/>
          <p:cNvSpPr/>
          <p:nvPr/>
        </p:nvSpPr>
        <p:spPr>
          <a:xfrm>
            <a:off x="10118299" y="3655365"/>
            <a:ext cx="4127501" cy="2336801"/>
          </a:xfrm>
          <a:prstGeom prst="rect">
            <a:avLst/>
          </a:prstGeom>
          <a:ln w="50800">
            <a:solidFill>
              <a:schemeClr val="tx2"/>
            </a:solidFill>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80" name="Shape 380"/>
          <p:cNvSpPr/>
          <p:nvPr/>
        </p:nvSpPr>
        <p:spPr>
          <a:xfrm>
            <a:off x="9398000" y="1905000"/>
            <a:ext cx="5575300" cy="10375900"/>
          </a:xfrm>
          <a:prstGeom prst="roundRect">
            <a:avLst>
              <a:gd name="adj" fmla="val 14388"/>
            </a:avLst>
          </a:prstGeom>
          <a:ln w="50800">
            <a:solidFill>
              <a:schemeClr val="tx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81" name="Shape 381"/>
          <p:cNvSpPr/>
          <p:nvPr/>
        </p:nvSpPr>
        <p:spPr>
          <a:xfrm>
            <a:off x="11626850" y="10915650"/>
            <a:ext cx="1130300" cy="1130300"/>
          </a:xfrm>
          <a:prstGeom prst="ellipse">
            <a:avLst/>
          </a:prstGeom>
          <a:ln w="50800">
            <a:solidFill>
              <a:schemeClr val="tx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82" name="Shape 382"/>
          <p:cNvSpPr/>
          <p:nvPr/>
        </p:nvSpPr>
        <p:spPr>
          <a:xfrm>
            <a:off x="11150600" y="2489200"/>
            <a:ext cx="2489200" cy="215900"/>
          </a:xfrm>
          <a:prstGeom prst="roundRect">
            <a:avLst>
              <a:gd name="adj" fmla="val 50000"/>
            </a:avLst>
          </a:prstGeom>
          <a:ln w="50800">
            <a:solidFill>
              <a:schemeClr val="tx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83" name="Shape 383"/>
          <p:cNvSpPr/>
          <p:nvPr/>
        </p:nvSpPr>
        <p:spPr>
          <a:xfrm>
            <a:off x="10763250" y="2495550"/>
            <a:ext cx="215900" cy="215900"/>
          </a:xfrm>
          <a:prstGeom prst="ellipse">
            <a:avLst/>
          </a:prstGeom>
          <a:ln w="50800">
            <a:solidFill>
              <a:schemeClr val="tx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84" name="Shape 384"/>
          <p:cNvSpPr/>
          <p:nvPr/>
        </p:nvSpPr>
        <p:spPr>
          <a:xfrm flipV="1">
            <a:off x="10144819" y="3646390"/>
            <a:ext cx="4077690" cy="2353170"/>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5" name="Shape 385"/>
          <p:cNvSpPr/>
          <p:nvPr/>
        </p:nvSpPr>
        <p:spPr>
          <a:xfrm flipH="1" flipV="1">
            <a:off x="10144819" y="3646390"/>
            <a:ext cx="4077690" cy="2353170"/>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grpSp>
        <p:nvGrpSpPr>
          <p:cNvPr id="388" name="Group 388"/>
          <p:cNvGrpSpPr/>
          <p:nvPr/>
        </p:nvGrpSpPr>
        <p:grpSpPr>
          <a:xfrm>
            <a:off x="12979400" y="4508500"/>
            <a:ext cx="3662168" cy="635000"/>
            <a:chOff x="0" y="0"/>
            <a:chExt cx="3662167" cy="635000"/>
          </a:xfrm>
        </p:grpSpPr>
        <p:sp>
          <p:nvSpPr>
            <p:cNvPr id="386" name="Shape 386"/>
            <p:cNvSpPr/>
            <p:nvPr/>
          </p:nvSpPr>
          <p:spPr>
            <a:xfrm flipV="1">
              <a:off x="330200" y="317477"/>
              <a:ext cx="3331968" cy="23"/>
            </a:xfrm>
            <a:prstGeom prst="line">
              <a:avLst/>
            </a:prstGeom>
            <a:noFill/>
            <a:ln w="63500" cap="flat">
              <a:solidFill>
                <a:schemeClr val="accent4"/>
              </a:solidFill>
              <a:prstDash val="solid"/>
              <a:miter lim="400000"/>
              <a:tailEnd type="arrow" w="med" len="med"/>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7" name="Shape 387"/>
            <p:cNvSpPr/>
            <p:nvPr/>
          </p:nvSpPr>
          <p:spPr>
            <a:xfrm>
              <a:off x="0" y="0"/>
              <a:ext cx="635000" cy="63500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389" name="Shape 389"/>
          <p:cNvSpPr/>
          <p:nvPr/>
        </p:nvSpPr>
        <p:spPr>
          <a:xfrm>
            <a:off x="17579523" y="4601716"/>
            <a:ext cx="39243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Illustration</a:t>
            </a:r>
          </a:p>
        </p:txBody>
      </p:sp>
      <p:sp>
        <p:nvSpPr>
          <p:cNvPr id="390" name="Shape 390"/>
          <p:cNvSpPr/>
          <p:nvPr/>
        </p:nvSpPr>
        <p:spPr>
          <a:xfrm>
            <a:off x="17583150" y="5480050"/>
            <a:ext cx="50292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grpSp>
        <p:nvGrpSpPr>
          <p:cNvPr id="393" name="Group 393"/>
          <p:cNvGrpSpPr/>
          <p:nvPr/>
        </p:nvGrpSpPr>
        <p:grpSpPr>
          <a:xfrm rot="10800000">
            <a:off x="7416800" y="7048500"/>
            <a:ext cx="3662168" cy="635000"/>
            <a:chOff x="0" y="0"/>
            <a:chExt cx="3662167" cy="635000"/>
          </a:xfrm>
        </p:grpSpPr>
        <p:sp>
          <p:nvSpPr>
            <p:cNvPr id="391" name="Shape 391"/>
            <p:cNvSpPr/>
            <p:nvPr/>
          </p:nvSpPr>
          <p:spPr>
            <a:xfrm flipV="1">
              <a:off x="330200" y="317477"/>
              <a:ext cx="3331968" cy="23"/>
            </a:xfrm>
            <a:prstGeom prst="line">
              <a:avLst/>
            </a:prstGeom>
            <a:noFill/>
            <a:ln w="63500" cap="flat">
              <a:solidFill>
                <a:schemeClr val="accent5"/>
              </a:solidFill>
              <a:prstDash val="solid"/>
              <a:miter lim="400000"/>
              <a:tailEnd type="arrow" w="med" len="med"/>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2" name="Shape 392"/>
            <p:cNvSpPr/>
            <p:nvPr/>
          </p:nvSpPr>
          <p:spPr>
            <a:xfrm>
              <a:off x="0" y="0"/>
              <a:ext cx="635000" cy="63500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394" name="Shape 394"/>
          <p:cNvSpPr/>
          <p:nvPr/>
        </p:nvSpPr>
        <p:spPr>
          <a:xfrm>
            <a:off x="3063423" y="7090916"/>
            <a:ext cx="39243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size</a:t>
            </a:r>
          </a:p>
        </p:txBody>
      </p:sp>
      <p:sp>
        <p:nvSpPr>
          <p:cNvPr id="395" name="Shape 395"/>
          <p:cNvSpPr/>
          <p:nvPr/>
        </p:nvSpPr>
        <p:spPr>
          <a:xfrm>
            <a:off x="1962150" y="7969250"/>
            <a:ext cx="5029200" cy="1177245"/>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t>
            </a:r>
          </a:p>
        </p:txBody>
      </p:sp>
      <p:grpSp>
        <p:nvGrpSpPr>
          <p:cNvPr id="398" name="Group 398"/>
          <p:cNvGrpSpPr/>
          <p:nvPr/>
        </p:nvGrpSpPr>
        <p:grpSpPr>
          <a:xfrm>
            <a:off x="12979400" y="9156700"/>
            <a:ext cx="3662168" cy="635000"/>
            <a:chOff x="0" y="0"/>
            <a:chExt cx="3662167" cy="635000"/>
          </a:xfrm>
        </p:grpSpPr>
        <p:sp>
          <p:nvSpPr>
            <p:cNvPr id="396" name="Shape 396"/>
            <p:cNvSpPr/>
            <p:nvPr/>
          </p:nvSpPr>
          <p:spPr>
            <a:xfrm flipV="1">
              <a:off x="330200" y="317477"/>
              <a:ext cx="3331968" cy="23"/>
            </a:xfrm>
            <a:prstGeom prst="line">
              <a:avLst/>
            </a:prstGeom>
            <a:noFill/>
            <a:ln w="63500" cap="flat">
              <a:solidFill>
                <a:schemeClr val="accent2"/>
              </a:solidFill>
              <a:prstDash val="solid"/>
              <a:miter lim="400000"/>
              <a:tailEnd type="arrow" w="med" len="med"/>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7" name="Shape 397"/>
            <p:cNvSpPr/>
            <p:nvPr/>
          </p:nvSpPr>
          <p:spPr>
            <a:xfrm>
              <a:off x="0" y="0"/>
              <a:ext cx="635000" cy="63500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399" name="Shape 399"/>
          <p:cNvSpPr/>
          <p:nvPr/>
        </p:nvSpPr>
        <p:spPr>
          <a:xfrm>
            <a:off x="17579523" y="9148316"/>
            <a:ext cx="39243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Columns</a:t>
            </a:r>
          </a:p>
        </p:txBody>
      </p:sp>
      <p:sp>
        <p:nvSpPr>
          <p:cNvPr id="400" name="Shape 400"/>
          <p:cNvSpPr/>
          <p:nvPr/>
        </p:nvSpPr>
        <p:spPr>
          <a:xfrm>
            <a:off x="17583150" y="10026650"/>
            <a:ext cx="50292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Tree>
  </p:cSld>
  <p:clrMapOvr>
    <a:masterClrMapping/>
  </p:clrMapOvr>
  <p:transition xmlns:p14="http://schemas.microsoft.com/office/powerpoint/2010/mai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 name="Shape 402"/>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15</a:t>
            </a:fld>
            <a:endParaRPr/>
          </a:p>
        </p:txBody>
      </p:sp>
      <p:sp>
        <p:nvSpPr>
          <p:cNvPr id="403" name="Shape 403"/>
          <p:cNvSpPr/>
          <p:nvPr/>
        </p:nvSpPr>
        <p:spPr>
          <a:xfrm>
            <a:off x="622607" y="420985"/>
            <a:ext cx="937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Wireframes</a:t>
            </a:r>
          </a:p>
        </p:txBody>
      </p:sp>
      <p:sp>
        <p:nvSpPr>
          <p:cNvPr id="404" name="Shape 404"/>
          <p:cNvSpPr/>
          <p:nvPr/>
        </p:nvSpPr>
        <p:spPr>
          <a:xfrm>
            <a:off x="5844799" y="2093397"/>
            <a:ext cx="12700001" cy="8521701"/>
          </a:xfrm>
          <a:custGeom>
            <a:avLst/>
            <a:gdLst/>
            <a:ahLst/>
            <a:cxnLst>
              <a:cxn ang="0">
                <a:pos x="wd2" y="hd2"/>
              </a:cxn>
              <a:cxn ang="5400000">
                <a:pos x="wd2" y="hd2"/>
              </a:cxn>
              <a:cxn ang="10800000">
                <a:pos x="wd2" y="hd2"/>
              </a:cxn>
              <a:cxn ang="16200000">
                <a:pos x="wd2" y="hd2"/>
              </a:cxn>
            </a:cxnLst>
            <a:rect l="0" t="0" r="r" b="b"/>
            <a:pathLst>
              <a:path w="21600" h="21600" extrusionOk="0">
                <a:moveTo>
                  <a:pt x="0" y="20481"/>
                </a:moveTo>
                <a:lnTo>
                  <a:pt x="0" y="20481"/>
                </a:lnTo>
                <a:cubicBezTo>
                  <a:pt x="0" y="21100"/>
                  <a:pt x="346" y="21600"/>
                  <a:pt x="774" y="21600"/>
                </a:cubicBezTo>
                <a:cubicBezTo>
                  <a:pt x="20827" y="21600"/>
                  <a:pt x="20827" y="21600"/>
                  <a:pt x="20827" y="21600"/>
                </a:cubicBezTo>
                <a:cubicBezTo>
                  <a:pt x="21254" y="21600"/>
                  <a:pt x="21600" y="21100"/>
                  <a:pt x="21600" y="20481"/>
                </a:cubicBezTo>
                <a:cubicBezTo>
                  <a:pt x="21600" y="1119"/>
                  <a:pt x="21600" y="1119"/>
                  <a:pt x="21600" y="1119"/>
                </a:cubicBezTo>
                <a:cubicBezTo>
                  <a:pt x="21600" y="501"/>
                  <a:pt x="21254" y="0"/>
                  <a:pt x="20827" y="0"/>
                </a:cubicBezTo>
                <a:cubicBezTo>
                  <a:pt x="774" y="0"/>
                  <a:pt x="774" y="0"/>
                  <a:pt x="774" y="0"/>
                </a:cubicBezTo>
                <a:cubicBezTo>
                  <a:pt x="346" y="0"/>
                  <a:pt x="0" y="501"/>
                  <a:pt x="0" y="1119"/>
                </a:cubicBezTo>
                <a:lnTo>
                  <a:pt x="0" y="20481"/>
                </a:lnTo>
              </a:path>
            </a:pathLst>
          </a:custGeom>
          <a:ln w="50800">
            <a:solidFill>
              <a:schemeClr val="tx2"/>
            </a:solidFill>
            <a:bevel/>
          </a:ln>
        </p:spPr>
        <p:txBody>
          <a:bodyPr lIns="0" tIns="0" rIns="0" bIns="0"/>
          <a:lstStyle/>
          <a:p>
            <a:pPr algn="l" defTabSz="914400">
              <a:defRPr sz="2400">
                <a:latin typeface="Helvetica"/>
                <a:ea typeface="Helvetica"/>
                <a:cs typeface="Helvetica"/>
                <a:sym typeface="Helvetica"/>
              </a:defRPr>
            </a:pPr>
            <a:endParaRPr dirty="0">
              <a:latin typeface="Montserrat"/>
              <a:ea typeface="Montserrat"/>
              <a:cs typeface="Montserrat"/>
            </a:endParaRPr>
          </a:p>
        </p:txBody>
      </p:sp>
      <p:sp>
        <p:nvSpPr>
          <p:cNvPr id="405" name="Shape 405"/>
          <p:cNvSpPr/>
          <p:nvPr/>
        </p:nvSpPr>
        <p:spPr>
          <a:xfrm>
            <a:off x="4381500" y="10619023"/>
            <a:ext cx="15595600" cy="285774"/>
          </a:xfrm>
          <a:custGeom>
            <a:avLst/>
            <a:gdLst/>
            <a:ahLst/>
            <a:cxnLst>
              <a:cxn ang="0">
                <a:pos x="wd2" y="hd2"/>
              </a:cxn>
              <a:cxn ang="5400000">
                <a:pos x="wd2" y="hd2"/>
              </a:cxn>
              <a:cxn ang="10800000">
                <a:pos x="wd2" y="hd2"/>
              </a:cxn>
              <a:cxn ang="16200000">
                <a:pos x="wd2" y="hd2"/>
              </a:cxn>
            </a:cxnLst>
            <a:rect l="0" t="0" r="r" b="b"/>
            <a:pathLst>
              <a:path w="21600" h="21600" extrusionOk="0">
                <a:moveTo>
                  <a:pt x="21583" y="0"/>
                </a:moveTo>
                <a:lnTo>
                  <a:pt x="21583" y="0"/>
                </a:lnTo>
                <a:cubicBezTo>
                  <a:pt x="16" y="0"/>
                  <a:pt x="16" y="0"/>
                  <a:pt x="16" y="0"/>
                </a:cubicBezTo>
                <a:cubicBezTo>
                  <a:pt x="0" y="0"/>
                  <a:pt x="0" y="0"/>
                  <a:pt x="0" y="879"/>
                </a:cubicBezTo>
                <a:cubicBezTo>
                  <a:pt x="0" y="18879"/>
                  <a:pt x="0" y="18879"/>
                  <a:pt x="0" y="18879"/>
                </a:cubicBezTo>
                <a:cubicBezTo>
                  <a:pt x="0" y="19758"/>
                  <a:pt x="0" y="20679"/>
                  <a:pt x="16" y="20679"/>
                </a:cubicBezTo>
                <a:cubicBezTo>
                  <a:pt x="16" y="21600"/>
                  <a:pt x="33" y="21600"/>
                  <a:pt x="33" y="21600"/>
                </a:cubicBezTo>
                <a:cubicBezTo>
                  <a:pt x="21567" y="21600"/>
                  <a:pt x="21567" y="21600"/>
                  <a:pt x="21567" y="21600"/>
                </a:cubicBezTo>
                <a:cubicBezTo>
                  <a:pt x="21567" y="21600"/>
                  <a:pt x="21583" y="21600"/>
                  <a:pt x="21583" y="20679"/>
                </a:cubicBezTo>
                <a:cubicBezTo>
                  <a:pt x="21600" y="20679"/>
                  <a:pt x="21600" y="19758"/>
                  <a:pt x="21600" y="18879"/>
                </a:cubicBezTo>
                <a:cubicBezTo>
                  <a:pt x="21600" y="879"/>
                  <a:pt x="21600" y="879"/>
                  <a:pt x="21600" y="879"/>
                </a:cubicBezTo>
                <a:cubicBezTo>
                  <a:pt x="21600" y="0"/>
                  <a:pt x="21583" y="0"/>
                  <a:pt x="21583" y="0"/>
                </a:cubicBezTo>
              </a:path>
            </a:pathLst>
          </a:custGeom>
          <a:ln w="50800">
            <a:solidFill>
              <a:schemeClr val="tx2"/>
            </a:solidFill>
            <a:bevel/>
          </a:ln>
        </p:spPr>
        <p:txBody>
          <a:bodyPr lIns="0" tIns="0" rIns="0" bIns="0"/>
          <a:lstStyle/>
          <a:p>
            <a:pPr algn="l" defTabSz="914400">
              <a:defRPr sz="2200">
                <a:latin typeface="Helvetica"/>
                <a:ea typeface="Helvetica"/>
                <a:cs typeface="Helvetica"/>
                <a:sym typeface="Helvetica"/>
              </a:defRPr>
            </a:pPr>
            <a:endParaRPr dirty="0">
              <a:latin typeface="Montserrat"/>
              <a:ea typeface="Montserrat"/>
              <a:cs typeface="Montserrat"/>
            </a:endParaRPr>
          </a:p>
        </p:txBody>
      </p:sp>
      <p:sp>
        <p:nvSpPr>
          <p:cNvPr id="406" name="Shape 406"/>
          <p:cNvSpPr/>
          <p:nvPr/>
        </p:nvSpPr>
        <p:spPr>
          <a:xfrm>
            <a:off x="4422959" y="10907827"/>
            <a:ext cx="15543677" cy="177169"/>
          </a:xfrm>
          <a:custGeom>
            <a:avLst/>
            <a:gdLst/>
            <a:ahLst/>
            <a:cxnLst>
              <a:cxn ang="0">
                <a:pos x="wd2" y="hd2"/>
              </a:cxn>
              <a:cxn ang="5400000">
                <a:pos x="wd2" y="hd2"/>
              </a:cxn>
              <a:cxn ang="10800000">
                <a:pos x="wd2" y="hd2"/>
              </a:cxn>
              <a:cxn ang="16200000">
                <a:pos x="wd2" y="hd2"/>
              </a:cxn>
            </a:cxnLst>
            <a:rect l="0" t="0" r="r" b="b"/>
            <a:pathLst>
              <a:path w="21600" h="21600" extrusionOk="0">
                <a:moveTo>
                  <a:pt x="931" y="21600"/>
                </a:moveTo>
                <a:lnTo>
                  <a:pt x="931" y="21600"/>
                </a:lnTo>
                <a:cubicBezTo>
                  <a:pt x="9960" y="21600"/>
                  <a:pt x="9960" y="21600"/>
                  <a:pt x="9960" y="21600"/>
                </a:cubicBezTo>
                <a:cubicBezTo>
                  <a:pt x="11623" y="21600"/>
                  <a:pt x="11623" y="21600"/>
                  <a:pt x="11623" y="21600"/>
                </a:cubicBezTo>
                <a:cubicBezTo>
                  <a:pt x="20669" y="21600"/>
                  <a:pt x="20669" y="21600"/>
                  <a:pt x="20669" y="21600"/>
                </a:cubicBezTo>
                <a:cubicBezTo>
                  <a:pt x="21085" y="21600"/>
                  <a:pt x="21451" y="8613"/>
                  <a:pt x="21600" y="0"/>
                </a:cubicBezTo>
                <a:cubicBezTo>
                  <a:pt x="0" y="0"/>
                  <a:pt x="0" y="0"/>
                  <a:pt x="0" y="0"/>
                </a:cubicBezTo>
                <a:cubicBezTo>
                  <a:pt x="150" y="8613"/>
                  <a:pt x="515" y="21600"/>
                  <a:pt x="931" y="21600"/>
                </a:cubicBezTo>
              </a:path>
            </a:pathLst>
          </a:custGeom>
          <a:ln w="50800">
            <a:solidFill>
              <a:schemeClr val="tx2"/>
            </a:solidFill>
            <a:bevel/>
          </a:ln>
        </p:spPr>
        <p:txBody>
          <a:bodyPr lIns="0" tIns="0" rIns="0" bIns="0"/>
          <a:lstStyle/>
          <a:p>
            <a:pPr algn="l" defTabSz="914400">
              <a:defRPr sz="2200">
                <a:latin typeface="Helvetica"/>
                <a:ea typeface="Helvetica"/>
                <a:cs typeface="Helvetica"/>
                <a:sym typeface="Helvetica"/>
              </a:defRPr>
            </a:pPr>
            <a:endParaRPr dirty="0">
              <a:latin typeface="Montserrat"/>
              <a:ea typeface="Montserrat"/>
              <a:cs typeface="Montserrat"/>
            </a:endParaRPr>
          </a:p>
        </p:txBody>
      </p:sp>
      <p:sp>
        <p:nvSpPr>
          <p:cNvPr id="407" name="Shape 407"/>
          <p:cNvSpPr/>
          <p:nvPr/>
        </p:nvSpPr>
        <p:spPr>
          <a:xfrm>
            <a:off x="6765497" y="3747691"/>
            <a:ext cx="10909301" cy="3225801"/>
          </a:xfrm>
          <a:prstGeom prst="rect">
            <a:avLst/>
          </a:prstGeom>
          <a:ln w="50800">
            <a:solidFill>
              <a:schemeClr val="tx2"/>
            </a:solidFill>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8" name="Shape 408"/>
          <p:cNvSpPr/>
          <p:nvPr/>
        </p:nvSpPr>
        <p:spPr>
          <a:xfrm flipV="1">
            <a:off x="6835594" y="3735290"/>
            <a:ext cx="10777643" cy="3251199"/>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09" name="Shape 409"/>
          <p:cNvSpPr/>
          <p:nvPr/>
        </p:nvSpPr>
        <p:spPr>
          <a:xfrm flipH="1" flipV="1">
            <a:off x="6835602" y="3735290"/>
            <a:ext cx="10777643" cy="3251199"/>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10" name="Shape 410"/>
          <p:cNvSpPr/>
          <p:nvPr/>
        </p:nvSpPr>
        <p:spPr>
          <a:xfrm rot="21600000">
            <a:off x="6343965" y="2806165"/>
            <a:ext cx="11696701" cy="7467601"/>
          </a:xfrm>
          <a:prstGeom prst="rect">
            <a:avLst/>
          </a:prstGeom>
          <a:ln w="50800">
            <a:solidFill>
              <a:schemeClr val="tx2"/>
            </a:solidFill>
          </a:ln>
        </p:spPr>
        <p:txBody>
          <a:bodyPr lIns="38100" tIns="38100" rIns="38100" bIns="38100"/>
          <a:lstStyle/>
          <a:p>
            <a:pPr defTabSz="3060594">
              <a:buClr>
                <a:srgbClr val="000000"/>
              </a:buClr>
              <a:defRPr sz="18600">
                <a:uFill>
                  <a:solidFill>
                    <a:srgbClr val="000000"/>
                  </a:solidFill>
                </a:uFill>
              </a:defRPr>
            </a:pPr>
            <a:endParaRPr dirty="0">
              <a:latin typeface="Arial"/>
              <a:ea typeface="Arial"/>
              <a:cs typeface="Arial"/>
            </a:endParaRPr>
          </a:p>
        </p:txBody>
      </p:sp>
      <p:sp>
        <p:nvSpPr>
          <p:cNvPr id="411" name="Shape 411"/>
          <p:cNvSpPr/>
          <p:nvPr/>
        </p:nvSpPr>
        <p:spPr>
          <a:xfrm>
            <a:off x="16738600" y="4724400"/>
            <a:ext cx="546100" cy="1270000"/>
          </a:xfrm>
          <a:prstGeom prst="rightArrow">
            <a:avLst>
              <a:gd name="adj1" fmla="val 32000"/>
              <a:gd name="adj2" fmla="val 102326"/>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2" name="Shape 412"/>
          <p:cNvSpPr/>
          <p:nvPr/>
        </p:nvSpPr>
        <p:spPr>
          <a:xfrm rot="10800000">
            <a:off x="6997700" y="4724400"/>
            <a:ext cx="546100" cy="1270000"/>
          </a:xfrm>
          <a:prstGeom prst="rightArrow">
            <a:avLst>
              <a:gd name="adj1" fmla="val 32000"/>
              <a:gd name="adj2" fmla="val 102326"/>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3" name="Shape 413"/>
          <p:cNvSpPr/>
          <p:nvPr/>
        </p:nvSpPr>
        <p:spPr>
          <a:xfrm>
            <a:off x="6752801" y="8262729"/>
            <a:ext cx="4127500" cy="245695"/>
          </a:xfrm>
          <a:prstGeom prst="rect">
            <a:avLst/>
          </a:prstGeom>
          <a:solidFill>
            <a:schemeClr val="tx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4" name="Shape 414"/>
          <p:cNvSpPr/>
          <p:nvPr/>
        </p:nvSpPr>
        <p:spPr>
          <a:xfrm>
            <a:off x="6752801" y="7789352"/>
            <a:ext cx="4127500" cy="245695"/>
          </a:xfrm>
          <a:prstGeom prst="rect">
            <a:avLst/>
          </a:prstGeom>
          <a:solidFill>
            <a:schemeClr val="tx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5" name="Shape 415"/>
          <p:cNvSpPr/>
          <p:nvPr/>
        </p:nvSpPr>
        <p:spPr>
          <a:xfrm>
            <a:off x="6752801" y="7321289"/>
            <a:ext cx="4127500" cy="245695"/>
          </a:xfrm>
          <a:prstGeom prst="rect">
            <a:avLst/>
          </a:prstGeom>
          <a:solidFill>
            <a:schemeClr val="tx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6" name="Shape 416"/>
          <p:cNvSpPr/>
          <p:nvPr/>
        </p:nvSpPr>
        <p:spPr>
          <a:xfrm>
            <a:off x="6752801" y="9634329"/>
            <a:ext cx="4127500" cy="245695"/>
          </a:xfrm>
          <a:prstGeom prst="rect">
            <a:avLst/>
          </a:prstGeom>
          <a:solidFill>
            <a:schemeClr val="tx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7" name="Shape 417"/>
          <p:cNvSpPr/>
          <p:nvPr/>
        </p:nvSpPr>
        <p:spPr>
          <a:xfrm>
            <a:off x="6752801" y="9160952"/>
            <a:ext cx="4127500" cy="245695"/>
          </a:xfrm>
          <a:prstGeom prst="rect">
            <a:avLst/>
          </a:prstGeom>
          <a:solidFill>
            <a:schemeClr val="tx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8" name="Shape 418"/>
          <p:cNvSpPr/>
          <p:nvPr/>
        </p:nvSpPr>
        <p:spPr>
          <a:xfrm>
            <a:off x="6752801" y="8692889"/>
            <a:ext cx="4127500" cy="245695"/>
          </a:xfrm>
          <a:prstGeom prst="rect">
            <a:avLst/>
          </a:prstGeom>
          <a:solidFill>
            <a:schemeClr val="tx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9" name="Shape 419"/>
          <p:cNvSpPr/>
          <p:nvPr/>
        </p:nvSpPr>
        <p:spPr>
          <a:xfrm>
            <a:off x="15163800" y="7277100"/>
            <a:ext cx="2578100" cy="2578100"/>
          </a:xfrm>
          <a:prstGeom prst="ellipse">
            <a:avLst/>
          </a:prstGeom>
          <a:ln w="50800">
            <a:solidFill>
              <a:schemeClr val="tx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0" name="Shape 420"/>
          <p:cNvSpPr/>
          <p:nvPr/>
        </p:nvSpPr>
        <p:spPr>
          <a:xfrm flipV="1">
            <a:off x="15469269" y="7773889"/>
            <a:ext cx="1955797" cy="1574800"/>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21" name="Shape 421"/>
          <p:cNvSpPr/>
          <p:nvPr/>
        </p:nvSpPr>
        <p:spPr>
          <a:xfrm flipH="1" flipV="1">
            <a:off x="15469272" y="7773889"/>
            <a:ext cx="1955797" cy="1574800"/>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22" name="Shape 422"/>
          <p:cNvSpPr/>
          <p:nvPr/>
        </p:nvSpPr>
        <p:spPr>
          <a:xfrm>
            <a:off x="11146999" y="7366167"/>
            <a:ext cx="3721100" cy="2484498"/>
          </a:xfrm>
          <a:prstGeom prst="rect">
            <a:avLst/>
          </a:prstGeom>
          <a:ln w="50800">
            <a:solidFill>
              <a:schemeClr val="tx2"/>
            </a:solidFill>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3" name="Shape 423"/>
          <p:cNvSpPr/>
          <p:nvPr/>
        </p:nvSpPr>
        <p:spPr>
          <a:xfrm flipV="1">
            <a:off x="11170908" y="7356624"/>
            <a:ext cx="3676195" cy="2501901"/>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24" name="Shape 424"/>
          <p:cNvSpPr/>
          <p:nvPr/>
        </p:nvSpPr>
        <p:spPr>
          <a:xfrm flipH="1" flipV="1">
            <a:off x="11170908" y="7356624"/>
            <a:ext cx="3676196" cy="2501901"/>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25" name="Shape 425"/>
          <p:cNvSpPr/>
          <p:nvPr/>
        </p:nvSpPr>
        <p:spPr>
          <a:xfrm>
            <a:off x="6765500" y="3166786"/>
            <a:ext cx="1727202" cy="302682"/>
          </a:xfrm>
          <a:prstGeom prst="rect">
            <a:avLst/>
          </a:prstGeom>
          <a:noFill/>
          <a:ln w="50800" cap="flat">
            <a:solidFill>
              <a:schemeClr val="tx2"/>
            </a:solidFill>
            <a:prstDash val="solid"/>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6" name="Shape 426"/>
          <p:cNvSpPr/>
          <p:nvPr/>
        </p:nvSpPr>
        <p:spPr>
          <a:xfrm flipV="1">
            <a:off x="6776597" y="3165624"/>
            <a:ext cx="1706360" cy="304802"/>
          </a:xfrm>
          <a:prstGeom prst="line">
            <a:avLst/>
          </a:prstGeom>
          <a:noFill/>
          <a:ln w="50800" cap="flat">
            <a:solidFill>
              <a:schemeClr val="tx2"/>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27" name="Shape 427"/>
          <p:cNvSpPr/>
          <p:nvPr/>
        </p:nvSpPr>
        <p:spPr>
          <a:xfrm flipH="1" flipV="1">
            <a:off x="6776596" y="3165624"/>
            <a:ext cx="1706360" cy="304802"/>
          </a:xfrm>
          <a:prstGeom prst="line">
            <a:avLst/>
          </a:prstGeom>
          <a:noFill/>
          <a:ln w="50800" cap="flat">
            <a:solidFill>
              <a:schemeClr val="tx2"/>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29" name="Shape 429"/>
          <p:cNvSpPr/>
          <p:nvPr/>
        </p:nvSpPr>
        <p:spPr>
          <a:xfrm>
            <a:off x="9064200" y="3166787"/>
            <a:ext cx="1595783" cy="304802"/>
          </a:xfrm>
          <a:prstGeom prst="rect">
            <a:avLst/>
          </a:prstGeom>
          <a:solidFill>
            <a:schemeClr val="tx2"/>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30" name="Shape 430"/>
          <p:cNvSpPr/>
          <p:nvPr/>
        </p:nvSpPr>
        <p:spPr>
          <a:xfrm>
            <a:off x="10824254" y="3166787"/>
            <a:ext cx="1595784" cy="304802"/>
          </a:xfrm>
          <a:prstGeom prst="rect">
            <a:avLst/>
          </a:prstGeom>
          <a:solidFill>
            <a:schemeClr val="tx2"/>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31" name="Shape 431"/>
          <p:cNvSpPr/>
          <p:nvPr/>
        </p:nvSpPr>
        <p:spPr>
          <a:xfrm>
            <a:off x="12584309" y="3166787"/>
            <a:ext cx="1595783" cy="304802"/>
          </a:xfrm>
          <a:prstGeom prst="rect">
            <a:avLst/>
          </a:prstGeom>
          <a:solidFill>
            <a:schemeClr val="tx2"/>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32" name="Shape 432"/>
          <p:cNvSpPr/>
          <p:nvPr/>
        </p:nvSpPr>
        <p:spPr>
          <a:xfrm>
            <a:off x="14344363" y="3166787"/>
            <a:ext cx="1595784" cy="304802"/>
          </a:xfrm>
          <a:prstGeom prst="rect">
            <a:avLst/>
          </a:prstGeom>
          <a:solidFill>
            <a:schemeClr val="tx2"/>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33" name="Shape 433"/>
          <p:cNvSpPr/>
          <p:nvPr/>
        </p:nvSpPr>
        <p:spPr>
          <a:xfrm>
            <a:off x="16104419" y="3166787"/>
            <a:ext cx="1595784" cy="304802"/>
          </a:xfrm>
          <a:prstGeom prst="rect">
            <a:avLst/>
          </a:prstGeom>
          <a:solidFill>
            <a:schemeClr val="tx2"/>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437" name="Group 437"/>
          <p:cNvGrpSpPr/>
          <p:nvPr/>
        </p:nvGrpSpPr>
        <p:grpSpPr>
          <a:xfrm>
            <a:off x="16090900" y="2997200"/>
            <a:ext cx="3662168" cy="635000"/>
            <a:chOff x="0" y="0"/>
            <a:chExt cx="3662167" cy="635000"/>
          </a:xfrm>
        </p:grpSpPr>
        <p:sp>
          <p:nvSpPr>
            <p:cNvPr id="435" name="Shape 435"/>
            <p:cNvSpPr/>
            <p:nvPr/>
          </p:nvSpPr>
          <p:spPr>
            <a:xfrm flipV="1">
              <a:off x="330200" y="317477"/>
              <a:ext cx="3331968" cy="23"/>
            </a:xfrm>
            <a:prstGeom prst="line">
              <a:avLst/>
            </a:prstGeom>
            <a:noFill/>
            <a:ln w="63500" cap="flat">
              <a:solidFill>
                <a:schemeClr val="accent2"/>
              </a:solidFill>
              <a:prstDash val="solid"/>
              <a:miter lim="400000"/>
              <a:tailEnd type="arrow" w="med" len="med"/>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36" name="Shape 436"/>
            <p:cNvSpPr/>
            <p:nvPr/>
          </p:nvSpPr>
          <p:spPr>
            <a:xfrm>
              <a:off x="0" y="0"/>
              <a:ext cx="635000" cy="63500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438" name="Shape 438"/>
          <p:cNvSpPr/>
          <p:nvPr/>
        </p:nvSpPr>
        <p:spPr>
          <a:xfrm>
            <a:off x="20056023" y="3077716"/>
            <a:ext cx="33020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main menu</a:t>
            </a:r>
          </a:p>
        </p:txBody>
      </p:sp>
      <p:grpSp>
        <p:nvGrpSpPr>
          <p:cNvPr id="441" name="Group 441"/>
          <p:cNvGrpSpPr/>
          <p:nvPr/>
        </p:nvGrpSpPr>
        <p:grpSpPr>
          <a:xfrm rot="10800000">
            <a:off x="4978400" y="4991100"/>
            <a:ext cx="3662168" cy="635000"/>
            <a:chOff x="0" y="0"/>
            <a:chExt cx="3662167" cy="635000"/>
          </a:xfrm>
        </p:grpSpPr>
        <p:sp>
          <p:nvSpPr>
            <p:cNvPr id="439" name="Shape 439"/>
            <p:cNvSpPr/>
            <p:nvPr/>
          </p:nvSpPr>
          <p:spPr>
            <a:xfrm flipV="1">
              <a:off x="330200" y="317477"/>
              <a:ext cx="3331968" cy="23"/>
            </a:xfrm>
            <a:prstGeom prst="line">
              <a:avLst/>
            </a:prstGeom>
            <a:noFill/>
            <a:ln w="63500" cap="flat">
              <a:solidFill>
                <a:schemeClr val="accent3"/>
              </a:solidFill>
              <a:prstDash val="solid"/>
              <a:miter lim="400000"/>
              <a:tailEnd type="arrow" w="med" len="med"/>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40" name="Shape 440"/>
            <p:cNvSpPr/>
            <p:nvPr/>
          </p:nvSpPr>
          <p:spPr>
            <a:xfrm>
              <a:off x="0" y="0"/>
              <a:ext cx="635000" cy="63500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442" name="Shape 442"/>
          <p:cNvSpPr/>
          <p:nvPr/>
        </p:nvSpPr>
        <p:spPr>
          <a:xfrm>
            <a:off x="561523" y="5071616"/>
            <a:ext cx="39243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slider</a:t>
            </a:r>
          </a:p>
        </p:txBody>
      </p:sp>
      <p:grpSp>
        <p:nvGrpSpPr>
          <p:cNvPr id="445" name="Group 445"/>
          <p:cNvGrpSpPr/>
          <p:nvPr/>
        </p:nvGrpSpPr>
        <p:grpSpPr>
          <a:xfrm rot="10800000">
            <a:off x="4978400" y="8267700"/>
            <a:ext cx="3662168" cy="635000"/>
            <a:chOff x="0" y="0"/>
            <a:chExt cx="3662167" cy="635000"/>
          </a:xfrm>
        </p:grpSpPr>
        <p:sp>
          <p:nvSpPr>
            <p:cNvPr id="443" name="Shape 443"/>
            <p:cNvSpPr/>
            <p:nvPr/>
          </p:nvSpPr>
          <p:spPr>
            <a:xfrm flipV="1">
              <a:off x="330200" y="317477"/>
              <a:ext cx="3331968" cy="23"/>
            </a:xfrm>
            <a:prstGeom prst="line">
              <a:avLst/>
            </a:prstGeom>
            <a:noFill/>
            <a:ln w="63500" cap="flat">
              <a:solidFill>
                <a:schemeClr val="accent4"/>
              </a:solidFill>
              <a:prstDash val="solid"/>
              <a:miter lim="400000"/>
              <a:tailEnd type="arrow" w="med" len="med"/>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44" name="Shape 444"/>
            <p:cNvSpPr/>
            <p:nvPr/>
          </p:nvSpPr>
          <p:spPr>
            <a:xfrm>
              <a:off x="0" y="0"/>
              <a:ext cx="635000" cy="63500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446" name="Shape 446"/>
          <p:cNvSpPr/>
          <p:nvPr/>
        </p:nvSpPr>
        <p:spPr>
          <a:xfrm>
            <a:off x="561523" y="8335516"/>
            <a:ext cx="39243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description</a:t>
            </a:r>
          </a:p>
        </p:txBody>
      </p:sp>
      <p:grpSp>
        <p:nvGrpSpPr>
          <p:cNvPr id="449" name="Group 449"/>
          <p:cNvGrpSpPr/>
          <p:nvPr/>
        </p:nvGrpSpPr>
        <p:grpSpPr>
          <a:xfrm rot="5400000">
            <a:off x="11150600" y="9753600"/>
            <a:ext cx="3662168" cy="635000"/>
            <a:chOff x="0" y="0"/>
            <a:chExt cx="3662167" cy="635000"/>
          </a:xfrm>
        </p:grpSpPr>
        <p:sp>
          <p:nvSpPr>
            <p:cNvPr id="447" name="Shape 447"/>
            <p:cNvSpPr/>
            <p:nvPr/>
          </p:nvSpPr>
          <p:spPr>
            <a:xfrm flipV="1">
              <a:off x="330200" y="317477"/>
              <a:ext cx="3331968" cy="23"/>
            </a:xfrm>
            <a:prstGeom prst="line">
              <a:avLst/>
            </a:prstGeom>
            <a:noFill/>
            <a:ln w="63500" cap="flat">
              <a:solidFill>
                <a:schemeClr val="accent5"/>
              </a:solidFill>
              <a:prstDash val="solid"/>
              <a:miter lim="400000"/>
              <a:tailEnd type="arrow" w="med" len="med"/>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48" name="Shape 448"/>
            <p:cNvSpPr/>
            <p:nvPr/>
          </p:nvSpPr>
          <p:spPr>
            <a:xfrm>
              <a:off x="0" y="0"/>
              <a:ext cx="635000" cy="63500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450" name="Shape 450"/>
          <p:cNvSpPr/>
          <p:nvPr/>
        </p:nvSpPr>
        <p:spPr>
          <a:xfrm>
            <a:off x="11051723" y="12170916"/>
            <a:ext cx="39243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image one</a:t>
            </a:r>
          </a:p>
        </p:txBody>
      </p:sp>
      <p:grpSp>
        <p:nvGrpSpPr>
          <p:cNvPr id="453" name="Group 453"/>
          <p:cNvGrpSpPr/>
          <p:nvPr/>
        </p:nvGrpSpPr>
        <p:grpSpPr>
          <a:xfrm>
            <a:off x="16090900" y="8255000"/>
            <a:ext cx="3662168" cy="635000"/>
            <a:chOff x="0" y="0"/>
            <a:chExt cx="3662167" cy="635000"/>
          </a:xfrm>
        </p:grpSpPr>
        <p:sp>
          <p:nvSpPr>
            <p:cNvPr id="451" name="Shape 451"/>
            <p:cNvSpPr/>
            <p:nvPr/>
          </p:nvSpPr>
          <p:spPr>
            <a:xfrm flipV="1">
              <a:off x="330200" y="317477"/>
              <a:ext cx="3331968" cy="23"/>
            </a:xfrm>
            <a:prstGeom prst="line">
              <a:avLst/>
            </a:prstGeom>
            <a:noFill/>
            <a:ln w="63500" cap="flat">
              <a:solidFill>
                <a:schemeClr val="accent5"/>
              </a:solidFill>
              <a:prstDash val="solid"/>
              <a:miter lim="400000"/>
              <a:tailEnd type="arrow" w="med" len="med"/>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52" name="Shape 452"/>
            <p:cNvSpPr/>
            <p:nvPr/>
          </p:nvSpPr>
          <p:spPr>
            <a:xfrm>
              <a:off x="0" y="0"/>
              <a:ext cx="635000" cy="63500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454" name="Shape 454"/>
          <p:cNvSpPr/>
          <p:nvPr/>
        </p:nvSpPr>
        <p:spPr>
          <a:xfrm>
            <a:off x="20056023" y="8322816"/>
            <a:ext cx="33020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image two</a:t>
            </a:r>
          </a:p>
        </p:txBody>
      </p:sp>
    </p:spTree>
  </p:cSld>
  <p:clrMapOvr>
    <a:masterClrMapping/>
  </p:clrMapOvr>
  <p:transition xmlns:p14="http://schemas.microsoft.com/office/powerpoint/2010/mai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 name="Shape 456"/>
          <p:cNvSpPr/>
          <p:nvPr/>
        </p:nvSpPr>
        <p:spPr>
          <a:xfrm rot="5400000">
            <a:off x="7337273" y="8350"/>
            <a:ext cx="9728201" cy="14401801"/>
          </a:xfrm>
          <a:custGeom>
            <a:avLst/>
            <a:gdLst/>
            <a:ahLst/>
            <a:cxnLst>
              <a:cxn ang="0">
                <a:pos x="wd2" y="hd2"/>
              </a:cxn>
              <a:cxn ang="5400000">
                <a:pos x="wd2" y="hd2"/>
              </a:cxn>
              <a:cxn ang="10800000">
                <a:pos x="wd2" y="hd2"/>
              </a:cxn>
              <a:cxn ang="16200000">
                <a:pos x="wd2" y="hd2"/>
              </a:cxn>
            </a:cxnLst>
            <a:rect l="0" t="0" r="r" b="b"/>
            <a:pathLst>
              <a:path w="21600" h="21600" extrusionOk="0">
                <a:moveTo>
                  <a:pt x="21600" y="1052"/>
                </a:moveTo>
                <a:cubicBezTo>
                  <a:pt x="21600" y="473"/>
                  <a:pt x="20899" y="0"/>
                  <a:pt x="20043" y="0"/>
                </a:cubicBezTo>
                <a:lnTo>
                  <a:pt x="1558" y="0"/>
                </a:lnTo>
                <a:cubicBezTo>
                  <a:pt x="701" y="0"/>
                  <a:pt x="0" y="473"/>
                  <a:pt x="0" y="1052"/>
                </a:cubicBezTo>
                <a:lnTo>
                  <a:pt x="0" y="20548"/>
                </a:lnTo>
                <a:cubicBezTo>
                  <a:pt x="0" y="21127"/>
                  <a:pt x="701" y="21600"/>
                  <a:pt x="1558" y="21600"/>
                </a:cubicBezTo>
                <a:lnTo>
                  <a:pt x="20043" y="21600"/>
                </a:lnTo>
                <a:cubicBezTo>
                  <a:pt x="20899" y="21600"/>
                  <a:pt x="21600" y="21127"/>
                  <a:pt x="21600" y="20548"/>
                </a:cubicBezTo>
                <a:lnTo>
                  <a:pt x="21600" y="1052"/>
                </a:lnTo>
              </a:path>
            </a:pathLst>
          </a:custGeom>
          <a:ln w="50800">
            <a:solidFill>
              <a:schemeClr val="tx2"/>
            </a:solidFill>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7" name="Shape 457"/>
          <p:cNvSpPr/>
          <p:nvPr/>
        </p:nvSpPr>
        <p:spPr>
          <a:xfrm rot="5400000">
            <a:off x="5326140" y="6904611"/>
            <a:ext cx="577275" cy="577509"/>
          </a:xfrm>
          <a:custGeom>
            <a:avLst/>
            <a:gdLst/>
            <a:ahLst/>
            <a:cxnLst>
              <a:cxn ang="0">
                <a:pos x="wd2" y="hd2"/>
              </a:cxn>
              <a:cxn ang="5400000">
                <a:pos x="wd2" y="hd2"/>
              </a:cxn>
              <a:cxn ang="10800000">
                <a:pos x="wd2" y="hd2"/>
              </a:cxn>
              <a:cxn ang="16200000">
                <a:pos x="wd2" y="hd2"/>
              </a:cxn>
            </a:cxnLst>
            <a:rect l="0" t="0" r="r" b="b"/>
            <a:pathLst>
              <a:path w="21600" h="21600" extrusionOk="0">
                <a:moveTo>
                  <a:pt x="21600" y="10787"/>
                </a:moveTo>
                <a:cubicBezTo>
                  <a:pt x="21600" y="4823"/>
                  <a:pt x="16764" y="0"/>
                  <a:pt x="10813" y="0"/>
                </a:cubicBezTo>
                <a:cubicBezTo>
                  <a:pt x="4836" y="0"/>
                  <a:pt x="0" y="4823"/>
                  <a:pt x="0" y="10787"/>
                </a:cubicBezTo>
                <a:cubicBezTo>
                  <a:pt x="0" y="16770"/>
                  <a:pt x="4836" y="21600"/>
                  <a:pt x="10813" y="21600"/>
                </a:cubicBezTo>
                <a:cubicBezTo>
                  <a:pt x="16764" y="21600"/>
                  <a:pt x="21600" y="16770"/>
                  <a:pt x="21600" y="10787"/>
                </a:cubicBezTo>
              </a:path>
            </a:pathLst>
          </a:custGeom>
          <a:ln w="50800">
            <a:solidFill>
              <a:schemeClr val="tx2"/>
            </a:solidFill>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8" name="Shape 458"/>
          <p:cNvSpPr/>
          <p:nvPr/>
        </p:nvSpPr>
        <p:spPr>
          <a:xfrm rot="5400000">
            <a:off x="7970587" y="1000469"/>
            <a:ext cx="8902701" cy="124841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ln w="50800">
            <a:solidFill>
              <a:schemeClr val="tx2"/>
            </a:solidFill>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9" name="Shape 459"/>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16</a:t>
            </a:fld>
            <a:endParaRPr/>
          </a:p>
        </p:txBody>
      </p:sp>
      <p:sp>
        <p:nvSpPr>
          <p:cNvPr id="460" name="Shape 460"/>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Wireframes</a:t>
            </a:r>
          </a:p>
        </p:txBody>
      </p:sp>
      <p:sp>
        <p:nvSpPr>
          <p:cNvPr id="461" name="Shape 461"/>
          <p:cNvSpPr/>
          <p:nvPr/>
        </p:nvSpPr>
        <p:spPr>
          <a:xfrm rot="5400000">
            <a:off x="11115799" y="4323951"/>
            <a:ext cx="8204201" cy="5972776"/>
          </a:xfrm>
          <a:prstGeom prst="rect">
            <a:avLst/>
          </a:prstGeom>
          <a:ln w="50800">
            <a:solidFill>
              <a:schemeClr val="tx2"/>
            </a:solidFill>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2" name="Shape 462"/>
          <p:cNvSpPr/>
          <p:nvPr/>
        </p:nvSpPr>
        <p:spPr>
          <a:xfrm>
            <a:off x="12207448" y="3260954"/>
            <a:ext cx="6019801" cy="8105192"/>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63" name="Shape 463"/>
          <p:cNvSpPr/>
          <p:nvPr/>
        </p:nvSpPr>
        <p:spPr>
          <a:xfrm flipV="1">
            <a:off x="12207448" y="3260958"/>
            <a:ext cx="6019801" cy="8105192"/>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grpSp>
        <p:nvGrpSpPr>
          <p:cNvPr id="470" name="Group 470"/>
          <p:cNvGrpSpPr/>
          <p:nvPr/>
        </p:nvGrpSpPr>
        <p:grpSpPr>
          <a:xfrm>
            <a:off x="6854401" y="8835606"/>
            <a:ext cx="4851402" cy="2552702"/>
            <a:chOff x="0" y="0"/>
            <a:chExt cx="4851400" cy="2552700"/>
          </a:xfrm>
        </p:grpSpPr>
        <p:sp>
          <p:nvSpPr>
            <p:cNvPr id="464" name="Shape 464"/>
            <p:cNvSpPr/>
            <p:nvPr/>
          </p:nvSpPr>
          <p:spPr>
            <a:xfrm>
              <a:off x="0" y="939220"/>
              <a:ext cx="4851401" cy="245115"/>
            </a:xfrm>
            <a:prstGeom prst="rect">
              <a:avLst/>
            </a:prstGeom>
            <a:solidFill>
              <a:schemeClr val="tx2"/>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5" name="Shape 465"/>
            <p:cNvSpPr/>
            <p:nvPr/>
          </p:nvSpPr>
          <p:spPr>
            <a:xfrm>
              <a:off x="0" y="466959"/>
              <a:ext cx="4851401" cy="245115"/>
            </a:xfrm>
            <a:prstGeom prst="rect">
              <a:avLst/>
            </a:prstGeom>
            <a:solidFill>
              <a:schemeClr val="tx2"/>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6" name="Shape 466"/>
            <p:cNvSpPr/>
            <p:nvPr/>
          </p:nvSpPr>
          <p:spPr>
            <a:xfrm>
              <a:off x="0" y="0"/>
              <a:ext cx="4851401" cy="245115"/>
            </a:xfrm>
            <a:prstGeom prst="rect">
              <a:avLst/>
            </a:prstGeom>
            <a:solidFill>
              <a:schemeClr val="tx2"/>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7" name="Shape 467"/>
            <p:cNvSpPr/>
            <p:nvPr/>
          </p:nvSpPr>
          <p:spPr>
            <a:xfrm>
              <a:off x="0" y="2307586"/>
              <a:ext cx="4851401" cy="245115"/>
            </a:xfrm>
            <a:prstGeom prst="rect">
              <a:avLst/>
            </a:prstGeom>
            <a:solidFill>
              <a:schemeClr val="tx2"/>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8" name="Shape 468"/>
            <p:cNvSpPr/>
            <p:nvPr/>
          </p:nvSpPr>
          <p:spPr>
            <a:xfrm>
              <a:off x="0" y="1835325"/>
              <a:ext cx="4851401" cy="245115"/>
            </a:xfrm>
            <a:prstGeom prst="rect">
              <a:avLst/>
            </a:prstGeom>
            <a:solidFill>
              <a:schemeClr val="tx2"/>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9" name="Shape 469"/>
            <p:cNvSpPr/>
            <p:nvPr/>
          </p:nvSpPr>
          <p:spPr>
            <a:xfrm>
              <a:off x="0" y="1368366"/>
              <a:ext cx="4851401" cy="245115"/>
            </a:xfrm>
            <a:prstGeom prst="rect">
              <a:avLst/>
            </a:prstGeom>
            <a:solidFill>
              <a:schemeClr val="tx2"/>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471" name="Shape 471"/>
          <p:cNvSpPr/>
          <p:nvPr/>
        </p:nvSpPr>
        <p:spPr>
          <a:xfrm>
            <a:off x="7664450" y="5060950"/>
            <a:ext cx="3225802" cy="3225802"/>
          </a:xfrm>
          <a:prstGeom prst="ellipse">
            <a:avLst/>
          </a:prstGeom>
          <a:ln w="50800">
            <a:solidFill>
              <a:schemeClr val="tx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72" name="Shape 472"/>
          <p:cNvSpPr/>
          <p:nvPr/>
        </p:nvSpPr>
        <p:spPr>
          <a:xfrm flipV="1">
            <a:off x="8046663" y="5682548"/>
            <a:ext cx="2447154" cy="1970441"/>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73" name="Shape 473"/>
          <p:cNvSpPr/>
          <p:nvPr/>
        </p:nvSpPr>
        <p:spPr>
          <a:xfrm flipH="1" flipV="1">
            <a:off x="8046668" y="5682548"/>
            <a:ext cx="2447154" cy="1970441"/>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74" name="Shape 474"/>
          <p:cNvSpPr/>
          <p:nvPr/>
        </p:nvSpPr>
        <p:spPr>
          <a:xfrm>
            <a:off x="6764396" y="3236637"/>
            <a:ext cx="4851401" cy="1397001"/>
          </a:xfrm>
          <a:prstGeom prst="rect">
            <a:avLst/>
          </a:prstGeom>
          <a:ln w="50800">
            <a:solidFill>
              <a:schemeClr val="tx2"/>
            </a:solidFill>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75" name="Shape 475"/>
          <p:cNvSpPr/>
          <p:nvPr/>
        </p:nvSpPr>
        <p:spPr>
          <a:xfrm flipH="1">
            <a:off x="15252992" y="5448960"/>
            <a:ext cx="5023962" cy="8420432"/>
          </a:xfrm>
          <a:custGeom>
            <a:avLst/>
            <a:gdLst/>
            <a:ahLst/>
            <a:cxnLst>
              <a:cxn ang="0">
                <a:pos x="wd2" y="hd2"/>
              </a:cxn>
              <a:cxn ang="5400000">
                <a:pos x="wd2" y="hd2"/>
              </a:cxn>
              <a:cxn ang="10800000">
                <a:pos x="wd2" y="hd2"/>
              </a:cxn>
              <a:cxn ang="16200000">
                <a:pos x="wd2" y="hd2"/>
              </a:cxn>
            </a:cxnLst>
            <a:rect l="0" t="0" r="r" b="b"/>
            <a:pathLst>
              <a:path w="21509" h="21550" extrusionOk="0">
                <a:moveTo>
                  <a:pt x="1403" y="8189"/>
                </a:moveTo>
                <a:cubicBezTo>
                  <a:pt x="1850" y="7313"/>
                  <a:pt x="6033" y="6029"/>
                  <a:pt x="6033" y="6029"/>
                </a:cubicBezTo>
                <a:cubicBezTo>
                  <a:pt x="6033" y="6029"/>
                  <a:pt x="6703" y="5762"/>
                  <a:pt x="7188" y="6163"/>
                </a:cubicBezTo>
                <a:cubicBezTo>
                  <a:pt x="7188" y="6163"/>
                  <a:pt x="8714" y="5183"/>
                  <a:pt x="9385" y="4916"/>
                </a:cubicBezTo>
                <a:cubicBezTo>
                  <a:pt x="10055" y="4649"/>
                  <a:pt x="10725" y="4715"/>
                  <a:pt x="10986" y="4782"/>
                </a:cubicBezTo>
                <a:cubicBezTo>
                  <a:pt x="10986" y="4782"/>
                  <a:pt x="12327" y="3179"/>
                  <a:pt x="13258" y="3068"/>
                </a:cubicBezTo>
                <a:cubicBezTo>
                  <a:pt x="14189" y="2956"/>
                  <a:pt x="15716" y="3268"/>
                  <a:pt x="16051" y="4226"/>
                </a:cubicBezTo>
                <a:cubicBezTo>
                  <a:pt x="16051" y="4226"/>
                  <a:pt x="16721" y="2867"/>
                  <a:pt x="17243" y="2578"/>
                </a:cubicBezTo>
                <a:cubicBezTo>
                  <a:pt x="17764" y="2288"/>
                  <a:pt x="19105" y="707"/>
                  <a:pt x="19365" y="329"/>
                </a:cubicBezTo>
                <a:cubicBezTo>
                  <a:pt x="19626" y="-50"/>
                  <a:pt x="20222" y="-28"/>
                  <a:pt x="20594" y="39"/>
                </a:cubicBezTo>
                <a:cubicBezTo>
                  <a:pt x="20967" y="106"/>
                  <a:pt x="21600" y="351"/>
                  <a:pt x="21339" y="1375"/>
                </a:cubicBezTo>
                <a:cubicBezTo>
                  <a:pt x="21078" y="2400"/>
                  <a:pt x="20967" y="3201"/>
                  <a:pt x="20446" y="4070"/>
                </a:cubicBezTo>
                <a:cubicBezTo>
                  <a:pt x="19924" y="4938"/>
                  <a:pt x="19552" y="5584"/>
                  <a:pt x="19552" y="5584"/>
                </a:cubicBezTo>
                <a:cubicBezTo>
                  <a:pt x="19552" y="5584"/>
                  <a:pt x="20725" y="5628"/>
                  <a:pt x="20799" y="6386"/>
                </a:cubicBezTo>
                <a:cubicBezTo>
                  <a:pt x="20874" y="7143"/>
                  <a:pt x="21377" y="7566"/>
                  <a:pt x="21488" y="8167"/>
                </a:cubicBezTo>
                <a:cubicBezTo>
                  <a:pt x="21600" y="8768"/>
                  <a:pt x="21228" y="9904"/>
                  <a:pt x="21339" y="10705"/>
                </a:cubicBezTo>
                <a:cubicBezTo>
                  <a:pt x="21451" y="11507"/>
                  <a:pt x="21563" y="12019"/>
                  <a:pt x="21153" y="12598"/>
                </a:cubicBezTo>
                <a:cubicBezTo>
                  <a:pt x="20743" y="13177"/>
                  <a:pt x="18285" y="14825"/>
                  <a:pt x="17727" y="15515"/>
                </a:cubicBezTo>
                <a:cubicBezTo>
                  <a:pt x="17168" y="16206"/>
                  <a:pt x="16349" y="16896"/>
                  <a:pt x="14599" y="17675"/>
                </a:cubicBezTo>
                <a:cubicBezTo>
                  <a:pt x="12848" y="18455"/>
                  <a:pt x="10092" y="21550"/>
                  <a:pt x="10092" y="21550"/>
                </a:cubicBezTo>
                <a:cubicBezTo>
                  <a:pt x="10092" y="21550"/>
                  <a:pt x="2532" y="20615"/>
                  <a:pt x="0" y="18165"/>
                </a:cubicBezTo>
                <a:cubicBezTo>
                  <a:pt x="0" y="18165"/>
                  <a:pt x="2086" y="16428"/>
                  <a:pt x="1899" y="15115"/>
                </a:cubicBezTo>
                <a:cubicBezTo>
                  <a:pt x="1713" y="13801"/>
                  <a:pt x="1266" y="13177"/>
                  <a:pt x="1490" y="11975"/>
                </a:cubicBezTo>
                <a:cubicBezTo>
                  <a:pt x="1713" y="10772"/>
                  <a:pt x="1564" y="9904"/>
                  <a:pt x="1415" y="9637"/>
                </a:cubicBezTo>
                <a:cubicBezTo>
                  <a:pt x="1266" y="9369"/>
                  <a:pt x="1165" y="8654"/>
                  <a:pt x="1403" y="8189"/>
                </a:cubicBezTo>
              </a:path>
            </a:pathLst>
          </a:custGeom>
          <a:solidFill>
            <a:schemeClr val="bg2">
              <a:alpha val="83000"/>
            </a:schemeClr>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76" name="Shape 476"/>
          <p:cNvSpPr/>
          <p:nvPr/>
        </p:nvSpPr>
        <p:spPr>
          <a:xfrm flipH="1">
            <a:off x="4591011" y="7133949"/>
            <a:ext cx="3157557" cy="7872689"/>
          </a:xfrm>
          <a:custGeom>
            <a:avLst/>
            <a:gdLst/>
            <a:ahLst/>
            <a:cxnLst>
              <a:cxn ang="0">
                <a:pos x="wd2" y="hd2"/>
              </a:cxn>
              <a:cxn ang="5400000">
                <a:pos x="wd2" y="hd2"/>
              </a:cxn>
              <a:cxn ang="10800000">
                <a:pos x="wd2" y="hd2"/>
              </a:cxn>
              <a:cxn ang="16200000">
                <a:pos x="wd2" y="hd2"/>
              </a:cxn>
            </a:cxnLst>
            <a:rect l="0" t="0" r="r" b="b"/>
            <a:pathLst>
              <a:path w="21600" h="21429" extrusionOk="0">
                <a:moveTo>
                  <a:pt x="5950" y="3164"/>
                </a:moveTo>
                <a:cubicBezTo>
                  <a:pt x="5431" y="1864"/>
                  <a:pt x="6348" y="131"/>
                  <a:pt x="8985" y="14"/>
                </a:cubicBezTo>
                <a:cubicBezTo>
                  <a:pt x="10592" y="-57"/>
                  <a:pt x="11425" y="109"/>
                  <a:pt x="11365" y="1127"/>
                </a:cubicBezTo>
                <a:cubicBezTo>
                  <a:pt x="11324" y="1837"/>
                  <a:pt x="12764" y="3271"/>
                  <a:pt x="13180" y="3531"/>
                </a:cubicBezTo>
                <a:cubicBezTo>
                  <a:pt x="13180" y="3531"/>
                  <a:pt x="14846" y="4218"/>
                  <a:pt x="19547" y="5793"/>
                </a:cubicBezTo>
                <a:cubicBezTo>
                  <a:pt x="21067" y="6302"/>
                  <a:pt x="19815" y="8280"/>
                  <a:pt x="19815" y="8564"/>
                </a:cubicBezTo>
                <a:cubicBezTo>
                  <a:pt x="19815" y="8848"/>
                  <a:pt x="19934" y="10056"/>
                  <a:pt x="19458" y="11004"/>
                </a:cubicBezTo>
                <a:cubicBezTo>
                  <a:pt x="18982" y="11951"/>
                  <a:pt x="16721" y="13017"/>
                  <a:pt x="21600" y="19269"/>
                </a:cubicBezTo>
                <a:cubicBezTo>
                  <a:pt x="21600" y="19269"/>
                  <a:pt x="13448" y="21543"/>
                  <a:pt x="5475" y="21425"/>
                </a:cubicBezTo>
                <a:cubicBezTo>
                  <a:pt x="5475" y="21425"/>
                  <a:pt x="4225" y="19340"/>
                  <a:pt x="3213" y="18819"/>
                </a:cubicBezTo>
                <a:cubicBezTo>
                  <a:pt x="2202" y="18298"/>
                  <a:pt x="0" y="17872"/>
                  <a:pt x="0" y="16214"/>
                </a:cubicBezTo>
                <a:cubicBezTo>
                  <a:pt x="0" y="15218"/>
                  <a:pt x="1190" y="13988"/>
                  <a:pt x="952" y="13372"/>
                </a:cubicBezTo>
                <a:lnTo>
                  <a:pt x="4820" y="13372"/>
                </a:lnTo>
                <a:cubicBezTo>
                  <a:pt x="4820" y="13372"/>
                  <a:pt x="3927" y="10553"/>
                  <a:pt x="4880" y="9393"/>
                </a:cubicBezTo>
                <a:cubicBezTo>
                  <a:pt x="5831" y="8232"/>
                  <a:pt x="7736" y="7261"/>
                  <a:pt x="7498" y="5982"/>
                </a:cubicBezTo>
                <a:cubicBezTo>
                  <a:pt x="7260" y="4704"/>
                  <a:pt x="6367" y="4206"/>
                  <a:pt x="5950" y="3164"/>
                </a:cubicBezTo>
              </a:path>
            </a:pathLst>
          </a:custGeom>
          <a:solidFill>
            <a:schemeClr val="bg2">
              <a:alpha val="83000"/>
            </a:schemeClr>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479" name="Group 479"/>
          <p:cNvGrpSpPr/>
          <p:nvPr/>
        </p:nvGrpSpPr>
        <p:grpSpPr>
          <a:xfrm>
            <a:off x="16332200" y="5130800"/>
            <a:ext cx="3662168" cy="635000"/>
            <a:chOff x="0" y="0"/>
            <a:chExt cx="3662167" cy="635000"/>
          </a:xfrm>
        </p:grpSpPr>
        <p:sp>
          <p:nvSpPr>
            <p:cNvPr id="477" name="Shape 477"/>
            <p:cNvSpPr/>
            <p:nvPr/>
          </p:nvSpPr>
          <p:spPr>
            <a:xfrm flipV="1">
              <a:off x="330200" y="317477"/>
              <a:ext cx="3331968" cy="23"/>
            </a:xfrm>
            <a:prstGeom prst="line">
              <a:avLst/>
            </a:prstGeom>
            <a:noFill/>
            <a:ln w="63500" cap="flat">
              <a:solidFill>
                <a:schemeClr val="accent2"/>
              </a:solidFill>
              <a:prstDash val="solid"/>
              <a:miter lim="400000"/>
              <a:tailEnd type="arrow" w="med" len="med"/>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78" name="Shape 478"/>
            <p:cNvSpPr/>
            <p:nvPr/>
          </p:nvSpPr>
          <p:spPr>
            <a:xfrm>
              <a:off x="0" y="0"/>
              <a:ext cx="635000" cy="63500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480" name="Shape 480"/>
          <p:cNvSpPr/>
          <p:nvPr/>
        </p:nvSpPr>
        <p:spPr>
          <a:xfrm>
            <a:off x="20297323" y="4989717"/>
            <a:ext cx="3302001" cy="9048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l" defTabSz="914400">
              <a:lnSpc>
                <a:spcPct val="80000"/>
              </a:lnSpc>
              <a:defRPr sz="3600" b="1" cap="all">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left swipe-</a:t>
            </a:r>
          </a:p>
          <a:p>
            <a:pPr algn="l" defTabSz="914400">
              <a:lnSpc>
                <a:spcPct val="80000"/>
              </a:lnSpc>
              <a:defRPr sz="3600" b="1" cap="all">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Next page</a:t>
            </a:r>
          </a:p>
        </p:txBody>
      </p:sp>
    </p:spTree>
  </p:cSld>
  <p:clrMapOvr>
    <a:masterClrMapping/>
  </p:clrMapOvr>
  <p:transition xmlns:p14="http://schemas.microsoft.com/office/powerpoint/2010/mai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 name="Shape 482"/>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17</a:t>
            </a:fld>
            <a:endParaRPr/>
          </a:p>
        </p:txBody>
      </p:sp>
      <p:sp>
        <p:nvSpPr>
          <p:cNvPr id="483" name="Shape 483"/>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Concept</a:t>
            </a:r>
          </a:p>
        </p:txBody>
      </p:sp>
      <p:sp>
        <p:nvSpPr>
          <p:cNvPr id="484" name="Shape 484"/>
          <p:cNvSpPr/>
          <p:nvPr/>
        </p:nvSpPr>
        <p:spPr>
          <a:xfrm>
            <a:off x="9541252" y="2831355"/>
            <a:ext cx="15042988" cy="1000994"/>
          </a:xfrm>
          <a:prstGeom prst="roundRect">
            <a:avLst>
              <a:gd name="adj" fmla="val 29359"/>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85" name="Shape 485"/>
          <p:cNvSpPr/>
          <p:nvPr/>
        </p:nvSpPr>
        <p:spPr>
          <a:xfrm>
            <a:off x="9715712" y="3029416"/>
            <a:ext cx="337406" cy="33941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800" y="0"/>
                </a:lnTo>
                <a:cubicBezTo>
                  <a:pt x="16237" y="0"/>
                  <a:pt x="21600" y="5419"/>
                  <a:pt x="21600" y="10763"/>
                </a:cubicBezTo>
                <a:cubicBezTo>
                  <a:pt x="21600" y="17518"/>
                  <a:pt x="16237" y="21600"/>
                  <a:pt x="10800" y="21600"/>
                </a:cubicBezTo>
                <a:cubicBezTo>
                  <a:pt x="4022" y="21600"/>
                  <a:pt x="0" y="17518"/>
                  <a:pt x="0" y="10763"/>
                </a:cubicBezTo>
                <a:cubicBezTo>
                  <a:pt x="0" y="5419"/>
                  <a:pt x="4022" y="0"/>
                  <a:pt x="10800" y="0"/>
                </a:cubicBezTo>
              </a:path>
            </a:pathLst>
          </a:custGeom>
          <a:solidFill>
            <a:schemeClr val="accent2"/>
          </a:solidFill>
          <a:ln>
            <a:bevel/>
          </a:ln>
        </p:spPr>
        <p:txBody>
          <a:bodyPr lIns="0" tIns="0" rIns="0" bIns="0"/>
          <a:lstStyle/>
          <a:p>
            <a:pPr algn="l" defTabSz="647700">
              <a:defRPr sz="1600">
                <a:latin typeface="Helvetica"/>
                <a:ea typeface="Helvetica"/>
                <a:cs typeface="Helvetica"/>
                <a:sym typeface="Helvetica"/>
              </a:defRPr>
            </a:pPr>
            <a:endParaRPr dirty="0">
              <a:latin typeface="Montserrat"/>
              <a:ea typeface="Montserrat"/>
              <a:cs typeface="Montserrat"/>
            </a:endParaRPr>
          </a:p>
        </p:txBody>
      </p:sp>
      <p:sp>
        <p:nvSpPr>
          <p:cNvPr id="486" name="Shape 486"/>
          <p:cNvSpPr/>
          <p:nvPr/>
        </p:nvSpPr>
        <p:spPr>
          <a:xfrm>
            <a:off x="10173488" y="3029416"/>
            <a:ext cx="337410" cy="339411"/>
          </a:xfrm>
          <a:custGeom>
            <a:avLst/>
            <a:gdLst/>
            <a:ahLst/>
            <a:cxnLst>
              <a:cxn ang="0">
                <a:pos x="wd2" y="hd2"/>
              </a:cxn>
              <a:cxn ang="5400000">
                <a:pos x="wd2" y="hd2"/>
              </a:cxn>
              <a:cxn ang="10800000">
                <a:pos x="wd2" y="hd2"/>
              </a:cxn>
              <a:cxn ang="16200000">
                <a:pos x="wd2" y="hd2"/>
              </a:cxn>
            </a:cxnLst>
            <a:rect l="0" t="0" r="r" b="b"/>
            <a:pathLst>
              <a:path w="21600" h="21600" extrusionOk="0">
                <a:moveTo>
                  <a:pt x="10763" y="0"/>
                </a:moveTo>
                <a:lnTo>
                  <a:pt x="10763" y="0"/>
                </a:lnTo>
                <a:cubicBezTo>
                  <a:pt x="17518" y="0"/>
                  <a:pt x="21600" y="5419"/>
                  <a:pt x="21600" y="10763"/>
                </a:cubicBezTo>
                <a:cubicBezTo>
                  <a:pt x="21600" y="17518"/>
                  <a:pt x="17518" y="21600"/>
                  <a:pt x="10763" y="21600"/>
                </a:cubicBezTo>
                <a:cubicBezTo>
                  <a:pt x="5344" y="21600"/>
                  <a:pt x="0" y="17518"/>
                  <a:pt x="0" y="10763"/>
                </a:cubicBezTo>
                <a:cubicBezTo>
                  <a:pt x="0" y="5419"/>
                  <a:pt x="5344" y="0"/>
                  <a:pt x="10763" y="0"/>
                </a:cubicBezTo>
              </a:path>
            </a:pathLst>
          </a:custGeom>
          <a:solidFill>
            <a:schemeClr val="accent3"/>
          </a:solidFill>
          <a:ln>
            <a:bevel/>
          </a:ln>
        </p:spPr>
        <p:txBody>
          <a:bodyPr lIns="0" tIns="0" rIns="0" bIns="0"/>
          <a:lstStyle/>
          <a:p>
            <a:pPr algn="l" defTabSz="647700">
              <a:defRPr sz="1600">
                <a:latin typeface="Helvetica"/>
                <a:ea typeface="Helvetica"/>
                <a:cs typeface="Helvetica"/>
                <a:sym typeface="Helvetica"/>
              </a:defRPr>
            </a:pPr>
            <a:endParaRPr dirty="0">
              <a:latin typeface="Montserrat"/>
              <a:ea typeface="Montserrat"/>
              <a:cs typeface="Montserrat"/>
            </a:endParaRPr>
          </a:p>
        </p:txBody>
      </p:sp>
      <p:sp>
        <p:nvSpPr>
          <p:cNvPr id="487" name="Shape 487"/>
          <p:cNvSpPr/>
          <p:nvPr/>
        </p:nvSpPr>
        <p:spPr>
          <a:xfrm>
            <a:off x="10634331" y="3029416"/>
            <a:ext cx="337410" cy="339411"/>
          </a:xfrm>
          <a:custGeom>
            <a:avLst/>
            <a:gdLst/>
            <a:ahLst/>
            <a:cxnLst>
              <a:cxn ang="0">
                <a:pos x="wd2" y="hd2"/>
              </a:cxn>
              <a:cxn ang="5400000">
                <a:pos x="wd2" y="hd2"/>
              </a:cxn>
              <a:cxn ang="10800000">
                <a:pos x="wd2" y="hd2"/>
              </a:cxn>
              <a:cxn ang="16200000">
                <a:pos x="wd2" y="hd2"/>
              </a:cxn>
            </a:cxnLst>
            <a:rect l="0" t="0" r="r" b="b"/>
            <a:pathLst>
              <a:path w="21600" h="21600" extrusionOk="0">
                <a:moveTo>
                  <a:pt x="10763" y="0"/>
                </a:moveTo>
                <a:lnTo>
                  <a:pt x="10763" y="0"/>
                </a:lnTo>
                <a:cubicBezTo>
                  <a:pt x="16181" y="0"/>
                  <a:pt x="21600" y="5419"/>
                  <a:pt x="21600" y="10763"/>
                </a:cubicBezTo>
                <a:cubicBezTo>
                  <a:pt x="21600" y="17518"/>
                  <a:pt x="16181" y="21600"/>
                  <a:pt x="10763" y="21600"/>
                </a:cubicBezTo>
                <a:cubicBezTo>
                  <a:pt x="5344" y="21600"/>
                  <a:pt x="0" y="17518"/>
                  <a:pt x="0" y="10763"/>
                </a:cubicBezTo>
                <a:cubicBezTo>
                  <a:pt x="0" y="5419"/>
                  <a:pt x="5344" y="0"/>
                  <a:pt x="10763" y="0"/>
                </a:cubicBezTo>
              </a:path>
            </a:pathLst>
          </a:custGeom>
          <a:solidFill>
            <a:schemeClr val="accent5"/>
          </a:solidFill>
          <a:ln>
            <a:bevel/>
          </a:ln>
        </p:spPr>
        <p:txBody>
          <a:bodyPr lIns="0" tIns="0" rIns="0" bIns="0"/>
          <a:lstStyle/>
          <a:p>
            <a:pPr algn="l" defTabSz="647700">
              <a:defRPr sz="1600">
                <a:latin typeface="Helvetica"/>
                <a:ea typeface="Helvetica"/>
                <a:cs typeface="Helvetica"/>
                <a:sym typeface="Helvetica"/>
              </a:defRPr>
            </a:pPr>
            <a:endParaRPr dirty="0">
              <a:latin typeface="Montserrat"/>
              <a:ea typeface="Montserrat"/>
              <a:cs typeface="Montserrat"/>
            </a:endParaRPr>
          </a:p>
        </p:txBody>
      </p:sp>
      <p:sp>
        <p:nvSpPr>
          <p:cNvPr id="488" name="Shape 488"/>
          <p:cNvSpPr/>
          <p:nvPr/>
        </p:nvSpPr>
        <p:spPr>
          <a:xfrm>
            <a:off x="9541225" y="3566007"/>
            <a:ext cx="15049499" cy="8726845"/>
          </a:xfrm>
          <a:prstGeom prst="rect">
            <a:avLst/>
          </a:prstGeom>
          <a:solidFill>
            <a:schemeClr val="bg1"/>
          </a:solidFill>
          <a:ln w="25400"/>
        </p:spPr>
        <p:txBody>
          <a:bodyPr lIns="38100" tIns="38100" rIns="38100" bIns="38100"/>
          <a:lstStyle/>
          <a:p>
            <a:pPr defTabSz="1282700">
              <a:buClr>
                <a:srgbClr val="000000"/>
              </a:buClr>
              <a:defRPr sz="7800">
                <a:uFill>
                  <a:solidFill>
                    <a:srgbClr val="000000"/>
                  </a:solidFill>
                </a:uFill>
              </a:defRPr>
            </a:pPr>
            <a:endParaRPr dirty="0">
              <a:latin typeface="Arial"/>
              <a:ea typeface="Arial"/>
              <a:cs typeface="Arial"/>
            </a:endParaRPr>
          </a:p>
        </p:txBody>
      </p:sp>
      <p:sp>
        <p:nvSpPr>
          <p:cNvPr id="489" name="Shape 489"/>
          <p:cNvSpPr/>
          <p:nvPr/>
        </p:nvSpPr>
        <p:spPr>
          <a:xfrm>
            <a:off x="14911489" y="5794658"/>
            <a:ext cx="4293011" cy="4294962"/>
          </a:xfrm>
          <a:prstGeom prst="ellipse">
            <a:avLst/>
          </a:prstGeom>
          <a:solidFill>
            <a:schemeClr val="tx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90" name="Shape 490"/>
          <p:cNvSpPr/>
          <p:nvPr/>
        </p:nvSpPr>
        <p:spPr>
          <a:xfrm>
            <a:off x="15428126" y="6769568"/>
            <a:ext cx="1498574" cy="2372457"/>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91" name="Shape 491"/>
          <p:cNvSpPr/>
          <p:nvPr/>
        </p:nvSpPr>
        <p:spPr>
          <a:xfrm>
            <a:off x="16598273" y="6769568"/>
            <a:ext cx="1498575" cy="2372457"/>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92" name="Shape 492"/>
          <p:cNvSpPr/>
          <p:nvPr/>
        </p:nvSpPr>
        <p:spPr>
          <a:xfrm>
            <a:off x="17895966" y="6802780"/>
            <a:ext cx="816651" cy="1335152"/>
          </a:xfrm>
          <a:custGeom>
            <a:avLst/>
            <a:gdLst/>
            <a:ahLst/>
            <a:cxnLst>
              <a:cxn ang="0">
                <a:pos x="wd2" y="hd2"/>
              </a:cxn>
              <a:cxn ang="5400000">
                <a:pos x="wd2" y="hd2"/>
              </a:cxn>
              <a:cxn ang="10800000">
                <a:pos x="wd2" y="hd2"/>
              </a:cxn>
              <a:cxn ang="16200000">
                <a:pos x="wd2" y="hd2"/>
              </a:cxn>
            </a:cxnLst>
            <a:rect l="0" t="0" r="r" b="b"/>
            <a:pathLst>
              <a:path w="21600" h="21600" extrusionOk="0">
                <a:moveTo>
                  <a:pt x="21600" y="2577"/>
                </a:moveTo>
                <a:cubicBezTo>
                  <a:pt x="14648" y="4547"/>
                  <a:pt x="10800" y="7048"/>
                  <a:pt x="10800" y="9928"/>
                </a:cubicBezTo>
                <a:cubicBezTo>
                  <a:pt x="10800" y="12733"/>
                  <a:pt x="14400" y="14703"/>
                  <a:pt x="19614" y="15309"/>
                </a:cubicBezTo>
                <a:cubicBezTo>
                  <a:pt x="20235" y="15385"/>
                  <a:pt x="21476" y="16219"/>
                  <a:pt x="21476" y="18038"/>
                </a:cubicBezTo>
                <a:cubicBezTo>
                  <a:pt x="21476" y="20160"/>
                  <a:pt x="17752" y="21600"/>
                  <a:pt x="14400" y="21600"/>
                </a:cubicBezTo>
                <a:lnTo>
                  <a:pt x="14276" y="21600"/>
                </a:lnTo>
                <a:cubicBezTo>
                  <a:pt x="7945" y="21600"/>
                  <a:pt x="0" y="18114"/>
                  <a:pt x="0" y="12278"/>
                </a:cubicBezTo>
                <a:cubicBezTo>
                  <a:pt x="0" y="5457"/>
                  <a:pt x="10179" y="1592"/>
                  <a:pt x="19862" y="0"/>
                </a:cubicBezTo>
                <a:cubicBezTo>
                  <a:pt x="19862" y="0"/>
                  <a:pt x="21600" y="2577"/>
                  <a:pt x="21600" y="2577"/>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93" name="Shape 493"/>
          <p:cNvSpPr/>
          <p:nvPr/>
        </p:nvSpPr>
        <p:spPr>
          <a:xfrm>
            <a:off x="697061" y="3533787"/>
            <a:ext cx="67310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Write Your Headline Here </a:t>
            </a:r>
          </a:p>
        </p:txBody>
      </p:sp>
      <p:sp>
        <p:nvSpPr>
          <p:cNvPr id="494" name="Shape 494"/>
          <p:cNvSpPr/>
          <p:nvPr/>
        </p:nvSpPr>
        <p:spPr>
          <a:xfrm>
            <a:off x="695988" y="6473051"/>
            <a:ext cx="2047944"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Concept: </a:t>
            </a:r>
          </a:p>
        </p:txBody>
      </p:sp>
      <p:sp>
        <p:nvSpPr>
          <p:cNvPr id="495" name="Shape 495"/>
          <p:cNvSpPr/>
          <p:nvPr/>
        </p:nvSpPr>
        <p:spPr>
          <a:xfrm>
            <a:off x="695707" y="7217718"/>
            <a:ext cx="3336250"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Your concept name</a:t>
            </a:r>
          </a:p>
        </p:txBody>
      </p:sp>
      <p:sp>
        <p:nvSpPr>
          <p:cNvPr id="496" name="Shape 496"/>
          <p:cNvSpPr/>
          <p:nvPr/>
        </p:nvSpPr>
        <p:spPr>
          <a:xfrm>
            <a:off x="692737" y="7984351"/>
            <a:ext cx="4087579"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Work Description:</a:t>
            </a:r>
          </a:p>
        </p:txBody>
      </p:sp>
      <p:sp>
        <p:nvSpPr>
          <p:cNvPr id="497" name="Shape 497"/>
          <p:cNvSpPr/>
          <p:nvPr/>
        </p:nvSpPr>
        <p:spPr>
          <a:xfrm>
            <a:off x="692150" y="8959850"/>
            <a:ext cx="75438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Aenean vulputate eleifend tellus. </a:t>
            </a:r>
          </a:p>
        </p:txBody>
      </p:sp>
      <p:grpSp>
        <p:nvGrpSpPr>
          <p:cNvPr id="501" name="Group 501"/>
          <p:cNvGrpSpPr/>
          <p:nvPr/>
        </p:nvGrpSpPr>
        <p:grpSpPr>
          <a:xfrm>
            <a:off x="735153" y="5764353"/>
            <a:ext cx="1041401" cy="282415"/>
            <a:chOff x="0" y="0"/>
            <a:chExt cx="1041399" cy="282413"/>
          </a:xfrm>
        </p:grpSpPr>
        <p:sp>
          <p:nvSpPr>
            <p:cNvPr id="498" name="Shape 498"/>
            <p:cNvSpPr/>
            <p:nvPr/>
          </p:nvSpPr>
          <p:spPr>
            <a:xfrm>
              <a:off x="0" y="0"/>
              <a:ext cx="282414" cy="282414"/>
            </a:xfrm>
            <a:prstGeom prst="ellipse">
              <a:avLst/>
            </a:prstGeom>
            <a:solidFill>
              <a:srgbClr val="656A76"/>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solidFill>
                  <a:schemeClr val="bg1"/>
                </a:solidFill>
                <a:latin typeface="Arial"/>
                <a:ea typeface="Arial"/>
                <a:cs typeface="Arial"/>
              </a:endParaRPr>
            </a:p>
          </p:txBody>
        </p:sp>
        <p:sp>
          <p:nvSpPr>
            <p:cNvPr id="499" name="Shape 499"/>
            <p:cNvSpPr/>
            <p:nvPr/>
          </p:nvSpPr>
          <p:spPr>
            <a:xfrm>
              <a:off x="379492" y="0"/>
              <a:ext cx="282415" cy="282414"/>
            </a:xfrm>
            <a:prstGeom prst="ellipse">
              <a:avLst/>
            </a:prstGeom>
            <a:solidFill>
              <a:srgbClr val="87929E"/>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solidFill>
                  <a:schemeClr val="tx2"/>
                </a:solidFill>
                <a:latin typeface="Arial"/>
                <a:ea typeface="Arial"/>
                <a:cs typeface="Arial"/>
              </a:endParaRPr>
            </a:p>
          </p:txBody>
        </p:sp>
        <p:sp>
          <p:nvSpPr>
            <p:cNvPr id="500" name="Shape 500"/>
            <p:cNvSpPr/>
            <p:nvPr/>
          </p:nvSpPr>
          <p:spPr>
            <a:xfrm>
              <a:off x="758985" y="0"/>
              <a:ext cx="282415" cy="282414"/>
            </a:xfrm>
            <a:prstGeom prst="ellipse">
              <a:avLst/>
            </a:prstGeom>
            <a:solidFill>
              <a:srgbClr val="BCC2CB"/>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solidFill>
                  <a:schemeClr val="bg2"/>
                </a:solidFill>
                <a:latin typeface="Arial"/>
                <a:ea typeface="Arial"/>
                <a:cs typeface="Arial"/>
              </a:endParaRPr>
            </a:p>
          </p:txBody>
        </p:sp>
      </p:grpSp>
    </p:spTree>
  </p:cSld>
  <p:clrMapOvr>
    <a:masterClrMapping/>
  </p:clrMapOvr>
  <p:transition xmlns:p14="http://schemas.microsoft.com/office/powerpoint/2010/mai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 name="Shape 503"/>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18</a:t>
            </a:fld>
            <a:endParaRPr/>
          </a:p>
        </p:txBody>
      </p:sp>
      <p:sp>
        <p:nvSpPr>
          <p:cNvPr id="504" name="Shape 504"/>
          <p:cNvSpPr/>
          <p:nvPr/>
        </p:nvSpPr>
        <p:spPr>
          <a:xfrm>
            <a:off x="622607" y="420985"/>
            <a:ext cx="937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Concept</a:t>
            </a:r>
          </a:p>
        </p:txBody>
      </p:sp>
      <p:sp>
        <p:nvSpPr>
          <p:cNvPr id="505" name="Shape 505"/>
          <p:cNvSpPr/>
          <p:nvPr/>
        </p:nvSpPr>
        <p:spPr>
          <a:xfrm rot="5400000">
            <a:off x="2822422" y="770351"/>
            <a:ext cx="8953502" cy="13258801"/>
          </a:xfrm>
          <a:custGeom>
            <a:avLst/>
            <a:gdLst/>
            <a:ahLst/>
            <a:cxnLst>
              <a:cxn ang="0">
                <a:pos x="wd2" y="hd2"/>
              </a:cxn>
              <a:cxn ang="5400000">
                <a:pos x="wd2" y="hd2"/>
              </a:cxn>
              <a:cxn ang="10800000">
                <a:pos x="wd2" y="hd2"/>
              </a:cxn>
              <a:cxn ang="16200000">
                <a:pos x="wd2" y="hd2"/>
              </a:cxn>
            </a:cxnLst>
            <a:rect l="0" t="0" r="r" b="b"/>
            <a:pathLst>
              <a:path w="21600" h="21600" extrusionOk="0">
                <a:moveTo>
                  <a:pt x="21600" y="1052"/>
                </a:moveTo>
                <a:cubicBezTo>
                  <a:pt x="21600" y="473"/>
                  <a:pt x="20899" y="0"/>
                  <a:pt x="20043" y="0"/>
                </a:cubicBezTo>
                <a:lnTo>
                  <a:pt x="1558" y="0"/>
                </a:lnTo>
                <a:cubicBezTo>
                  <a:pt x="701" y="0"/>
                  <a:pt x="0" y="473"/>
                  <a:pt x="0" y="1052"/>
                </a:cubicBezTo>
                <a:lnTo>
                  <a:pt x="0" y="20548"/>
                </a:lnTo>
                <a:cubicBezTo>
                  <a:pt x="0" y="21127"/>
                  <a:pt x="701" y="21600"/>
                  <a:pt x="1558" y="21600"/>
                </a:cubicBezTo>
                <a:lnTo>
                  <a:pt x="20043" y="21600"/>
                </a:lnTo>
                <a:cubicBezTo>
                  <a:pt x="20899" y="21600"/>
                  <a:pt x="21600" y="21127"/>
                  <a:pt x="21600" y="20548"/>
                </a:cubicBezTo>
                <a:lnTo>
                  <a:pt x="21600" y="1052"/>
                </a:lnTo>
              </a:path>
            </a:pathLst>
          </a:custGeom>
          <a:solidFill>
            <a:schemeClr val="tx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06" name="Shape 506"/>
          <p:cNvSpPr/>
          <p:nvPr/>
        </p:nvSpPr>
        <p:spPr>
          <a:xfrm rot="5400000">
            <a:off x="3259633" y="2058612"/>
            <a:ext cx="8075111" cy="1067090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tx1"/>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07" name="Shape 507"/>
          <p:cNvSpPr/>
          <p:nvPr/>
        </p:nvSpPr>
        <p:spPr>
          <a:xfrm rot="5400000">
            <a:off x="13162974" y="7283925"/>
            <a:ext cx="177022" cy="187290"/>
          </a:xfrm>
          <a:custGeom>
            <a:avLst/>
            <a:gdLst/>
            <a:ahLst/>
            <a:cxnLst>
              <a:cxn ang="0">
                <a:pos x="wd2" y="hd2"/>
              </a:cxn>
              <a:cxn ang="5400000">
                <a:pos x="wd2" y="hd2"/>
              </a:cxn>
              <a:cxn ang="10800000">
                <a:pos x="wd2" y="hd2"/>
              </a:cxn>
              <a:cxn ang="16200000">
                <a:pos x="wd2" y="hd2"/>
              </a:cxn>
            </a:cxnLst>
            <a:rect l="0" t="0" r="r" b="b"/>
            <a:pathLst>
              <a:path w="21600" h="21600" extrusionOk="0">
                <a:moveTo>
                  <a:pt x="21600" y="10812"/>
                </a:moveTo>
                <a:cubicBezTo>
                  <a:pt x="21600" y="4832"/>
                  <a:pt x="16737" y="0"/>
                  <a:pt x="10837" y="0"/>
                </a:cubicBezTo>
                <a:cubicBezTo>
                  <a:pt x="4852" y="0"/>
                  <a:pt x="0" y="4832"/>
                  <a:pt x="0" y="10812"/>
                </a:cubicBezTo>
                <a:cubicBezTo>
                  <a:pt x="0" y="16817"/>
                  <a:pt x="4852" y="21600"/>
                  <a:pt x="10837" y="21600"/>
                </a:cubicBezTo>
                <a:cubicBezTo>
                  <a:pt x="16737" y="21600"/>
                  <a:pt x="21600" y="16817"/>
                  <a:pt x="21600" y="10812"/>
                </a:cubicBezTo>
              </a:path>
            </a:pathLst>
          </a:custGeom>
          <a:solidFill>
            <a:schemeClr val="bg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08" name="Shape 508"/>
          <p:cNvSpPr/>
          <p:nvPr/>
        </p:nvSpPr>
        <p:spPr>
          <a:xfrm rot="5400000">
            <a:off x="955934" y="7041191"/>
            <a:ext cx="679431" cy="679729"/>
          </a:xfrm>
          <a:custGeom>
            <a:avLst/>
            <a:gdLst/>
            <a:ahLst/>
            <a:cxnLst>
              <a:cxn ang="0">
                <a:pos x="wd2" y="hd2"/>
              </a:cxn>
              <a:cxn ang="5400000">
                <a:pos x="wd2" y="hd2"/>
              </a:cxn>
              <a:cxn ang="10800000">
                <a:pos x="wd2" y="hd2"/>
              </a:cxn>
              <a:cxn ang="16200000">
                <a:pos x="wd2" y="hd2"/>
              </a:cxn>
            </a:cxnLst>
            <a:rect l="0" t="0" r="r" b="b"/>
            <a:pathLst>
              <a:path w="21600" h="21600" extrusionOk="0">
                <a:moveTo>
                  <a:pt x="21600" y="10787"/>
                </a:moveTo>
                <a:cubicBezTo>
                  <a:pt x="21600" y="4823"/>
                  <a:pt x="16764" y="0"/>
                  <a:pt x="10813" y="0"/>
                </a:cubicBezTo>
                <a:cubicBezTo>
                  <a:pt x="4836" y="0"/>
                  <a:pt x="0" y="4823"/>
                  <a:pt x="0" y="10787"/>
                </a:cubicBezTo>
                <a:cubicBezTo>
                  <a:pt x="0" y="16770"/>
                  <a:pt x="4836" y="21600"/>
                  <a:pt x="10813" y="21600"/>
                </a:cubicBezTo>
                <a:cubicBezTo>
                  <a:pt x="16764" y="21600"/>
                  <a:pt x="21600" y="16770"/>
                  <a:pt x="21600" y="10787"/>
                </a:cubicBezTo>
              </a:path>
            </a:pathLst>
          </a:custGeom>
          <a:solidFill>
            <a:schemeClr val="bg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09" name="Shape 509"/>
          <p:cNvSpPr/>
          <p:nvPr/>
        </p:nvSpPr>
        <p:spPr>
          <a:xfrm>
            <a:off x="2680285" y="9525928"/>
            <a:ext cx="2459973" cy="202475"/>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10" name="Shape 510"/>
          <p:cNvSpPr/>
          <p:nvPr/>
        </p:nvSpPr>
        <p:spPr>
          <a:xfrm>
            <a:off x="2680285" y="9146291"/>
            <a:ext cx="2459973" cy="202474"/>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11" name="Shape 511"/>
          <p:cNvSpPr/>
          <p:nvPr/>
        </p:nvSpPr>
        <p:spPr>
          <a:xfrm>
            <a:off x="2680285" y="8766652"/>
            <a:ext cx="2459973" cy="202475"/>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12" name="Shape 512"/>
          <p:cNvSpPr/>
          <p:nvPr/>
        </p:nvSpPr>
        <p:spPr>
          <a:xfrm>
            <a:off x="2680285" y="8387015"/>
            <a:ext cx="2459973" cy="202474"/>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13" name="Shape 513"/>
          <p:cNvSpPr/>
          <p:nvPr/>
        </p:nvSpPr>
        <p:spPr>
          <a:xfrm>
            <a:off x="2680285" y="9905566"/>
            <a:ext cx="2459973" cy="202475"/>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14" name="Shape 514"/>
          <p:cNvSpPr/>
          <p:nvPr/>
        </p:nvSpPr>
        <p:spPr>
          <a:xfrm>
            <a:off x="5990197" y="9525928"/>
            <a:ext cx="2459973" cy="202475"/>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15" name="Shape 515"/>
          <p:cNvSpPr/>
          <p:nvPr/>
        </p:nvSpPr>
        <p:spPr>
          <a:xfrm>
            <a:off x="5990197" y="9146291"/>
            <a:ext cx="2459973" cy="202474"/>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16" name="Shape 516"/>
          <p:cNvSpPr/>
          <p:nvPr/>
        </p:nvSpPr>
        <p:spPr>
          <a:xfrm>
            <a:off x="5990197" y="8766652"/>
            <a:ext cx="2459973" cy="202475"/>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17" name="Shape 517"/>
          <p:cNvSpPr/>
          <p:nvPr/>
        </p:nvSpPr>
        <p:spPr>
          <a:xfrm>
            <a:off x="5990197" y="8387015"/>
            <a:ext cx="2459973" cy="202474"/>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18" name="Shape 518"/>
          <p:cNvSpPr/>
          <p:nvPr/>
        </p:nvSpPr>
        <p:spPr>
          <a:xfrm>
            <a:off x="5990197" y="9905566"/>
            <a:ext cx="2459973" cy="202475"/>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19" name="Shape 519"/>
          <p:cNvSpPr/>
          <p:nvPr/>
        </p:nvSpPr>
        <p:spPr>
          <a:xfrm>
            <a:off x="9324747" y="9525928"/>
            <a:ext cx="2459973" cy="202475"/>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20" name="Shape 520"/>
          <p:cNvSpPr/>
          <p:nvPr/>
        </p:nvSpPr>
        <p:spPr>
          <a:xfrm>
            <a:off x="9324747" y="9146291"/>
            <a:ext cx="2459973" cy="202474"/>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21" name="Shape 521"/>
          <p:cNvSpPr/>
          <p:nvPr/>
        </p:nvSpPr>
        <p:spPr>
          <a:xfrm>
            <a:off x="9324747" y="8766652"/>
            <a:ext cx="2459973" cy="202475"/>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22" name="Shape 522"/>
          <p:cNvSpPr/>
          <p:nvPr/>
        </p:nvSpPr>
        <p:spPr>
          <a:xfrm>
            <a:off x="9324747" y="8387015"/>
            <a:ext cx="2459973" cy="202474"/>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23" name="Shape 523"/>
          <p:cNvSpPr/>
          <p:nvPr/>
        </p:nvSpPr>
        <p:spPr>
          <a:xfrm>
            <a:off x="9324747" y="9905566"/>
            <a:ext cx="2459973" cy="202475"/>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24" name="Shape 524"/>
          <p:cNvSpPr/>
          <p:nvPr/>
        </p:nvSpPr>
        <p:spPr>
          <a:xfrm>
            <a:off x="2654923" y="4704526"/>
            <a:ext cx="2459974" cy="3340814"/>
          </a:xfrm>
          <a:prstGeom prst="rect">
            <a:avLst/>
          </a:prstGeom>
          <a:solidFill>
            <a:schemeClr val="accent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25" name="Shape 525"/>
          <p:cNvSpPr/>
          <p:nvPr/>
        </p:nvSpPr>
        <p:spPr>
          <a:xfrm>
            <a:off x="5990197" y="4704526"/>
            <a:ext cx="2459973" cy="3340814"/>
          </a:xfrm>
          <a:prstGeom prst="rect">
            <a:avLst/>
          </a:prstGeom>
          <a:solidFill>
            <a:schemeClr val="accent3"/>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26" name="Shape 526"/>
          <p:cNvSpPr/>
          <p:nvPr/>
        </p:nvSpPr>
        <p:spPr>
          <a:xfrm>
            <a:off x="9324747" y="4704526"/>
            <a:ext cx="2459973" cy="3340814"/>
          </a:xfrm>
          <a:prstGeom prst="rect">
            <a:avLst/>
          </a:prstGeom>
          <a:solidFill>
            <a:schemeClr val="accent4"/>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27" name="Shape 527"/>
          <p:cNvSpPr/>
          <p:nvPr/>
        </p:nvSpPr>
        <p:spPr>
          <a:xfrm>
            <a:off x="16864161" y="3533787"/>
            <a:ext cx="67310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Write Your Headline Here </a:t>
            </a:r>
          </a:p>
        </p:txBody>
      </p:sp>
      <p:sp>
        <p:nvSpPr>
          <p:cNvPr id="528" name="Shape 528"/>
          <p:cNvSpPr/>
          <p:nvPr/>
        </p:nvSpPr>
        <p:spPr>
          <a:xfrm>
            <a:off x="21554882" y="6473051"/>
            <a:ext cx="2047944"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Concept: </a:t>
            </a:r>
          </a:p>
        </p:txBody>
      </p:sp>
      <p:sp>
        <p:nvSpPr>
          <p:cNvPr id="529" name="Shape 529"/>
          <p:cNvSpPr/>
          <p:nvPr/>
        </p:nvSpPr>
        <p:spPr>
          <a:xfrm>
            <a:off x="20265638" y="7217718"/>
            <a:ext cx="3336250"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Your concept name</a:t>
            </a:r>
          </a:p>
        </p:txBody>
      </p:sp>
      <p:sp>
        <p:nvSpPr>
          <p:cNvPr id="530" name="Shape 530"/>
          <p:cNvSpPr/>
          <p:nvPr/>
        </p:nvSpPr>
        <p:spPr>
          <a:xfrm>
            <a:off x="19513418" y="7984351"/>
            <a:ext cx="4087579"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Work Description:</a:t>
            </a:r>
          </a:p>
        </p:txBody>
      </p:sp>
      <p:sp>
        <p:nvSpPr>
          <p:cNvPr id="531" name="Shape 531"/>
          <p:cNvSpPr/>
          <p:nvPr/>
        </p:nvSpPr>
        <p:spPr>
          <a:xfrm>
            <a:off x="16059150" y="8959850"/>
            <a:ext cx="75438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Aenean vulputate eleifend tellus. </a:t>
            </a:r>
          </a:p>
        </p:txBody>
      </p:sp>
      <p:grpSp>
        <p:nvGrpSpPr>
          <p:cNvPr id="535" name="Group 535"/>
          <p:cNvGrpSpPr/>
          <p:nvPr/>
        </p:nvGrpSpPr>
        <p:grpSpPr>
          <a:xfrm>
            <a:off x="22553753" y="5764353"/>
            <a:ext cx="1041401" cy="282415"/>
            <a:chOff x="0" y="0"/>
            <a:chExt cx="1041399" cy="282413"/>
          </a:xfrm>
        </p:grpSpPr>
        <p:sp>
          <p:nvSpPr>
            <p:cNvPr id="532" name="Shape 532"/>
            <p:cNvSpPr/>
            <p:nvPr/>
          </p:nvSpPr>
          <p:spPr>
            <a:xfrm>
              <a:off x="0" y="0"/>
              <a:ext cx="282414" cy="282414"/>
            </a:xfrm>
            <a:prstGeom prst="ellipse">
              <a:avLst/>
            </a:prstGeom>
            <a:solidFill>
              <a:schemeClr val="bg1"/>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533" name="Shape 533"/>
            <p:cNvSpPr/>
            <p:nvPr/>
          </p:nvSpPr>
          <p:spPr>
            <a:xfrm>
              <a:off x="379492" y="0"/>
              <a:ext cx="282415"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534" name="Shape 534"/>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Tree>
  </p:cSld>
  <p:clrMapOvr>
    <a:masterClrMapping/>
  </p:clrMapOvr>
  <p:transition xmlns:p14="http://schemas.microsoft.com/office/powerpoint/2010/mai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 name="Shape 537"/>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19</a:t>
            </a:fld>
            <a:endParaRPr/>
          </a:p>
        </p:txBody>
      </p:sp>
      <p:sp>
        <p:nvSpPr>
          <p:cNvPr id="538" name="Shape 538"/>
          <p:cNvSpPr/>
          <p:nvPr/>
        </p:nvSpPr>
        <p:spPr>
          <a:xfrm>
            <a:off x="622607" y="420985"/>
            <a:ext cx="937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Concept</a:t>
            </a:r>
          </a:p>
        </p:txBody>
      </p:sp>
      <p:sp>
        <p:nvSpPr>
          <p:cNvPr id="539" name="Shape 539"/>
          <p:cNvSpPr/>
          <p:nvPr/>
        </p:nvSpPr>
        <p:spPr>
          <a:xfrm>
            <a:off x="11189357" y="2995715"/>
            <a:ext cx="12204701" cy="67183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tx1"/>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0" name="Shape 540"/>
          <p:cNvSpPr/>
          <p:nvPr/>
        </p:nvSpPr>
        <p:spPr>
          <a:xfrm>
            <a:off x="15124355" y="10266360"/>
            <a:ext cx="4322374" cy="1953759"/>
          </a:xfrm>
          <a:custGeom>
            <a:avLst/>
            <a:gdLst/>
            <a:ahLst/>
            <a:cxnLst>
              <a:cxn ang="0">
                <a:pos x="wd2" y="hd2"/>
              </a:cxn>
              <a:cxn ang="5400000">
                <a:pos x="wd2" y="hd2"/>
              </a:cxn>
              <a:cxn ang="10800000">
                <a:pos x="wd2" y="hd2"/>
              </a:cxn>
              <a:cxn ang="16200000">
                <a:pos x="wd2" y="hd2"/>
              </a:cxn>
            </a:cxnLst>
            <a:rect l="0" t="0" r="r" b="b"/>
            <a:pathLst>
              <a:path w="21600" h="21600" extrusionOk="0">
                <a:moveTo>
                  <a:pt x="19644" y="0"/>
                </a:moveTo>
                <a:lnTo>
                  <a:pt x="1956" y="0"/>
                </a:lnTo>
                <a:cubicBezTo>
                  <a:pt x="1956" y="0"/>
                  <a:pt x="1862" y="18575"/>
                  <a:pt x="0" y="21600"/>
                </a:cubicBezTo>
                <a:lnTo>
                  <a:pt x="21600" y="21600"/>
                </a:lnTo>
                <a:cubicBezTo>
                  <a:pt x="19737" y="18575"/>
                  <a:pt x="19644" y="0"/>
                  <a:pt x="19644" y="0"/>
                </a:cubicBezTo>
              </a:path>
            </a:pathLst>
          </a:custGeom>
          <a:solidFill>
            <a:schemeClr val="tx2">
              <a:lumMod val="20000"/>
              <a:lumOff val="80000"/>
            </a:schemeClr>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1" name="Shape 541"/>
          <p:cNvSpPr/>
          <p:nvPr/>
        </p:nvSpPr>
        <p:spPr>
          <a:xfrm>
            <a:off x="14684592" y="12211491"/>
            <a:ext cx="5190825" cy="492954"/>
          </a:xfrm>
          <a:custGeom>
            <a:avLst/>
            <a:gdLst/>
            <a:ahLst/>
            <a:cxnLst>
              <a:cxn ang="0">
                <a:pos x="wd2" y="hd2"/>
              </a:cxn>
              <a:cxn ang="5400000">
                <a:pos x="wd2" y="hd2"/>
              </a:cxn>
              <a:cxn ang="10800000">
                <a:pos x="wd2" y="hd2"/>
              </a:cxn>
              <a:cxn ang="16200000">
                <a:pos x="wd2" y="hd2"/>
              </a:cxn>
            </a:cxnLst>
            <a:rect l="0" t="0" r="r" b="b"/>
            <a:pathLst>
              <a:path w="18237" h="21600" extrusionOk="0">
                <a:moveTo>
                  <a:pt x="16712" y="0"/>
                </a:moveTo>
                <a:lnTo>
                  <a:pt x="1526" y="0"/>
                </a:lnTo>
                <a:cubicBezTo>
                  <a:pt x="217" y="12003"/>
                  <a:pt x="-1681" y="21600"/>
                  <a:pt x="2901" y="21600"/>
                </a:cubicBezTo>
                <a:cubicBezTo>
                  <a:pt x="7482" y="21600"/>
                  <a:pt x="9119" y="21600"/>
                  <a:pt x="9119" y="21600"/>
                </a:cubicBezTo>
                <a:cubicBezTo>
                  <a:pt x="9119" y="21600"/>
                  <a:pt x="10755" y="21600"/>
                  <a:pt x="15337" y="21600"/>
                </a:cubicBezTo>
                <a:cubicBezTo>
                  <a:pt x="19919" y="21600"/>
                  <a:pt x="18020" y="12003"/>
                  <a:pt x="16712" y="0"/>
                </a:cubicBezTo>
              </a:path>
            </a:pathLst>
          </a:custGeom>
          <a:solidFill>
            <a:schemeClr val="bg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2" name="Shape 542"/>
          <p:cNvSpPr/>
          <p:nvPr/>
        </p:nvSpPr>
        <p:spPr>
          <a:xfrm>
            <a:off x="10954001" y="2646047"/>
            <a:ext cx="12649199" cy="7341000"/>
          </a:xfrm>
          <a:custGeom>
            <a:avLst/>
            <a:gdLst/>
            <a:ahLst/>
            <a:cxnLst>
              <a:cxn ang="0">
                <a:pos x="wd2" y="hd2"/>
              </a:cxn>
              <a:cxn ang="5400000">
                <a:pos x="wd2" y="hd2"/>
              </a:cxn>
              <a:cxn ang="10800000">
                <a:pos x="wd2" y="hd2"/>
              </a:cxn>
              <a:cxn ang="16200000">
                <a:pos x="wd2" y="hd2"/>
              </a:cxn>
            </a:cxnLst>
            <a:rect l="0" t="0" r="r" b="b"/>
            <a:pathLst>
              <a:path w="21600" h="21600" extrusionOk="0">
                <a:moveTo>
                  <a:pt x="824" y="1214"/>
                </a:moveTo>
                <a:lnTo>
                  <a:pt x="20775" y="1214"/>
                </a:lnTo>
                <a:lnTo>
                  <a:pt x="20775" y="20228"/>
                </a:lnTo>
                <a:lnTo>
                  <a:pt x="824" y="20228"/>
                </a:lnTo>
                <a:cubicBezTo>
                  <a:pt x="824" y="20228"/>
                  <a:pt x="824" y="1214"/>
                  <a:pt x="824" y="1214"/>
                </a:cubicBezTo>
                <a:close/>
                <a:moveTo>
                  <a:pt x="10800" y="455"/>
                </a:moveTo>
                <a:cubicBezTo>
                  <a:pt x="10855" y="455"/>
                  <a:pt x="10900" y="531"/>
                  <a:pt x="10900" y="623"/>
                </a:cubicBezTo>
                <a:cubicBezTo>
                  <a:pt x="10900" y="717"/>
                  <a:pt x="10855" y="793"/>
                  <a:pt x="10800" y="793"/>
                </a:cubicBezTo>
                <a:cubicBezTo>
                  <a:pt x="10745" y="793"/>
                  <a:pt x="10700" y="717"/>
                  <a:pt x="10700" y="623"/>
                </a:cubicBezTo>
                <a:cubicBezTo>
                  <a:pt x="10700" y="531"/>
                  <a:pt x="10745" y="455"/>
                  <a:pt x="10800" y="455"/>
                </a:cubicBezTo>
                <a:close/>
                <a:moveTo>
                  <a:pt x="21123" y="0"/>
                </a:moveTo>
                <a:lnTo>
                  <a:pt x="478" y="0"/>
                </a:lnTo>
                <a:cubicBezTo>
                  <a:pt x="215" y="0"/>
                  <a:pt x="0" y="363"/>
                  <a:pt x="0" y="807"/>
                </a:cubicBezTo>
                <a:lnTo>
                  <a:pt x="0" y="21600"/>
                </a:lnTo>
                <a:lnTo>
                  <a:pt x="21600" y="21600"/>
                </a:lnTo>
                <a:lnTo>
                  <a:pt x="21600" y="807"/>
                </a:lnTo>
                <a:cubicBezTo>
                  <a:pt x="21600" y="363"/>
                  <a:pt x="21385" y="0"/>
                  <a:pt x="21123" y="0"/>
                </a:cubicBezTo>
              </a:path>
            </a:pathLst>
          </a:custGeom>
          <a:solidFill>
            <a:schemeClr val="tx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545" name="Group 545"/>
          <p:cNvGrpSpPr/>
          <p:nvPr/>
        </p:nvGrpSpPr>
        <p:grpSpPr>
          <a:xfrm>
            <a:off x="10954001" y="9991604"/>
            <a:ext cx="12649199" cy="1191598"/>
            <a:chOff x="0" y="0"/>
            <a:chExt cx="12649198" cy="1191596"/>
          </a:xfrm>
          <a:solidFill>
            <a:schemeClr val="bg2"/>
          </a:solidFill>
        </p:grpSpPr>
        <p:sp>
          <p:nvSpPr>
            <p:cNvPr id="543" name="Shape 543"/>
            <p:cNvSpPr/>
            <p:nvPr/>
          </p:nvSpPr>
          <p:spPr>
            <a:xfrm>
              <a:off x="0" y="0"/>
              <a:ext cx="12649199" cy="1191597"/>
            </a:xfrm>
            <a:custGeom>
              <a:avLst/>
              <a:gdLst/>
              <a:ahLst/>
              <a:cxnLst>
                <a:cxn ang="0">
                  <a:pos x="wd2" y="hd2"/>
                </a:cxn>
                <a:cxn ang="5400000">
                  <a:pos x="wd2" y="hd2"/>
                </a:cxn>
                <a:cxn ang="10800000">
                  <a:pos x="wd2" y="hd2"/>
                </a:cxn>
                <a:cxn ang="16200000">
                  <a:pos x="wd2" y="hd2"/>
                </a:cxn>
              </a:cxnLst>
              <a:rect l="0" t="0" r="r" b="b"/>
              <a:pathLst>
                <a:path w="21600" h="21600" extrusionOk="0">
                  <a:moveTo>
                    <a:pt x="10369" y="10746"/>
                  </a:moveTo>
                  <a:cubicBezTo>
                    <a:pt x="10369" y="10724"/>
                    <a:pt x="10369" y="10704"/>
                    <a:pt x="10369" y="10681"/>
                  </a:cubicBezTo>
                  <a:cubicBezTo>
                    <a:pt x="10371" y="10341"/>
                    <a:pt x="10376" y="10018"/>
                    <a:pt x="10387" y="9686"/>
                  </a:cubicBezTo>
                  <a:cubicBezTo>
                    <a:pt x="10406" y="9080"/>
                    <a:pt x="10439" y="8570"/>
                    <a:pt x="10489" y="8190"/>
                  </a:cubicBezTo>
                  <a:cubicBezTo>
                    <a:pt x="10530" y="7881"/>
                    <a:pt x="10576" y="7708"/>
                    <a:pt x="10628" y="7691"/>
                  </a:cubicBezTo>
                  <a:cubicBezTo>
                    <a:pt x="10659" y="7680"/>
                    <a:pt x="10688" y="7771"/>
                    <a:pt x="10716" y="7873"/>
                  </a:cubicBezTo>
                  <a:cubicBezTo>
                    <a:pt x="10740" y="7966"/>
                    <a:pt x="10764" y="8057"/>
                    <a:pt x="10789" y="8136"/>
                  </a:cubicBezTo>
                  <a:cubicBezTo>
                    <a:pt x="10801" y="8187"/>
                    <a:pt x="10813" y="8187"/>
                    <a:pt x="10824" y="8136"/>
                  </a:cubicBezTo>
                  <a:cubicBezTo>
                    <a:pt x="10851" y="8040"/>
                    <a:pt x="10878" y="7949"/>
                    <a:pt x="10905" y="7847"/>
                  </a:cubicBezTo>
                  <a:cubicBezTo>
                    <a:pt x="10930" y="7754"/>
                    <a:pt x="10956" y="7691"/>
                    <a:pt x="10981" y="7660"/>
                  </a:cubicBezTo>
                  <a:cubicBezTo>
                    <a:pt x="11004" y="7646"/>
                    <a:pt x="11025" y="7677"/>
                    <a:pt x="11045" y="7714"/>
                  </a:cubicBezTo>
                  <a:cubicBezTo>
                    <a:pt x="11097" y="7816"/>
                    <a:pt x="11143" y="8045"/>
                    <a:pt x="11179" y="8451"/>
                  </a:cubicBezTo>
                  <a:cubicBezTo>
                    <a:pt x="11189" y="8550"/>
                    <a:pt x="11196" y="8652"/>
                    <a:pt x="11205" y="8763"/>
                  </a:cubicBezTo>
                  <a:cubicBezTo>
                    <a:pt x="11123" y="9284"/>
                    <a:pt x="11084" y="10032"/>
                    <a:pt x="11090" y="11013"/>
                  </a:cubicBezTo>
                  <a:cubicBezTo>
                    <a:pt x="11097" y="12002"/>
                    <a:pt x="11148" y="12671"/>
                    <a:pt x="11231" y="13104"/>
                  </a:cubicBezTo>
                  <a:cubicBezTo>
                    <a:pt x="11230" y="13124"/>
                    <a:pt x="11230" y="13138"/>
                    <a:pt x="11230" y="13158"/>
                  </a:cubicBezTo>
                  <a:cubicBezTo>
                    <a:pt x="11208" y="13827"/>
                    <a:pt x="11176" y="14439"/>
                    <a:pt x="11135" y="15008"/>
                  </a:cubicBezTo>
                  <a:cubicBezTo>
                    <a:pt x="11116" y="15278"/>
                    <a:pt x="11096" y="15544"/>
                    <a:pt x="11069" y="15743"/>
                  </a:cubicBezTo>
                  <a:cubicBezTo>
                    <a:pt x="11041" y="15963"/>
                    <a:pt x="11009" y="16060"/>
                    <a:pt x="10974" y="15995"/>
                  </a:cubicBezTo>
                  <a:cubicBezTo>
                    <a:pt x="10951" y="15952"/>
                    <a:pt x="10930" y="15876"/>
                    <a:pt x="10909" y="15791"/>
                  </a:cubicBezTo>
                  <a:cubicBezTo>
                    <a:pt x="10881" y="15671"/>
                    <a:pt x="10852" y="15584"/>
                    <a:pt x="10821" y="15584"/>
                  </a:cubicBezTo>
                  <a:cubicBezTo>
                    <a:pt x="10789" y="15584"/>
                    <a:pt x="10758" y="15671"/>
                    <a:pt x="10728" y="15802"/>
                  </a:cubicBezTo>
                  <a:cubicBezTo>
                    <a:pt x="10713" y="15853"/>
                    <a:pt x="10698" y="15915"/>
                    <a:pt x="10683" y="15963"/>
                  </a:cubicBezTo>
                  <a:cubicBezTo>
                    <a:pt x="10657" y="16040"/>
                    <a:pt x="10632" y="16060"/>
                    <a:pt x="10607" y="15952"/>
                  </a:cubicBezTo>
                  <a:cubicBezTo>
                    <a:pt x="10583" y="15853"/>
                    <a:pt x="10565" y="15694"/>
                    <a:pt x="10547" y="15521"/>
                  </a:cubicBezTo>
                  <a:cubicBezTo>
                    <a:pt x="10525" y="15292"/>
                    <a:pt x="10507" y="15031"/>
                    <a:pt x="10488" y="14765"/>
                  </a:cubicBezTo>
                  <a:cubicBezTo>
                    <a:pt x="10421" y="13759"/>
                    <a:pt x="10382" y="12657"/>
                    <a:pt x="10370" y="11435"/>
                  </a:cubicBezTo>
                  <a:cubicBezTo>
                    <a:pt x="10370" y="11361"/>
                    <a:pt x="10369" y="11290"/>
                    <a:pt x="10369" y="11222"/>
                  </a:cubicBezTo>
                  <a:cubicBezTo>
                    <a:pt x="10369" y="11067"/>
                    <a:pt x="10369" y="10905"/>
                    <a:pt x="10369" y="10746"/>
                  </a:cubicBezTo>
                  <a:close/>
                  <a:moveTo>
                    <a:pt x="10799" y="7130"/>
                  </a:moveTo>
                  <a:cubicBezTo>
                    <a:pt x="10807" y="6243"/>
                    <a:pt x="10877" y="5302"/>
                    <a:pt x="10983" y="5050"/>
                  </a:cubicBezTo>
                  <a:cubicBezTo>
                    <a:pt x="10989" y="5030"/>
                    <a:pt x="10997" y="5022"/>
                    <a:pt x="11004" y="5008"/>
                  </a:cubicBezTo>
                  <a:cubicBezTo>
                    <a:pt x="11006" y="5008"/>
                    <a:pt x="11009" y="5008"/>
                    <a:pt x="11011" y="5008"/>
                  </a:cubicBezTo>
                  <a:cubicBezTo>
                    <a:pt x="11011" y="5167"/>
                    <a:pt x="11011" y="5325"/>
                    <a:pt x="11010" y="5484"/>
                  </a:cubicBezTo>
                  <a:cubicBezTo>
                    <a:pt x="11007" y="5841"/>
                    <a:pt x="10995" y="6161"/>
                    <a:pt x="10977" y="6470"/>
                  </a:cubicBezTo>
                  <a:cubicBezTo>
                    <a:pt x="10954" y="6838"/>
                    <a:pt x="10927" y="7147"/>
                    <a:pt x="10889" y="7357"/>
                  </a:cubicBezTo>
                  <a:cubicBezTo>
                    <a:pt x="10862" y="7513"/>
                    <a:pt x="10832" y="7572"/>
                    <a:pt x="10802" y="7544"/>
                  </a:cubicBezTo>
                  <a:cubicBezTo>
                    <a:pt x="10801" y="7544"/>
                    <a:pt x="10800" y="7544"/>
                    <a:pt x="10799" y="7538"/>
                  </a:cubicBezTo>
                  <a:cubicBezTo>
                    <a:pt x="10799" y="7399"/>
                    <a:pt x="10798" y="7261"/>
                    <a:pt x="10799" y="7130"/>
                  </a:cubicBezTo>
                  <a:close/>
                  <a:moveTo>
                    <a:pt x="0" y="16629"/>
                  </a:moveTo>
                  <a:cubicBezTo>
                    <a:pt x="0" y="19364"/>
                    <a:pt x="215" y="21600"/>
                    <a:pt x="478" y="21600"/>
                  </a:cubicBezTo>
                  <a:lnTo>
                    <a:pt x="21123" y="21600"/>
                  </a:lnTo>
                  <a:cubicBezTo>
                    <a:pt x="21385" y="21600"/>
                    <a:pt x="21600" y="19364"/>
                    <a:pt x="21600" y="16629"/>
                  </a:cubicBezTo>
                  <a:lnTo>
                    <a:pt x="21600" y="0"/>
                  </a:lnTo>
                  <a:lnTo>
                    <a:pt x="0" y="0"/>
                  </a:lnTo>
                  <a:lnTo>
                    <a:pt x="0" y="16629"/>
                  </a:lnTo>
                </a:path>
              </a:pathLst>
            </a:custGeom>
            <a:grp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4" name="Shape 544"/>
            <p:cNvSpPr/>
            <p:nvPr/>
          </p:nvSpPr>
          <p:spPr>
            <a:xfrm>
              <a:off x="5504062" y="88758"/>
              <a:ext cx="1639422" cy="979115"/>
            </a:xfrm>
            <a:prstGeom prst="rect">
              <a:avLst/>
            </a:prstGeom>
            <a:grp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546" name="Shape 546"/>
          <p:cNvSpPr/>
          <p:nvPr/>
        </p:nvSpPr>
        <p:spPr>
          <a:xfrm>
            <a:off x="12029674" y="8360828"/>
            <a:ext cx="2080159" cy="171482"/>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7" name="Shape 547"/>
          <p:cNvSpPr/>
          <p:nvPr/>
        </p:nvSpPr>
        <p:spPr>
          <a:xfrm>
            <a:off x="12029674" y="8039300"/>
            <a:ext cx="2080159" cy="171483"/>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8" name="Shape 548"/>
          <p:cNvSpPr/>
          <p:nvPr/>
        </p:nvSpPr>
        <p:spPr>
          <a:xfrm>
            <a:off x="12029674" y="7717772"/>
            <a:ext cx="2080159" cy="171482"/>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9" name="Shape 549"/>
          <p:cNvSpPr/>
          <p:nvPr/>
        </p:nvSpPr>
        <p:spPr>
          <a:xfrm>
            <a:off x="12029674" y="7396244"/>
            <a:ext cx="2080159" cy="171483"/>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0" name="Shape 550"/>
          <p:cNvSpPr/>
          <p:nvPr/>
        </p:nvSpPr>
        <p:spPr>
          <a:xfrm>
            <a:off x="12029674" y="8687334"/>
            <a:ext cx="2080159" cy="171482"/>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1" name="Shape 551"/>
          <p:cNvSpPr/>
          <p:nvPr/>
        </p:nvSpPr>
        <p:spPr>
          <a:xfrm>
            <a:off x="12050817" y="4631106"/>
            <a:ext cx="2058715" cy="2057779"/>
          </a:xfrm>
          <a:prstGeom prst="ellipse">
            <a:avLst/>
          </a:prstGeom>
          <a:solidFill>
            <a:schemeClr val="accent4"/>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2" name="Shape 552"/>
          <p:cNvSpPr/>
          <p:nvPr/>
        </p:nvSpPr>
        <p:spPr>
          <a:xfrm>
            <a:off x="14857325" y="3784417"/>
            <a:ext cx="2921001" cy="3543301"/>
          </a:xfrm>
          <a:prstGeom prst="rect">
            <a:avLst/>
          </a:prstGeom>
          <a:solidFill>
            <a:schemeClr val="accent3"/>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3" name="Shape 553"/>
          <p:cNvSpPr/>
          <p:nvPr/>
        </p:nvSpPr>
        <p:spPr>
          <a:xfrm>
            <a:off x="14846870" y="7516247"/>
            <a:ext cx="2933701" cy="1346201"/>
          </a:xfrm>
          <a:prstGeom prst="rect">
            <a:avLst/>
          </a:prstGeom>
          <a:solidFill>
            <a:schemeClr val="accent6"/>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4" name="Shape 554"/>
          <p:cNvSpPr/>
          <p:nvPr/>
        </p:nvSpPr>
        <p:spPr>
          <a:xfrm>
            <a:off x="18034254" y="5672075"/>
            <a:ext cx="2058714" cy="1630875"/>
          </a:xfrm>
          <a:prstGeom prst="rect">
            <a:avLst/>
          </a:prstGeom>
          <a:solidFill>
            <a:schemeClr val="accent5"/>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5" name="Shape 555"/>
          <p:cNvSpPr/>
          <p:nvPr/>
        </p:nvSpPr>
        <p:spPr>
          <a:xfrm>
            <a:off x="18034254" y="3784417"/>
            <a:ext cx="2058714" cy="1630874"/>
          </a:xfrm>
          <a:prstGeom prst="rect">
            <a:avLst/>
          </a:prstGeom>
          <a:solidFill>
            <a:schemeClr val="accent5"/>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6" name="Shape 556"/>
          <p:cNvSpPr/>
          <p:nvPr/>
        </p:nvSpPr>
        <p:spPr>
          <a:xfrm>
            <a:off x="20376548" y="5672075"/>
            <a:ext cx="2058714" cy="1630875"/>
          </a:xfrm>
          <a:prstGeom prst="rect">
            <a:avLst/>
          </a:prstGeom>
          <a:solidFill>
            <a:schemeClr val="accent5"/>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7" name="Shape 557"/>
          <p:cNvSpPr/>
          <p:nvPr/>
        </p:nvSpPr>
        <p:spPr>
          <a:xfrm>
            <a:off x="20376548" y="3784417"/>
            <a:ext cx="2058714" cy="1630874"/>
          </a:xfrm>
          <a:prstGeom prst="rect">
            <a:avLst/>
          </a:prstGeom>
          <a:solidFill>
            <a:schemeClr val="accent5"/>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8" name="Shape 558"/>
          <p:cNvSpPr/>
          <p:nvPr/>
        </p:nvSpPr>
        <p:spPr>
          <a:xfrm>
            <a:off x="18034254" y="7516247"/>
            <a:ext cx="4432301" cy="1346201"/>
          </a:xfrm>
          <a:prstGeom prst="rect">
            <a:avLst/>
          </a:prstGeom>
          <a:solidFill>
            <a:schemeClr val="accent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9" name="Shape 559"/>
          <p:cNvSpPr/>
          <p:nvPr/>
        </p:nvSpPr>
        <p:spPr>
          <a:xfrm>
            <a:off x="697061" y="3533787"/>
            <a:ext cx="67310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Write Your Headline Here </a:t>
            </a:r>
          </a:p>
        </p:txBody>
      </p:sp>
      <p:sp>
        <p:nvSpPr>
          <p:cNvPr id="560" name="Shape 560"/>
          <p:cNvSpPr/>
          <p:nvPr/>
        </p:nvSpPr>
        <p:spPr>
          <a:xfrm>
            <a:off x="695988" y="6473051"/>
            <a:ext cx="2047944"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Concept: </a:t>
            </a:r>
          </a:p>
        </p:txBody>
      </p:sp>
      <p:sp>
        <p:nvSpPr>
          <p:cNvPr id="561" name="Shape 561"/>
          <p:cNvSpPr/>
          <p:nvPr/>
        </p:nvSpPr>
        <p:spPr>
          <a:xfrm>
            <a:off x="695707" y="7217718"/>
            <a:ext cx="3336250"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Your concept name</a:t>
            </a:r>
          </a:p>
        </p:txBody>
      </p:sp>
      <p:sp>
        <p:nvSpPr>
          <p:cNvPr id="562" name="Shape 562"/>
          <p:cNvSpPr/>
          <p:nvPr/>
        </p:nvSpPr>
        <p:spPr>
          <a:xfrm>
            <a:off x="692737" y="7984351"/>
            <a:ext cx="4087579"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Work Description:</a:t>
            </a:r>
          </a:p>
        </p:txBody>
      </p:sp>
      <p:sp>
        <p:nvSpPr>
          <p:cNvPr id="563" name="Shape 563"/>
          <p:cNvSpPr/>
          <p:nvPr/>
        </p:nvSpPr>
        <p:spPr>
          <a:xfrm>
            <a:off x="692150" y="8959850"/>
            <a:ext cx="75438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Aenean vulputate eleifend tellus. </a:t>
            </a:r>
          </a:p>
        </p:txBody>
      </p:sp>
      <p:grpSp>
        <p:nvGrpSpPr>
          <p:cNvPr id="567" name="Group 567"/>
          <p:cNvGrpSpPr/>
          <p:nvPr/>
        </p:nvGrpSpPr>
        <p:grpSpPr>
          <a:xfrm>
            <a:off x="735153" y="5764353"/>
            <a:ext cx="1041401" cy="282415"/>
            <a:chOff x="0" y="0"/>
            <a:chExt cx="1041399" cy="282413"/>
          </a:xfrm>
        </p:grpSpPr>
        <p:sp>
          <p:nvSpPr>
            <p:cNvPr id="564" name="Shape 564"/>
            <p:cNvSpPr/>
            <p:nvPr/>
          </p:nvSpPr>
          <p:spPr>
            <a:xfrm>
              <a:off x="0" y="0"/>
              <a:ext cx="282414" cy="282414"/>
            </a:xfrm>
            <a:prstGeom prst="ellipse">
              <a:avLst/>
            </a:prstGeom>
            <a:solidFill>
              <a:schemeClr val="bg1"/>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565" name="Shape 565"/>
            <p:cNvSpPr/>
            <p:nvPr/>
          </p:nvSpPr>
          <p:spPr>
            <a:xfrm>
              <a:off x="379492" y="0"/>
              <a:ext cx="282415"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566" name="Shape 566"/>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Tree>
  </p:cSld>
  <p:clrMapOvr>
    <a:masterClrMapping/>
  </p:clrMapOvr>
  <p:transition xmlns:p14="http://schemas.microsoft.com/office/powerpoint/2010/mai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hape 39"/>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a:t>
            </a:fld>
            <a:endParaRPr/>
          </a:p>
        </p:txBody>
      </p:sp>
      <p:sp>
        <p:nvSpPr>
          <p:cNvPr id="40" name="Shape 40"/>
          <p:cNvSpPr/>
          <p:nvPr/>
        </p:nvSpPr>
        <p:spPr>
          <a:xfrm>
            <a:off x="622607" y="420985"/>
            <a:ext cx="113792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Executive Summary</a:t>
            </a:r>
          </a:p>
        </p:txBody>
      </p:sp>
      <p:graphicFrame>
        <p:nvGraphicFramePr>
          <p:cNvPr id="41" name="Table 41"/>
          <p:cNvGraphicFramePr/>
          <p:nvPr>
            <p:extLst>
              <p:ext uri="{D42A27DB-BD31-4B8C-83A1-F6EECF244321}">
                <p14:modId xmlns:p14="http://schemas.microsoft.com/office/powerpoint/2010/main" val="857895849"/>
              </p:ext>
            </p:extLst>
          </p:nvPr>
        </p:nvGraphicFramePr>
        <p:xfrm>
          <a:off x="720726" y="2434325"/>
          <a:ext cx="22936200" cy="10281919"/>
        </p:xfrm>
        <a:graphic>
          <a:graphicData uri="http://schemas.openxmlformats.org/drawingml/2006/table">
            <a:tbl>
              <a:tblPr>
                <a:tableStyleId>{4C3C2611-4C71-4FC5-86AE-919BDF0F9419}</a:tableStyleId>
              </a:tblPr>
              <a:tblGrid>
                <a:gridCol w="10776303"/>
                <a:gridCol w="12159897"/>
              </a:tblGrid>
              <a:tr h="1282700">
                <a:tc>
                  <a:txBody>
                    <a:bodyPr/>
                    <a:lstStyle/>
                    <a:p>
                      <a:pPr algn="l" defTabSz="1828342">
                        <a:defRPr sz="1800">
                          <a:solidFill>
                            <a:srgbClr val="000000"/>
                          </a:solidFill>
                        </a:defRPr>
                      </a:pPr>
                      <a:r>
                        <a:rPr sz="3600" dirty="0">
                          <a:solidFill>
                            <a:schemeClr val="accent1"/>
                          </a:solidFill>
                          <a:latin typeface="Montserrat"/>
                          <a:ea typeface="Montserrat"/>
                          <a:cs typeface="Montserrat"/>
                        </a:rPr>
                        <a:t>Project Name Description</a:t>
                      </a:r>
                    </a:p>
                  </a:txBody>
                  <a:tcPr marL="368300" marR="368300" marT="368300" marB="368300" anchor="ctr" horzOverflow="overflow">
                    <a:lnL w="0">
                      <a:miter lim="400000"/>
                    </a:lnL>
                    <a:lnR w="0">
                      <a:miter lim="400000"/>
                    </a:lnR>
                    <a:lnT w="0">
                      <a:miter lim="400000"/>
                    </a:lnT>
                    <a:lnB w="0">
                      <a:miter lim="400000"/>
                    </a:lnB>
                    <a:solidFill>
                      <a:schemeClr val="bg2"/>
                    </a:solidFill>
                  </a:tcPr>
                </a:tc>
                <a:tc>
                  <a:txBody>
                    <a:bodyPr/>
                    <a:lstStyle/>
                    <a:p>
                      <a:pPr algn="l" defTabSz="1828342">
                        <a:spcBef>
                          <a:spcPts val="2300"/>
                        </a:spcBef>
                        <a:defRPr sz="1800">
                          <a:solidFill>
                            <a:srgbClr val="000000"/>
                          </a:solidFill>
                        </a:defRPr>
                      </a:pPr>
                      <a:r>
                        <a:rPr sz="3000" dirty="0">
                          <a:solidFill>
                            <a:schemeClr val="accent1"/>
                          </a:solidFill>
                          <a:latin typeface="Arial"/>
                          <a:ea typeface="Arial"/>
                          <a:cs typeface="Arial"/>
                          <a:sym typeface="Helvetica Neue"/>
                        </a:rPr>
                        <a:t>Your Project Name</a:t>
                      </a:r>
                    </a:p>
                  </a:txBody>
                  <a:tcPr marL="368300" marR="368300" marT="368300" marB="368300" anchor="ctr" horzOverflow="overflow">
                    <a:lnL w="0">
                      <a:miter lim="400000"/>
                    </a:lnL>
                    <a:lnR w="0">
                      <a:miter lim="400000"/>
                    </a:lnR>
                    <a:lnT w="0">
                      <a:miter lim="400000"/>
                    </a:lnT>
                    <a:lnB w="0">
                      <a:miter lim="400000"/>
                    </a:lnB>
                    <a:solidFill>
                      <a:schemeClr val="bg2"/>
                    </a:solidFill>
                  </a:tcPr>
                </a:tc>
              </a:tr>
              <a:tr h="1282700">
                <a:tc>
                  <a:txBody>
                    <a:bodyPr/>
                    <a:lstStyle/>
                    <a:p>
                      <a:pPr algn="l" defTabSz="1828342">
                        <a:defRPr sz="1800">
                          <a:solidFill>
                            <a:srgbClr val="000000"/>
                          </a:solidFill>
                        </a:defRPr>
                      </a:pPr>
                      <a:r>
                        <a:rPr sz="3600" dirty="0">
                          <a:solidFill>
                            <a:schemeClr val="accent1"/>
                          </a:solidFill>
                          <a:latin typeface="Montserrat"/>
                          <a:ea typeface="Montserrat"/>
                          <a:cs typeface="Montserrat"/>
                        </a:rPr>
                        <a:t>Project Code</a:t>
                      </a:r>
                    </a:p>
                  </a:txBody>
                  <a:tcPr marL="368300" marR="368300" marT="368300" marB="368300" anchor="ctr" horzOverflow="overflow">
                    <a:lnL w="0">
                      <a:miter lim="400000"/>
                    </a:lnL>
                    <a:lnR w="0">
                      <a:miter lim="400000"/>
                    </a:lnR>
                    <a:lnT w="0">
                      <a:miter lim="400000"/>
                    </a:lnT>
                    <a:lnB w="0">
                      <a:miter lim="400000"/>
                    </a:lnB>
                  </a:tcPr>
                </a:tc>
                <a:tc>
                  <a:txBody>
                    <a:bodyPr/>
                    <a:lstStyle/>
                    <a:p>
                      <a:pPr algn="l" defTabSz="1828342">
                        <a:spcBef>
                          <a:spcPts val="2300"/>
                        </a:spcBef>
                        <a:defRPr sz="1800">
                          <a:solidFill>
                            <a:srgbClr val="000000"/>
                          </a:solidFill>
                        </a:defRPr>
                      </a:pPr>
                      <a:r>
                        <a:rPr sz="3000" dirty="0">
                          <a:solidFill>
                            <a:schemeClr val="accent1"/>
                          </a:solidFill>
                          <a:latin typeface="Arial"/>
                          <a:ea typeface="Arial"/>
                          <a:cs typeface="Arial"/>
                          <a:sym typeface="Helvetica Neue"/>
                        </a:rPr>
                        <a:t>Project Code # 1234-8366</a:t>
                      </a:r>
                    </a:p>
                  </a:txBody>
                  <a:tcPr marL="368300" marR="368300" marT="368300" marB="368300" anchor="ctr" horzOverflow="overflow">
                    <a:lnL w="0">
                      <a:miter lim="400000"/>
                    </a:lnL>
                    <a:lnR w="0">
                      <a:miter lim="400000"/>
                    </a:lnR>
                    <a:lnT w="0">
                      <a:miter lim="400000"/>
                    </a:lnT>
                    <a:lnB w="0">
                      <a:miter lim="400000"/>
                    </a:lnB>
                  </a:tcPr>
                </a:tc>
              </a:tr>
              <a:tr h="1282700">
                <a:tc>
                  <a:txBody>
                    <a:bodyPr/>
                    <a:lstStyle/>
                    <a:p>
                      <a:pPr algn="l" defTabSz="1828342">
                        <a:defRPr sz="1800">
                          <a:solidFill>
                            <a:srgbClr val="000000"/>
                          </a:solidFill>
                        </a:defRPr>
                      </a:pPr>
                      <a:r>
                        <a:rPr sz="3600" dirty="0">
                          <a:solidFill>
                            <a:schemeClr val="accent1"/>
                          </a:solidFill>
                          <a:latin typeface="Montserrat"/>
                          <a:ea typeface="Montserrat"/>
                          <a:cs typeface="Montserrat"/>
                        </a:rPr>
                        <a:t>Project Resourcing</a:t>
                      </a:r>
                    </a:p>
                  </a:txBody>
                  <a:tcPr marL="368300" marR="368300" marT="368300" marB="368300" anchor="ctr" horzOverflow="overflow">
                    <a:lnL w="0">
                      <a:miter lim="400000"/>
                    </a:lnL>
                    <a:lnR w="0">
                      <a:miter lim="400000"/>
                    </a:lnR>
                    <a:lnT w="0">
                      <a:miter lim="400000"/>
                    </a:lnT>
                    <a:lnB w="0">
                      <a:miter lim="400000"/>
                    </a:lnB>
                    <a:solidFill>
                      <a:schemeClr val="bg2"/>
                    </a:solidFill>
                  </a:tcPr>
                </a:tc>
                <a:tc>
                  <a:txBody>
                    <a:bodyPr/>
                    <a:lstStyle/>
                    <a:p>
                      <a:pPr algn="l" defTabSz="1828342">
                        <a:spcBef>
                          <a:spcPts val="2300"/>
                        </a:spcBef>
                        <a:defRPr sz="1800">
                          <a:solidFill>
                            <a:srgbClr val="000000"/>
                          </a:solidFill>
                        </a:defRPr>
                      </a:pPr>
                      <a:r>
                        <a:rPr sz="3000" dirty="0">
                          <a:solidFill>
                            <a:schemeClr val="accent1"/>
                          </a:solidFill>
                          <a:latin typeface="Arial"/>
                          <a:ea typeface="Arial"/>
                          <a:cs typeface="Arial"/>
                          <a:sym typeface="Helvetica Neue"/>
                        </a:rPr>
                        <a:t>A brief statement on how the project will be resourced</a:t>
                      </a:r>
                    </a:p>
                  </a:txBody>
                  <a:tcPr marL="368300" marR="368300" marT="368300" marB="368300" anchor="ctr" horzOverflow="overflow">
                    <a:lnL w="0">
                      <a:miter lim="400000"/>
                    </a:lnL>
                    <a:lnR w="0">
                      <a:miter lim="400000"/>
                    </a:lnR>
                    <a:lnT w="0">
                      <a:miter lim="400000"/>
                    </a:lnT>
                    <a:lnB w="0">
                      <a:miter lim="400000"/>
                    </a:lnB>
                    <a:solidFill>
                      <a:schemeClr val="bg2"/>
                    </a:solidFill>
                  </a:tcPr>
                </a:tc>
              </a:tr>
              <a:tr h="1282700">
                <a:tc>
                  <a:txBody>
                    <a:bodyPr/>
                    <a:lstStyle/>
                    <a:p>
                      <a:pPr algn="l" defTabSz="1828342">
                        <a:defRPr sz="1800">
                          <a:solidFill>
                            <a:srgbClr val="000000"/>
                          </a:solidFill>
                        </a:defRPr>
                      </a:pPr>
                      <a:r>
                        <a:rPr sz="3600" dirty="0">
                          <a:solidFill>
                            <a:schemeClr val="accent1"/>
                          </a:solidFill>
                          <a:latin typeface="Montserrat"/>
                          <a:ea typeface="Montserrat"/>
                          <a:cs typeface="Montserrat"/>
                        </a:rPr>
                        <a:t>Project Technologies</a:t>
                      </a:r>
                    </a:p>
                  </a:txBody>
                  <a:tcPr marL="368300" marR="368300" marT="368300" marB="368300" anchor="ctr" horzOverflow="overflow">
                    <a:lnL w="0">
                      <a:miter lim="400000"/>
                    </a:lnL>
                    <a:lnR w="0">
                      <a:miter lim="400000"/>
                    </a:lnR>
                    <a:lnT w="0">
                      <a:miter lim="400000"/>
                    </a:lnT>
                    <a:lnB w="0">
                      <a:miter lim="400000"/>
                    </a:lnB>
                  </a:tcPr>
                </a:tc>
                <a:tc>
                  <a:txBody>
                    <a:bodyPr/>
                    <a:lstStyle/>
                    <a:p>
                      <a:pPr algn="l" defTabSz="1828342">
                        <a:spcBef>
                          <a:spcPts val="2300"/>
                        </a:spcBef>
                        <a:defRPr sz="1800">
                          <a:solidFill>
                            <a:srgbClr val="000000"/>
                          </a:solidFill>
                        </a:defRPr>
                      </a:pPr>
                      <a:r>
                        <a:rPr sz="3000" dirty="0">
                          <a:solidFill>
                            <a:schemeClr val="accent1"/>
                          </a:solidFill>
                          <a:latin typeface="Arial"/>
                          <a:ea typeface="Arial"/>
                          <a:cs typeface="Arial"/>
                          <a:sym typeface="Helvetica Neue"/>
                        </a:rPr>
                        <a:t>PHP, CSS3, HTML5, WordPress</a:t>
                      </a:r>
                    </a:p>
                  </a:txBody>
                  <a:tcPr marL="368300" marR="368300" marT="368300" marB="368300" anchor="ctr" horzOverflow="overflow">
                    <a:lnL w="0">
                      <a:miter lim="400000"/>
                    </a:lnL>
                    <a:lnR w="0">
                      <a:miter lim="400000"/>
                    </a:lnR>
                    <a:lnT w="0">
                      <a:miter lim="400000"/>
                    </a:lnT>
                    <a:lnB w="0">
                      <a:miter lim="400000"/>
                    </a:lnB>
                  </a:tcPr>
                </a:tc>
              </a:tr>
              <a:tr h="1282700">
                <a:tc>
                  <a:txBody>
                    <a:bodyPr/>
                    <a:lstStyle/>
                    <a:p>
                      <a:pPr algn="l" defTabSz="1828342">
                        <a:defRPr sz="1800">
                          <a:solidFill>
                            <a:srgbClr val="000000"/>
                          </a:solidFill>
                        </a:defRPr>
                      </a:pPr>
                      <a:r>
                        <a:rPr sz="3600" dirty="0">
                          <a:solidFill>
                            <a:schemeClr val="accent1"/>
                          </a:solidFill>
                          <a:latin typeface="Montserrat"/>
                          <a:ea typeface="Montserrat"/>
                          <a:cs typeface="Montserrat"/>
                        </a:rPr>
                        <a:t>Project Risks</a:t>
                      </a:r>
                    </a:p>
                  </a:txBody>
                  <a:tcPr marL="368300" marR="368300" marT="368300" marB="368300" anchor="ctr" horzOverflow="overflow">
                    <a:lnL w="0">
                      <a:miter lim="400000"/>
                    </a:lnL>
                    <a:lnR w="0">
                      <a:miter lim="400000"/>
                    </a:lnR>
                    <a:lnT w="0">
                      <a:miter lim="400000"/>
                    </a:lnT>
                    <a:lnB w="0">
                      <a:miter lim="400000"/>
                    </a:lnB>
                    <a:solidFill>
                      <a:schemeClr val="bg2"/>
                    </a:solidFill>
                  </a:tcPr>
                </a:tc>
                <a:tc>
                  <a:txBody>
                    <a:bodyPr/>
                    <a:lstStyle/>
                    <a:p>
                      <a:pPr algn="l" defTabSz="1828342">
                        <a:spcBef>
                          <a:spcPts val="2300"/>
                        </a:spcBef>
                        <a:defRPr sz="1800">
                          <a:solidFill>
                            <a:srgbClr val="000000"/>
                          </a:solidFill>
                        </a:defRPr>
                      </a:pPr>
                      <a:r>
                        <a:rPr sz="3000" dirty="0">
                          <a:solidFill>
                            <a:schemeClr val="accent1"/>
                          </a:solidFill>
                          <a:latin typeface="Arial"/>
                          <a:ea typeface="Arial"/>
                          <a:cs typeface="Arial"/>
                          <a:sym typeface="Helvetica Neue"/>
                        </a:rPr>
                        <a:t>Risks Description</a:t>
                      </a:r>
                    </a:p>
                  </a:txBody>
                  <a:tcPr marL="368300" marR="368300" marT="368300" marB="368300" anchor="ctr" horzOverflow="overflow">
                    <a:lnL w="0">
                      <a:miter lim="400000"/>
                    </a:lnL>
                    <a:lnR w="0">
                      <a:miter lim="400000"/>
                    </a:lnR>
                    <a:lnT w="0">
                      <a:miter lim="400000"/>
                    </a:lnT>
                    <a:lnB w="0">
                      <a:miter lim="400000"/>
                    </a:lnB>
                    <a:solidFill>
                      <a:schemeClr val="bg2"/>
                    </a:solidFill>
                  </a:tcPr>
                </a:tc>
              </a:tr>
              <a:tr h="1282700">
                <a:tc>
                  <a:txBody>
                    <a:bodyPr/>
                    <a:lstStyle/>
                    <a:p>
                      <a:pPr algn="l" defTabSz="1828342">
                        <a:defRPr sz="1800">
                          <a:solidFill>
                            <a:srgbClr val="000000"/>
                          </a:solidFill>
                        </a:defRPr>
                      </a:pPr>
                      <a:r>
                        <a:rPr sz="3600" dirty="0">
                          <a:solidFill>
                            <a:schemeClr val="accent1"/>
                          </a:solidFill>
                          <a:latin typeface="Montserrat"/>
                          <a:ea typeface="Montserrat"/>
                          <a:cs typeface="Montserrat"/>
                        </a:rPr>
                        <a:t>Project Customer</a:t>
                      </a:r>
                    </a:p>
                  </a:txBody>
                  <a:tcPr marL="368300" marR="368300" marT="368300" marB="368300" anchor="ctr" horzOverflow="overflow">
                    <a:lnL w="0">
                      <a:miter lim="400000"/>
                    </a:lnL>
                    <a:lnR w="0">
                      <a:miter lim="400000"/>
                    </a:lnR>
                    <a:lnT w="0">
                      <a:miter lim="400000"/>
                    </a:lnT>
                    <a:lnB w="0">
                      <a:miter lim="400000"/>
                    </a:lnB>
                  </a:tcPr>
                </a:tc>
                <a:tc>
                  <a:txBody>
                    <a:bodyPr/>
                    <a:lstStyle/>
                    <a:p>
                      <a:pPr algn="l" defTabSz="1828342">
                        <a:spcBef>
                          <a:spcPts val="2300"/>
                        </a:spcBef>
                        <a:defRPr sz="1800">
                          <a:solidFill>
                            <a:srgbClr val="000000"/>
                          </a:solidFill>
                        </a:defRPr>
                      </a:pPr>
                      <a:r>
                        <a:rPr sz="3000" dirty="0">
                          <a:solidFill>
                            <a:schemeClr val="accent1"/>
                          </a:solidFill>
                          <a:latin typeface="Arial"/>
                          <a:ea typeface="Arial"/>
                          <a:cs typeface="Arial"/>
                          <a:sym typeface="Helvetica Neue"/>
                        </a:rPr>
                        <a:t>Invector Name</a:t>
                      </a:r>
                    </a:p>
                  </a:txBody>
                  <a:tcPr marL="368300" marR="368300" marT="368300" marB="368300" anchor="ctr" horzOverflow="overflow">
                    <a:lnL w="0">
                      <a:miter lim="400000"/>
                    </a:lnL>
                    <a:lnR w="0">
                      <a:miter lim="400000"/>
                    </a:lnR>
                    <a:lnT w="0">
                      <a:miter lim="400000"/>
                    </a:lnT>
                    <a:lnB w="0">
                      <a:miter lim="400000"/>
                    </a:lnB>
                  </a:tcPr>
                </a:tc>
              </a:tr>
              <a:tr h="1282700">
                <a:tc>
                  <a:txBody>
                    <a:bodyPr/>
                    <a:lstStyle/>
                    <a:p>
                      <a:pPr algn="l" defTabSz="1828342">
                        <a:defRPr sz="1800">
                          <a:solidFill>
                            <a:srgbClr val="000000"/>
                          </a:solidFill>
                        </a:defRPr>
                      </a:pPr>
                      <a:r>
                        <a:rPr sz="3600" dirty="0">
                          <a:solidFill>
                            <a:schemeClr val="accent1"/>
                          </a:solidFill>
                          <a:latin typeface="Montserrat"/>
                          <a:ea typeface="Montserrat"/>
                          <a:cs typeface="Montserrat"/>
                        </a:rPr>
                        <a:t>Project Duration (Weeks)</a:t>
                      </a:r>
                    </a:p>
                  </a:txBody>
                  <a:tcPr marL="368300" marR="368300" marT="368300" marB="368300" anchor="ctr" horzOverflow="overflow">
                    <a:lnL w="0">
                      <a:miter lim="400000"/>
                    </a:lnL>
                    <a:lnR w="0">
                      <a:miter lim="400000"/>
                    </a:lnR>
                    <a:lnT w="0">
                      <a:miter lim="400000"/>
                    </a:lnT>
                    <a:lnB w="0">
                      <a:miter lim="400000"/>
                    </a:lnB>
                    <a:solidFill>
                      <a:schemeClr val="bg2"/>
                    </a:solidFill>
                  </a:tcPr>
                </a:tc>
                <a:tc>
                  <a:txBody>
                    <a:bodyPr/>
                    <a:lstStyle/>
                    <a:p>
                      <a:pPr algn="l" defTabSz="1828342">
                        <a:spcBef>
                          <a:spcPts val="2300"/>
                        </a:spcBef>
                        <a:defRPr sz="1800">
                          <a:solidFill>
                            <a:srgbClr val="000000"/>
                          </a:solidFill>
                        </a:defRPr>
                      </a:pPr>
                      <a:r>
                        <a:rPr sz="3000" dirty="0">
                          <a:solidFill>
                            <a:schemeClr val="accent1"/>
                          </a:solidFill>
                          <a:latin typeface="Arial"/>
                          <a:ea typeface="Arial"/>
                          <a:cs typeface="Arial"/>
                          <a:sym typeface="Helvetica Neue"/>
                        </a:rPr>
                        <a:t>Project Duration</a:t>
                      </a:r>
                    </a:p>
                  </a:txBody>
                  <a:tcPr marL="368300" marR="368300" marT="368300" marB="368300" anchor="ctr" horzOverflow="overflow">
                    <a:lnL w="0">
                      <a:miter lim="400000"/>
                    </a:lnL>
                    <a:lnR w="0">
                      <a:miter lim="400000"/>
                    </a:lnR>
                    <a:lnT w="0">
                      <a:miter lim="400000"/>
                    </a:lnT>
                    <a:lnB w="0">
                      <a:miter lim="400000"/>
                    </a:lnB>
                    <a:solidFill>
                      <a:schemeClr val="bg2"/>
                    </a:solidFill>
                  </a:tcPr>
                </a:tc>
              </a:tr>
              <a:tr h="1282700">
                <a:tc>
                  <a:txBody>
                    <a:bodyPr/>
                    <a:lstStyle/>
                    <a:p>
                      <a:pPr algn="l" defTabSz="1828342">
                        <a:defRPr sz="1800">
                          <a:solidFill>
                            <a:srgbClr val="000000"/>
                          </a:solidFill>
                        </a:defRPr>
                      </a:pPr>
                      <a:r>
                        <a:rPr sz="3600" dirty="0">
                          <a:solidFill>
                            <a:schemeClr val="accent1"/>
                          </a:solidFill>
                          <a:latin typeface="Montserrat"/>
                          <a:ea typeface="Montserrat"/>
                          <a:cs typeface="Montserrat"/>
                        </a:rPr>
                        <a:t>Total Project Costs</a:t>
                      </a:r>
                    </a:p>
                  </a:txBody>
                  <a:tcPr marL="368300" marR="368300" marT="368300" marB="368300" anchor="ctr" horzOverflow="overflow">
                    <a:lnL w="0">
                      <a:miter lim="400000"/>
                    </a:lnL>
                    <a:lnR w="0">
                      <a:miter lim="400000"/>
                    </a:lnR>
                    <a:lnT w="0">
                      <a:miter lim="400000"/>
                    </a:lnT>
                    <a:lnB w="0">
                      <a:miter lim="400000"/>
                    </a:lnB>
                  </a:tcPr>
                </a:tc>
                <a:tc>
                  <a:txBody>
                    <a:bodyPr/>
                    <a:lstStyle/>
                    <a:p>
                      <a:pPr algn="l" defTabSz="1828342">
                        <a:spcBef>
                          <a:spcPts val="2300"/>
                        </a:spcBef>
                        <a:defRPr sz="3000" b="1">
                          <a:solidFill>
                            <a:srgbClr val="FFFFFF"/>
                          </a:solidFill>
                          <a:latin typeface="Helvetica Neue"/>
                          <a:ea typeface="Helvetica Neue"/>
                          <a:cs typeface="Helvetica Neue"/>
                          <a:sym typeface="Helvetica Neue"/>
                        </a:defRPr>
                      </a:pPr>
                      <a:r>
                        <a:rPr dirty="0">
                          <a:solidFill>
                            <a:schemeClr val="accent1"/>
                          </a:solidFill>
                          <a:latin typeface="Arial"/>
                          <a:ea typeface="Arial"/>
                          <a:cs typeface="Arial"/>
                        </a:rPr>
                        <a:t>$5000 </a:t>
                      </a:r>
                      <a:r>
                        <a:rPr b="0" dirty="0">
                          <a:solidFill>
                            <a:schemeClr val="accent1"/>
                          </a:solidFill>
                          <a:latin typeface="Arial"/>
                          <a:ea typeface="Arial"/>
                          <a:cs typeface="Arial"/>
                        </a:rPr>
                        <a:t>(Completed Works) with discount</a:t>
                      </a:r>
                      <a:r>
                        <a:rPr dirty="0">
                          <a:solidFill>
                            <a:schemeClr val="accent1"/>
                          </a:solidFill>
                          <a:latin typeface="Arial"/>
                          <a:ea typeface="Arial"/>
                          <a:cs typeface="Arial"/>
                        </a:rPr>
                        <a:t> 20%</a:t>
                      </a:r>
                    </a:p>
                  </a:txBody>
                  <a:tcPr marL="368300" marR="368300" marT="368300" marB="368300" anchor="ctr" horzOverflow="overflow">
                    <a:lnL w="0">
                      <a:miter lim="400000"/>
                    </a:lnL>
                    <a:lnR w="0">
                      <a:miter lim="400000"/>
                    </a:lnR>
                    <a:lnT w="0">
                      <a:miter lim="400000"/>
                    </a:lnT>
                    <a:lnB w="0">
                      <a:miter lim="400000"/>
                    </a:lnB>
                  </a:tcPr>
                </a:tc>
              </a:tr>
            </a:tbl>
          </a:graphicData>
        </a:graphic>
      </p:graphicFrame>
    </p:spTree>
  </p:cSld>
  <p:clrMapOvr>
    <a:masterClrMapping/>
  </p:clrMapOvr>
  <p:transition xmlns:p14="http://schemas.microsoft.com/office/powerpoint/2010/mai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 name="Shape 569"/>
          <p:cNvSpPr/>
          <p:nvPr/>
        </p:nvSpPr>
        <p:spPr>
          <a:xfrm rot="21600000">
            <a:off x="6235918" y="2238998"/>
            <a:ext cx="4813301" cy="9207501"/>
          </a:xfrm>
          <a:custGeom>
            <a:avLst/>
            <a:gdLst/>
            <a:ahLst/>
            <a:cxnLst>
              <a:cxn ang="0">
                <a:pos x="wd2" y="hd2"/>
              </a:cxn>
              <a:cxn ang="5400000">
                <a:pos x="wd2" y="hd2"/>
              </a:cxn>
              <a:cxn ang="10800000">
                <a:pos x="wd2" y="hd2"/>
              </a:cxn>
              <a:cxn ang="16200000">
                <a:pos x="wd2" y="hd2"/>
              </a:cxn>
            </a:cxnLst>
            <a:rect l="0" t="0" r="r" b="b"/>
            <a:pathLst>
              <a:path w="21600" h="21600" extrusionOk="0">
                <a:moveTo>
                  <a:pt x="2973" y="0"/>
                </a:moveTo>
                <a:lnTo>
                  <a:pt x="2973" y="0"/>
                </a:lnTo>
                <a:cubicBezTo>
                  <a:pt x="1332" y="0"/>
                  <a:pt x="0" y="624"/>
                  <a:pt x="0" y="1392"/>
                </a:cubicBezTo>
                <a:cubicBezTo>
                  <a:pt x="0" y="20218"/>
                  <a:pt x="0" y="20218"/>
                  <a:pt x="0" y="20218"/>
                </a:cubicBezTo>
                <a:cubicBezTo>
                  <a:pt x="0" y="20987"/>
                  <a:pt x="1332" y="21600"/>
                  <a:pt x="2973" y="21600"/>
                </a:cubicBezTo>
                <a:cubicBezTo>
                  <a:pt x="18629" y="21600"/>
                  <a:pt x="18629" y="21600"/>
                  <a:pt x="18629" y="21600"/>
                </a:cubicBezTo>
                <a:cubicBezTo>
                  <a:pt x="20270" y="21600"/>
                  <a:pt x="21600" y="20987"/>
                  <a:pt x="21600" y="20218"/>
                </a:cubicBezTo>
                <a:cubicBezTo>
                  <a:pt x="21600" y="1392"/>
                  <a:pt x="21600" y="1392"/>
                  <a:pt x="21600" y="1392"/>
                </a:cubicBezTo>
                <a:cubicBezTo>
                  <a:pt x="21600" y="624"/>
                  <a:pt x="20270" y="0"/>
                  <a:pt x="18629" y="0"/>
                </a:cubicBezTo>
                <a:cubicBezTo>
                  <a:pt x="2973" y="0"/>
                  <a:pt x="2973" y="0"/>
                  <a:pt x="2973" y="0"/>
                </a:cubicBezTo>
                <a:close/>
                <a:moveTo>
                  <a:pt x="2973" y="0"/>
                </a:moveTo>
                <a:lnTo>
                  <a:pt x="2973" y="0"/>
                </a:lnTo>
                <a:close/>
              </a:path>
            </a:pathLst>
          </a:custGeom>
          <a:solidFill>
            <a:schemeClr val="tx2"/>
          </a:solidFill>
          <a:ln>
            <a:bevel/>
          </a:ln>
        </p:spPr>
        <p:txBody>
          <a:bodyPr lIns="0" tIns="0" rIns="0" bIns="0"/>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70" name="Shape 570"/>
          <p:cNvSpPr/>
          <p:nvPr/>
        </p:nvSpPr>
        <p:spPr>
          <a:xfrm rot="21600000">
            <a:off x="7538925" y="2726381"/>
            <a:ext cx="185584" cy="182629"/>
          </a:xfrm>
          <a:custGeom>
            <a:avLst/>
            <a:gdLst/>
            <a:ahLst/>
            <a:cxnLst>
              <a:cxn ang="0">
                <a:pos x="wd2" y="hd2"/>
              </a:cxn>
              <a:cxn ang="5400000">
                <a:pos x="wd2" y="hd2"/>
              </a:cxn>
              <a:cxn ang="10800000">
                <a:pos x="wd2" y="hd2"/>
              </a:cxn>
              <a:cxn ang="16200000">
                <a:pos x="wd2" y="hd2"/>
              </a:cxn>
            </a:cxnLst>
            <a:rect l="0" t="0" r="r" b="b"/>
            <a:pathLst>
              <a:path w="21600" h="21600" extrusionOk="0">
                <a:moveTo>
                  <a:pt x="11040" y="21600"/>
                </a:moveTo>
                <a:lnTo>
                  <a:pt x="11040" y="21600"/>
                </a:lnTo>
                <a:cubicBezTo>
                  <a:pt x="16853" y="21600"/>
                  <a:pt x="21600" y="16812"/>
                  <a:pt x="21600" y="11066"/>
                </a:cubicBezTo>
                <a:cubicBezTo>
                  <a:pt x="21600" y="4735"/>
                  <a:pt x="16853" y="0"/>
                  <a:pt x="11040" y="0"/>
                </a:cubicBezTo>
                <a:cubicBezTo>
                  <a:pt x="4747" y="0"/>
                  <a:pt x="0" y="4735"/>
                  <a:pt x="0" y="11066"/>
                </a:cubicBezTo>
                <a:cubicBezTo>
                  <a:pt x="0" y="16812"/>
                  <a:pt x="4747" y="21600"/>
                  <a:pt x="11040" y="21600"/>
                </a:cubicBezTo>
                <a:close/>
                <a:moveTo>
                  <a:pt x="11040" y="21600"/>
                </a:moveTo>
                <a:lnTo>
                  <a:pt x="11040" y="21600"/>
                </a:lnTo>
                <a:close/>
              </a:path>
            </a:pathLst>
          </a:custGeom>
          <a:solidFill>
            <a:schemeClr val="bg2"/>
          </a:solidFill>
          <a:ln>
            <a:bevel/>
          </a:ln>
        </p:spPr>
        <p:txBody>
          <a:bodyPr lIns="0" tIns="0" rIns="0" bIns="0"/>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71" name="Shape 571"/>
          <p:cNvSpPr/>
          <p:nvPr/>
        </p:nvSpPr>
        <p:spPr>
          <a:xfrm rot="21600000">
            <a:off x="8219257" y="10459383"/>
            <a:ext cx="856142" cy="836472"/>
          </a:xfrm>
          <a:custGeom>
            <a:avLst/>
            <a:gdLst/>
            <a:ahLst/>
            <a:cxnLst>
              <a:cxn ang="0">
                <a:pos x="wd2" y="hd2"/>
              </a:cxn>
              <a:cxn ang="5400000">
                <a:pos x="wd2" y="hd2"/>
              </a:cxn>
              <a:cxn ang="10800000">
                <a:pos x="wd2" y="hd2"/>
              </a:cxn>
              <a:cxn ang="16200000">
                <a:pos x="wd2" y="hd2"/>
              </a:cxn>
            </a:cxnLst>
            <a:rect l="0" t="0" r="r" b="b"/>
            <a:pathLst>
              <a:path w="21600" h="21600" extrusionOk="0">
                <a:moveTo>
                  <a:pt x="10858" y="21600"/>
                </a:moveTo>
                <a:lnTo>
                  <a:pt x="10858" y="21600"/>
                </a:lnTo>
                <a:cubicBezTo>
                  <a:pt x="16755" y="21600"/>
                  <a:pt x="21600" y="16846"/>
                  <a:pt x="21600" y="10800"/>
                </a:cubicBezTo>
                <a:cubicBezTo>
                  <a:pt x="21600" y="4883"/>
                  <a:pt x="16755" y="0"/>
                  <a:pt x="10858" y="0"/>
                </a:cubicBezTo>
                <a:cubicBezTo>
                  <a:pt x="4857" y="0"/>
                  <a:pt x="0" y="4883"/>
                  <a:pt x="0" y="10800"/>
                </a:cubicBezTo>
                <a:cubicBezTo>
                  <a:pt x="0" y="16846"/>
                  <a:pt x="4857" y="21600"/>
                  <a:pt x="10858" y="21600"/>
                </a:cubicBezTo>
                <a:close/>
                <a:moveTo>
                  <a:pt x="10858" y="21600"/>
                </a:moveTo>
                <a:lnTo>
                  <a:pt x="10858" y="21600"/>
                </a:lnTo>
                <a:close/>
              </a:path>
            </a:pathLst>
          </a:custGeom>
          <a:solidFill>
            <a:schemeClr val="bg2"/>
          </a:solidFill>
          <a:ln>
            <a:bevel/>
          </a:ln>
        </p:spPr>
        <p:txBody>
          <a:bodyPr lIns="0" tIns="0" rIns="0" bIns="0"/>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72" name="Shape 572"/>
          <p:cNvSpPr/>
          <p:nvPr/>
        </p:nvSpPr>
        <p:spPr>
          <a:xfrm>
            <a:off x="7897993" y="2706935"/>
            <a:ext cx="1779806" cy="213048"/>
          </a:xfrm>
          <a:prstGeom prst="roundRect">
            <a:avLst>
              <a:gd name="adj" fmla="val 50000"/>
            </a:avLst>
          </a:prstGeom>
          <a:solidFill>
            <a:schemeClr val="bg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3" name="Shape 573"/>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20</a:t>
            </a:fld>
            <a:endParaRPr/>
          </a:p>
        </p:txBody>
      </p:sp>
      <p:sp>
        <p:nvSpPr>
          <p:cNvPr id="574" name="Shape 574"/>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Concept</a:t>
            </a:r>
          </a:p>
        </p:txBody>
      </p:sp>
      <p:sp>
        <p:nvSpPr>
          <p:cNvPr id="575" name="Shape 575"/>
          <p:cNvSpPr/>
          <p:nvPr/>
        </p:nvSpPr>
        <p:spPr>
          <a:xfrm>
            <a:off x="11478644" y="6102410"/>
            <a:ext cx="1498601" cy="1244601"/>
          </a:xfrm>
          <a:prstGeom prst="leftRightArrow">
            <a:avLst>
              <a:gd name="adj1" fmla="val 43217"/>
              <a:gd name="adj2" fmla="val 38578"/>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6" name="Shape 576"/>
          <p:cNvSpPr/>
          <p:nvPr/>
        </p:nvSpPr>
        <p:spPr>
          <a:xfrm rot="21600000">
            <a:off x="6485825" y="3397654"/>
            <a:ext cx="4318001" cy="6908801"/>
          </a:xfrm>
          <a:prstGeom prst="rect">
            <a:avLst/>
          </a:prstGeom>
          <a:solidFill>
            <a:schemeClr val="tx1"/>
          </a:solidFill>
          <a:ln w="25400"/>
        </p:spPr>
        <p:txBody>
          <a:bodyPr lIns="38100" tIns="38100" rIns="38100" bIns="38100"/>
          <a:lstStyle/>
          <a:p>
            <a:pPr defTabSz="3060594">
              <a:buClr>
                <a:srgbClr val="000000"/>
              </a:buClr>
              <a:defRPr sz="18600">
                <a:uFill>
                  <a:solidFill>
                    <a:srgbClr val="000000"/>
                  </a:solidFill>
                </a:uFill>
              </a:defRPr>
            </a:pPr>
            <a:endParaRPr dirty="0">
              <a:latin typeface="Arial"/>
              <a:ea typeface="Arial"/>
              <a:cs typeface="Arial"/>
            </a:endParaRPr>
          </a:p>
        </p:txBody>
      </p:sp>
      <p:sp>
        <p:nvSpPr>
          <p:cNvPr id="577" name="Shape 577"/>
          <p:cNvSpPr/>
          <p:nvPr/>
        </p:nvSpPr>
        <p:spPr>
          <a:xfrm>
            <a:off x="6892852" y="9418331"/>
            <a:ext cx="3492500" cy="224532"/>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8" name="Shape 578"/>
          <p:cNvSpPr/>
          <p:nvPr/>
        </p:nvSpPr>
        <p:spPr>
          <a:xfrm>
            <a:off x="6892852" y="8997337"/>
            <a:ext cx="3492500" cy="224532"/>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9" name="Shape 579"/>
          <p:cNvSpPr/>
          <p:nvPr/>
        </p:nvSpPr>
        <p:spPr>
          <a:xfrm>
            <a:off x="6892852" y="8591698"/>
            <a:ext cx="3492500" cy="224532"/>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0" name="Shape 580"/>
          <p:cNvSpPr/>
          <p:nvPr/>
        </p:nvSpPr>
        <p:spPr>
          <a:xfrm>
            <a:off x="6892853" y="6187340"/>
            <a:ext cx="3492498" cy="1832248"/>
          </a:xfrm>
          <a:prstGeom prst="rect">
            <a:avLst/>
          </a:prstGeom>
          <a:solidFill>
            <a:schemeClr val="accent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1" name="Shape 581"/>
          <p:cNvSpPr/>
          <p:nvPr/>
        </p:nvSpPr>
        <p:spPr>
          <a:xfrm>
            <a:off x="6892853" y="4118362"/>
            <a:ext cx="3492498" cy="1832248"/>
          </a:xfrm>
          <a:prstGeom prst="rect">
            <a:avLst/>
          </a:prstGeom>
          <a:solidFill>
            <a:schemeClr val="accent4"/>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2" name="Shape 582"/>
          <p:cNvSpPr/>
          <p:nvPr/>
        </p:nvSpPr>
        <p:spPr>
          <a:xfrm>
            <a:off x="13499217" y="2223993"/>
            <a:ext cx="4818957" cy="9243844"/>
          </a:xfrm>
          <a:prstGeom prst="roundRect">
            <a:avLst>
              <a:gd name="adj" fmla="val 3758"/>
            </a:avLst>
          </a:prstGeom>
          <a:solidFill>
            <a:schemeClr val="tx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3" name="Shape 583"/>
          <p:cNvSpPr/>
          <p:nvPr/>
        </p:nvSpPr>
        <p:spPr>
          <a:xfrm rot="21600000">
            <a:off x="17675254" y="2647434"/>
            <a:ext cx="319413" cy="305353"/>
          </a:xfrm>
          <a:custGeom>
            <a:avLst/>
            <a:gdLst/>
            <a:ahLst/>
            <a:cxnLst>
              <a:cxn ang="0">
                <a:pos x="wd2" y="hd2"/>
              </a:cxn>
              <a:cxn ang="5400000">
                <a:pos x="wd2" y="hd2"/>
              </a:cxn>
              <a:cxn ang="10800000">
                <a:pos x="wd2" y="hd2"/>
              </a:cxn>
              <a:cxn ang="16200000">
                <a:pos x="wd2" y="hd2"/>
              </a:cxn>
            </a:cxnLst>
            <a:rect l="0" t="0" r="r" b="b"/>
            <a:pathLst>
              <a:path w="21600" h="21600" extrusionOk="0">
                <a:moveTo>
                  <a:pt x="11040" y="21600"/>
                </a:moveTo>
                <a:lnTo>
                  <a:pt x="11040" y="21600"/>
                </a:lnTo>
                <a:cubicBezTo>
                  <a:pt x="16853" y="21600"/>
                  <a:pt x="21600" y="16812"/>
                  <a:pt x="21600" y="11066"/>
                </a:cubicBezTo>
                <a:cubicBezTo>
                  <a:pt x="21600" y="4735"/>
                  <a:pt x="16853" y="0"/>
                  <a:pt x="11040" y="0"/>
                </a:cubicBezTo>
                <a:cubicBezTo>
                  <a:pt x="4747" y="0"/>
                  <a:pt x="0" y="4735"/>
                  <a:pt x="0" y="11066"/>
                </a:cubicBezTo>
                <a:cubicBezTo>
                  <a:pt x="0" y="16812"/>
                  <a:pt x="4747" y="21600"/>
                  <a:pt x="11040" y="21600"/>
                </a:cubicBezTo>
                <a:close/>
                <a:moveTo>
                  <a:pt x="11040" y="21600"/>
                </a:moveTo>
                <a:lnTo>
                  <a:pt x="11040" y="21600"/>
                </a:lnTo>
                <a:close/>
              </a:path>
            </a:pathLst>
          </a:custGeom>
          <a:solidFill>
            <a:schemeClr val="bg2"/>
          </a:solidFill>
          <a:ln>
            <a:bevel/>
          </a:ln>
        </p:spPr>
        <p:txBody>
          <a:bodyPr lIns="0" tIns="0" rIns="0" bIns="0"/>
          <a:lstStyle/>
          <a:p>
            <a:pPr algn="l" defTabSz="647700">
              <a:defRPr sz="1600">
                <a:latin typeface="Helvetica"/>
                <a:ea typeface="Helvetica"/>
                <a:cs typeface="Helvetica"/>
                <a:sym typeface="Helvetica"/>
              </a:defRPr>
            </a:pPr>
            <a:endParaRPr dirty="0">
              <a:latin typeface="Montserrat"/>
              <a:ea typeface="Montserrat"/>
              <a:cs typeface="Montserrat"/>
            </a:endParaRPr>
          </a:p>
        </p:txBody>
      </p:sp>
      <p:sp>
        <p:nvSpPr>
          <p:cNvPr id="584" name="Shape 584"/>
          <p:cNvSpPr/>
          <p:nvPr/>
        </p:nvSpPr>
        <p:spPr>
          <a:xfrm rot="21600000">
            <a:off x="13749385" y="3371801"/>
            <a:ext cx="4319007" cy="6912061"/>
          </a:xfrm>
          <a:prstGeom prst="rect">
            <a:avLst/>
          </a:prstGeom>
          <a:solidFill>
            <a:schemeClr val="tx1"/>
          </a:solidFill>
          <a:ln w="25400"/>
        </p:spPr>
        <p:txBody>
          <a:bodyPr lIns="38100" tIns="38100" rIns="38100" bIns="38100"/>
          <a:lstStyle/>
          <a:p>
            <a:pPr defTabSz="3060594">
              <a:buClr>
                <a:srgbClr val="000000"/>
              </a:buClr>
              <a:defRPr sz="18600">
                <a:uFill>
                  <a:solidFill>
                    <a:srgbClr val="000000"/>
                  </a:solidFill>
                </a:uFill>
              </a:defRPr>
            </a:pPr>
            <a:endParaRPr dirty="0">
              <a:latin typeface="Arial"/>
              <a:ea typeface="Arial"/>
              <a:cs typeface="Arial"/>
            </a:endParaRPr>
          </a:p>
        </p:txBody>
      </p:sp>
      <p:sp>
        <p:nvSpPr>
          <p:cNvPr id="585" name="Shape 585"/>
          <p:cNvSpPr/>
          <p:nvPr/>
        </p:nvSpPr>
        <p:spPr>
          <a:xfrm>
            <a:off x="15110166" y="2688960"/>
            <a:ext cx="1597060" cy="249835"/>
          </a:xfrm>
          <a:prstGeom prst="roundRect">
            <a:avLst>
              <a:gd name="adj" fmla="val 50000"/>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6" name="Shape 586"/>
          <p:cNvSpPr/>
          <p:nvPr/>
        </p:nvSpPr>
        <p:spPr>
          <a:xfrm>
            <a:off x="14999064" y="10683639"/>
            <a:ext cx="1819260" cy="388631"/>
          </a:xfrm>
          <a:prstGeom prst="roundRect">
            <a:avLst>
              <a:gd name="adj" fmla="val 50000"/>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7" name="Shape 587"/>
          <p:cNvSpPr/>
          <p:nvPr/>
        </p:nvSpPr>
        <p:spPr>
          <a:xfrm>
            <a:off x="14027136" y="9368450"/>
            <a:ext cx="3694070" cy="229107"/>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8" name="Shape 588"/>
          <p:cNvSpPr/>
          <p:nvPr/>
        </p:nvSpPr>
        <p:spPr>
          <a:xfrm>
            <a:off x="14027136" y="8938876"/>
            <a:ext cx="3694070" cy="229106"/>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9" name="Shape 589"/>
          <p:cNvSpPr/>
          <p:nvPr/>
        </p:nvSpPr>
        <p:spPr>
          <a:xfrm>
            <a:off x="14027136" y="8537939"/>
            <a:ext cx="3694070" cy="229106"/>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0" name="Shape 590"/>
          <p:cNvSpPr/>
          <p:nvPr/>
        </p:nvSpPr>
        <p:spPr>
          <a:xfrm>
            <a:off x="14027136" y="4170614"/>
            <a:ext cx="1718171" cy="1804207"/>
          </a:xfrm>
          <a:prstGeom prst="rect">
            <a:avLst/>
          </a:prstGeom>
          <a:solidFill>
            <a:schemeClr val="accent3"/>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1" name="Shape 591"/>
          <p:cNvSpPr/>
          <p:nvPr/>
        </p:nvSpPr>
        <p:spPr>
          <a:xfrm>
            <a:off x="16003035" y="4170614"/>
            <a:ext cx="1718172" cy="1804207"/>
          </a:xfrm>
          <a:prstGeom prst="rect">
            <a:avLst/>
          </a:prstGeom>
          <a:solidFill>
            <a:schemeClr val="accent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2" name="Shape 592"/>
          <p:cNvSpPr/>
          <p:nvPr/>
        </p:nvSpPr>
        <p:spPr>
          <a:xfrm>
            <a:off x="14027136" y="6232566"/>
            <a:ext cx="1718171" cy="1804207"/>
          </a:xfrm>
          <a:prstGeom prst="rect">
            <a:avLst/>
          </a:prstGeom>
          <a:solidFill>
            <a:schemeClr val="accent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3" name="Shape 593"/>
          <p:cNvSpPr/>
          <p:nvPr/>
        </p:nvSpPr>
        <p:spPr>
          <a:xfrm>
            <a:off x="16003035" y="6232566"/>
            <a:ext cx="1718172" cy="1804207"/>
          </a:xfrm>
          <a:prstGeom prst="rect">
            <a:avLst/>
          </a:prstGeom>
          <a:solidFill>
            <a:schemeClr val="accent5"/>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4" name="Shape 594"/>
          <p:cNvSpPr/>
          <p:nvPr/>
        </p:nvSpPr>
        <p:spPr>
          <a:xfrm>
            <a:off x="19221789" y="4290545"/>
            <a:ext cx="27559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l" defTabSz="914400">
              <a:lnSpc>
                <a:spcPts val="8800"/>
              </a:lnSpc>
              <a:defRPr sz="3000" spc="-57">
                <a:solidFill>
                  <a:srgbClr val="F1F1F1"/>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Feature One</a:t>
            </a:r>
          </a:p>
        </p:txBody>
      </p:sp>
      <p:sp>
        <p:nvSpPr>
          <p:cNvPr id="595" name="Shape 595"/>
          <p:cNvSpPr/>
          <p:nvPr/>
        </p:nvSpPr>
        <p:spPr>
          <a:xfrm>
            <a:off x="19212864" y="5163709"/>
            <a:ext cx="33782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l" defTabSz="914400">
              <a:lnSpc>
                <a:spcPts val="8800"/>
              </a:lnSpc>
              <a:defRPr sz="3000" spc="-57">
                <a:solidFill>
                  <a:srgbClr val="F1F1F1"/>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Feature Two</a:t>
            </a:r>
          </a:p>
        </p:txBody>
      </p:sp>
      <p:sp>
        <p:nvSpPr>
          <p:cNvPr id="596" name="Shape 596"/>
          <p:cNvSpPr/>
          <p:nvPr/>
        </p:nvSpPr>
        <p:spPr>
          <a:xfrm>
            <a:off x="19221786" y="6026923"/>
            <a:ext cx="34798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l" defTabSz="914400">
              <a:lnSpc>
                <a:spcPts val="8800"/>
              </a:lnSpc>
              <a:defRPr sz="3000" spc="-57">
                <a:solidFill>
                  <a:srgbClr val="F1F1F1"/>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Feature Three</a:t>
            </a:r>
          </a:p>
        </p:txBody>
      </p:sp>
      <p:sp>
        <p:nvSpPr>
          <p:cNvPr id="597" name="Shape 597"/>
          <p:cNvSpPr/>
          <p:nvPr/>
        </p:nvSpPr>
        <p:spPr>
          <a:xfrm>
            <a:off x="19221787" y="6895856"/>
            <a:ext cx="30734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l" defTabSz="914400">
              <a:lnSpc>
                <a:spcPts val="8800"/>
              </a:lnSpc>
              <a:defRPr sz="3000" spc="-57">
                <a:solidFill>
                  <a:srgbClr val="F1F1F1"/>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Feature Four</a:t>
            </a:r>
          </a:p>
        </p:txBody>
      </p:sp>
      <p:sp>
        <p:nvSpPr>
          <p:cNvPr id="598" name="Shape 598"/>
          <p:cNvSpPr/>
          <p:nvPr/>
        </p:nvSpPr>
        <p:spPr>
          <a:xfrm>
            <a:off x="19221787" y="7770476"/>
            <a:ext cx="30734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l" defTabSz="914400">
              <a:lnSpc>
                <a:spcPts val="8800"/>
              </a:lnSpc>
              <a:defRPr sz="3000" spc="-57">
                <a:solidFill>
                  <a:srgbClr val="87929E"/>
                </a:solidFill>
                <a:latin typeface="Helvetica"/>
                <a:ea typeface="Helvetica"/>
                <a:cs typeface="Helvetica"/>
                <a:sym typeface="Helvetica"/>
              </a:defRPr>
            </a:lvl1pPr>
          </a:lstStyle>
          <a:p>
            <a:pPr>
              <a:lnSpc>
                <a:spcPct val="100000"/>
              </a:lnSpc>
            </a:pPr>
            <a:r>
              <a:rPr dirty="0">
                <a:solidFill>
                  <a:schemeClr val="bg2"/>
                </a:solidFill>
                <a:latin typeface="Montserrat"/>
                <a:ea typeface="Montserrat"/>
                <a:cs typeface="Montserrat"/>
              </a:rPr>
              <a:t>Not supported</a:t>
            </a:r>
          </a:p>
        </p:txBody>
      </p:sp>
      <p:sp>
        <p:nvSpPr>
          <p:cNvPr id="599" name="Shape 599"/>
          <p:cNvSpPr/>
          <p:nvPr/>
        </p:nvSpPr>
        <p:spPr>
          <a:xfrm>
            <a:off x="19212859" y="8638669"/>
            <a:ext cx="33782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l" defTabSz="914400">
              <a:lnSpc>
                <a:spcPts val="8800"/>
              </a:lnSpc>
              <a:defRPr sz="3000" spc="-57">
                <a:solidFill>
                  <a:srgbClr val="87929E"/>
                </a:solidFill>
                <a:latin typeface="Helvetica"/>
                <a:ea typeface="Helvetica"/>
                <a:cs typeface="Helvetica"/>
                <a:sym typeface="Helvetica"/>
              </a:defRPr>
            </a:lvl1pPr>
          </a:lstStyle>
          <a:p>
            <a:pPr>
              <a:lnSpc>
                <a:spcPct val="100000"/>
              </a:lnSpc>
            </a:pPr>
            <a:r>
              <a:rPr dirty="0">
                <a:solidFill>
                  <a:schemeClr val="bg2"/>
                </a:solidFill>
                <a:latin typeface="Montserrat"/>
                <a:ea typeface="Montserrat"/>
                <a:cs typeface="Montserrat"/>
              </a:rPr>
              <a:t>Not supported</a:t>
            </a:r>
          </a:p>
        </p:txBody>
      </p:sp>
      <p:sp>
        <p:nvSpPr>
          <p:cNvPr id="600" name="Shape 600"/>
          <p:cNvSpPr/>
          <p:nvPr/>
        </p:nvSpPr>
        <p:spPr>
          <a:xfrm>
            <a:off x="18903815" y="4445000"/>
            <a:ext cx="241570" cy="229746"/>
          </a:xfrm>
          <a:prstGeom prst="star5">
            <a:avLst>
              <a:gd name="adj" fmla="val 25000"/>
              <a:gd name="hf" fmla="val 105146"/>
              <a:gd name="vf" fmla="val 110557"/>
            </a:avLst>
          </a:prstGeom>
          <a:solidFill>
            <a:schemeClr val="accent1"/>
          </a:solidFill>
          <a:ln w="12700">
            <a:miter lim="400000"/>
          </a:ln>
        </p:spPr>
        <p:txBody>
          <a:bodyPr lIns="50800" tIns="50800" rIns="50800" bIns="50800" anchor="ctr"/>
          <a:lstStyle/>
          <a:p>
            <a:pPr>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601" name="Shape 601"/>
          <p:cNvSpPr/>
          <p:nvPr/>
        </p:nvSpPr>
        <p:spPr>
          <a:xfrm>
            <a:off x="18903815" y="5321300"/>
            <a:ext cx="241570" cy="229746"/>
          </a:xfrm>
          <a:prstGeom prst="star5">
            <a:avLst>
              <a:gd name="adj" fmla="val 25000"/>
              <a:gd name="hf" fmla="val 105146"/>
              <a:gd name="vf" fmla="val 110557"/>
            </a:avLst>
          </a:prstGeom>
          <a:solidFill>
            <a:schemeClr val="accent1"/>
          </a:solidFill>
          <a:ln w="12700">
            <a:miter lim="400000"/>
          </a:ln>
        </p:spPr>
        <p:txBody>
          <a:bodyPr lIns="50800" tIns="50800" rIns="50800" bIns="50800" anchor="ctr"/>
          <a:lstStyle/>
          <a:p>
            <a:pPr>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602" name="Shape 602"/>
          <p:cNvSpPr/>
          <p:nvPr/>
        </p:nvSpPr>
        <p:spPr>
          <a:xfrm>
            <a:off x="18903815" y="6172200"/>
            <a:ext cx="241570" cy="229746"/>
          </a:xfrm>
          <a:prstGeom prst="star5">
            <a:avLst>
              <a:gd name="adj" fmla="val 25000"/>
              <a:gd name="hf" fmla="val 105146"/>
              <a:gd name="vf" fmla="val 110557"/>
            </a:avLst>
          </a:prstGeom>
          <a:solidFill>
            <a:schemeClr val="accent1"/>
          </a:solidFill>
          <a:ln w="12700">
            <a:miter lim="400000"/>
          </a:ln>
        </p:spPr>
        <p:txBody>
          <a:bodyPr lIns="50800" tIns="50800" rIns="50800" bIns="50800" anchor="ctr"/>
          <a:lstStyle/>
          <a:p>
            <a:pPr>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603" name="Shape 603"/>
          <p:cNvSpPr/>
          <p:nvPr/>
        </p:nvSpPr>
        <p:spPr>
          <a:xfrm>
            <a:off x="18903815" y="7048500"/>
            <a:ext cx="241570" cy="229745"/>
          </a:xfrm>
          <a:prstGeom prst="star5">
            <a:avLst>
              <a:gd name="adj" fmla="val 25000"/>
              <a:gd name="hf" fmla="val 105146"/>
              <a:gd name="vf" fmla="val 110557"/>
            </a:avLst>
          </a:prstGeom>
          <a:solidFill>
            <a:schemeClr val="accent1"/>
          </a:solidFill>
          <a:ln w="12700">
            <a:miter lim="400000"/>
          </a:ln>
        </p:spPr>
        <p:txBody>
          <a:bodyPr lIns="50800" tIns="50800" rIns="50800" bIns="50800" anchor="ctr"/>
          <a:lstStyle/>
          <a:p>
            <a:pPr>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604" name="Shape 604"/>
          <p:cNvSpPr/>
          <p:nvPr/>
        </p:nvSpPr>
        <p:spPr>
          <a:xfrm>
            <a:off x="2921339" y="4163545"/>
            <a:ext cx="23749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r" defTabSz="914400">
              <a:lnSpc>
                <a:spcPts val="8800"/>
              </a:lnSpc>
              <a:defRPr sz="3000" spc="-57">
                <a:solidFill>
                  <a:srgbClr val="F1F1F1"/>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Feature One</a:t>
            </a:r>
          </a:p>
        </p:txBody>
      </p:sp>
      <p:sp>
        <p:nvSpPr>
          <p:cNvPr id="605" name="Shape 605"/>
          <p:cNvSpPr/>
          <p:nvPr/>
        </p:nvSpPr>
        <p:spPr>
          <a:xfrm>
            <a:off x="2232170" y="5036709"/>
            <a:ext cx="30734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r" defTabSz="914400">
              <a:lnSpc>
                <a:spcPts val="8800"/>
              </a:lnSpc>
              <a:defRPr sz="3000" spc="-57">
                <a:solidFill>
                  <a:srgbClr val="F1F1F1"/>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Feature Two</a:t>
            </a:r>
          </a:p>
        </p:txBody>
      </p:sp>
      <p:sp>
        <p:nvSpPr>
          <p:cNvPr id="606" name="Shape 606"/>
          <p:cNvSpPr/>
          <p:nvPr/>
        </p:nvSpPr>
        <p:spPr>
          <a:xfrm>
            <a:off x="2322848" y="5899923"/>
            <a:ext cx="29718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r" defTabSz="914400">
              <a:lnSpc>
                <a:spcPts val="8800"/>
              </a:lnSpc>
              <a:defRPr sz="3000" spc="-57">
                <a:solidFill>
                  <a:srgbClr val="F1F1F1"/>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Feature Three</a:t>
            </a:r>
          </a:p>
        </p:txBody>
      </p:sp>
      <p:sp>
        <p:nvSpPr>
          <p:cNvPr id="607" name="Shape 607"/>
          <p:cNvSpPr/>
          <p:nvPr/>
        </p:nvSpPr>
        <p:spPr>
          <a:xfrm>
            <a:off x="2312531" y="6768856"/>
            <a:ext cx="29845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r" defTabSz="914400">
              <a:lnSpc>
                <a:spcPts val="8800"/>
              </a:lnSpc>
              <a:defRPr sz="3000" spc="-57">
                <a:solidFill>
                  <a:srgbClr val="F1F1F1"/>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Feature Four</a:t>
            </a:r>
          </a:p>
        </p:txBody>
      </p:sp>
      <p:sp>
        <p:nvSpPr>
          <p:cNvPr id="608" name="Shape 608"/>
          <p:cNvSpPr/>
          <p:nvPr/>
        </p:nvSpPr>
        <p:spPr>
          <a:xfrm>
            <a:off x="2776876" y="7643476"/>
            <a:ext cx="25146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r" defTabSz="914400">
              <a:lnSpc>
                <a:spcPts val="8800"/>
              </a:lnSpc>
              <a:defRPr sz="3000" spc="-57">
                <a:solidFill>
                  <a:srgbClr val="F1F1F1"/>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Feature Five</a:t>
            </a:r>
          </a:p>
        </p:txBody>
      </p:sp>
      <p:sp>
        <p:nvSpPr>
          <p:cNvPr id="609" name="Shape 609"/>
          <p:cNvSpPr/>
          <p:nvPr/>
        </p:nvSpPr>
        <p:spPr>
          <a:xfrm>
            <a:off x="2553634" y="8511669"/>
            <a:ext cx="27559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r" defTabSz="914400">
              <a:lnSpc>
                <a:spcPts val="8800"/>
              </a:lnSpc>
              <a:defRPr sz="3000" spc="-57">
                <a:solidFill>
                  <a:srgbClr val="F1F1F1"/>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Feature Six</a:t>
            </a:r>
          </a:p>
        </p:txBody>
      </p:sp>
      <p:sp>
        <p:nvSpPr>
          <p:cNvPr id="610" name="Shape 610"/>
          <p:cNvSpPr/>
          <p:nvPr/>
        </p:nvSpPr>
        <p:spPr>
          <a:xfrm>
            <a:off x="5416415" y="4318000"/>
            <a:ext cx="241570" cy="229746"/>
          </a:xfrm>
          <a:prstGeom prst="star5">
            <a:avLst>
              <a:gd name="adj" fmla="val 25000"/>
              <a:gd name="hf" fmla="val 105146"/>
              <a:gd name="vf" fmla="val 110557"/>
            </a:avLst>
          </a:prstGeom>
          <a:solidFill>
            <a:schemeClr val="accent1"/>
          </a:solidFill>
          <a:ln w="12700">
            <a:miter lim="400000"/>
          </a:ln>
        </p:spPr>
        <p:txBody>
          <a:bodyPr lIns="50800" tIns="50800" rIns="50800" bIns="50800" anchor="ctr"/>
          <a:lstStyle/>
          <a:p>
            <a:pPr>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611" name="Shape 611"/>
          <p:cNvSpPr/>
          <p:nvPr/>
        </p:nvSpPr>
        <p:spPr>
          <a:xfrm>
            <a:off x="5416415" y="5194300"/>
            <a:ext cx="241570" cy="229746"/>
          </a:xfrm>
          <a:prstGeom prst="star5">
            <a:avLst>
              <a:gd name="adj" fmla="val 25000"/>
              <a:gd name="hf" fmla="val 105146"/>
              <a:gd name="vf" fmla="val 110557"/>
            </a:avLst>
          </a:prstGeom>
          <a:solidFill>
            <a:schemeClr val="accent1"/>
          </a:solidFill>
          <a:ln w="12700">
            <a:miter lim="400000"/>
          </a:ln>
        </p:spPr>
        <p:txBody>
          <a:bodyPr lIns="50800" tIns="50800" rIns="50800" bIns="50800" anchor="ctr"/>
          <a:lstStyle/>
          <a:p>
            <a:pPr>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612" name="Shape 612"/>
          <p:cNvSpPr/>
          <p:nvPr/>
        </p:nvSpPr>
        <p:spPr>
          <a:xfrm>
            <a:off x="5416415" y="6045200"/>
            <a:ext cx="241570" cy="229746"/>
          </a:xfrm>
          <a:prstGeom prst="star5">
            <a:avLst>
              <a:gd name="adj" fmla="val 25000"/>
              <a:gd name="hf" fmla="val 105146"/>
              <a:gd name="vf" fmla="val 110557"/>
            </a:avLst>
          </a:prstGeom>
          <a:solidFill>
            <a:schemeClr val="accent1"/>
          </a:solidFill>
          <a:ln w="12700">
            <a:miter lim="400000"/>
          </a:ln>
        </p:spPr>
        <p:txBody>
          <a:bodyPr lIns="50800" tIns="50800" rIns="50800" bIns="50800" anchor="ctr"/>
          <a:lstStyle/>
          <a:p>
            <a:pPr>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613" name="Shape 613"/>
          <p:cNvSpPr/>
          <p:nvPr/>
        </p:nvSpPr>
        <p:spPr>
          <a:xfrm>
            <a:off x="5416415" y="6921500"/>
            <a:ext cx="241570" cy="229745"/>
          </a:xfrm>
          <a:prstGeom prst="star5">
            <a:avLst>
              <a:gd name="adj" fmla="val 25000"/>
              <a:gd name="hf" fmla="val 105146"/>
              <a:gd name="vf" fmla="val 110557"/>
            </a:avLst>
          </a:prstGeom>
          <a:solidFill>
            <a:schemeClr val="accent1"/>
          </a:solidFill>
          <a:ln w="12700">
            <a:miter lim="400000"/>
          </a:ln>
        </p:spPr>
        <p:txBody>
          <a:bodyPr lIns="50800" tIns="50800" rIns="50800" bIns="50800" anchor="ctr"/>
          <a:lstStyle/>
          <a:p>
            <a:pPr>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614" name="Shape 614"/>
          <p:cNvSpPr/>
          <p:nvPr/>
        </p:nvSpPr>
        <p:spPr>
          <a:xfrm>
            <a:off x="5416415" y="7797800"/>
            <a:ext cx="241570" cy="229745"/>
          </a:xfrm>
          <a:prstGeom prst="star5">
            <a:avLst>
              <a:gd name="adj" fmla="val 25000"/>
              <a:gd name="hf" fmla="val 105146"/>
              <a:gd name="vf" fmla="val 110557"/>
            </a:avLst>
          </a:prstGeom>
          <a:solidFill>
            <a:schemeClr val="accent1"/>
          </a:solidFill>
          <a:ln w="12700">
            <a:miter lim="400000"/>
          </a:ln>
        </p:spPr>
        <p:txBody>
          <a:bodyPr lIns="50800" tIns="50800" rIns="50800" bIns="50800" anchor="ctr"/>
          <a:lstStyle/>
          <a:p>
            <a:pPr>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615" name="Shape 615"/>
          <p:cNvSpPr/>
          <p:nvPr/>
        </p:nvSpPr>
        <p:spPr>
          <a:xfrm>
            <a:off x="5416415" y="8699500"/>
            <a:ext cx="241570" cy="229745"/>
          </a:xfrm>
          <a:prstGeom prst="star5">
            <a:avLst>
              <a:gd name="adj" fmla="val 25000"/>
              <a:gd name="hf" fmla="val 105146"/>
              <a:gd name="vf" fmla="val 110557"/>
            </a:avLst>
          </a:prstGeom>
          <a:solidFill>
            <a:schemeClr val="accent1"/>
          </a:solidFill>
          <a:ln w="12700">
            <a:miter lim="400000"/>
          </a:ln>
        </p:spPr>
        <p:txBody>
          <a:bodyPr lIns="50800" tIns="50800" rIns="50800" bIns="50800" anchor="ctr"/>
          <a:lstStyle/>
          <a:p>
            <a:pPr>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616" name="Shape 616"/>
          <p:cNvSpPr/>
          <p:nvPr/>
        </p:nvSpPr>
        <p:spPr>
          <a:xfrm>
            <a:off x="7215520" y="11774191"/>
            <a:ext cx="2863796" cy="66197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1625600">
              <a:defRPr sz="3600" cap="all">
                <a:solidFill>
                  <a:srgbClr val="FFFFFF"/>
                </a:solidFill>
                <a:latin typeface="Helvetica"/>
                <a:ea typeface="Helvetica"/>
                <a:cs typeface="Helvetica"/>
                <a:sym typeface="Helvetica"/>
              </a:defRPr>
            </a:lvl1pPr>
          </a:lstStyle>
          <a:p>
            <a:pPr>
              <a:defRPr cap="none"/>
            </a:pPr>
            <a:r>
              <a:rPr cap="all" dirty="0">
                <a:solidFill>
                  <a:schemeClr val="accent1"/>
                </a:solidFill>
                <a:latin typeface="Montserrat"/>
                <a:ea typeface="Montserrat"/>
                <a:cs typeface="Montserrat"/>
              </a:rPr>
              <a:t>type one</a:t>
            </a:r>
          </a:p>
        </p:txBody>
      </p:sp>
      <p:sp>
        <p:nvSpPr>
          <p:cNvPr id="617" name="Shape 617"/>
          <p:cNvSpPr/>
          <p:nvPr/>
        </p:nvSpPr>
        <p:spPr>
          <a:xfrm>
            <a:off x="14486669" y="11723391"/>
            <a:ext cx="2863795" cy="66197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1625600">
              <a:defRPr sz="3600" cap="all">
                <a:solidFill>
                  <a:srgbClr val="FFFFFF"/>
                </a:solidFill>
                <a:latin typeface="Helvetica"/>
                <a:ea typeface="Helvetica"/>
                <a:cs typeface="Helvetica"/>
                <a:sym typeface="Helvetica"/>
              </a:defRPr>
            </a:lvl1pPr>
          </a:lstStyle>
          <a:p>
            <a:pPr>
              <a:defRPr cap="none"/>
            </a:pPr>
            <a:r>
              <a:rPr cap="all" dirty="0">
                <a:solidFill>
                  <a:schemeClr val="accent1"/>
                </a:solidFill>
                <a:latin typeface="Montserrat"/>
                <a:ea typeface="Montserrat"/>
                <a:cs typeface="Montserrat"/>
              </a:rPr>
              <a:t>type two</a:t>
            </a:r>
          </a:p>
        </p:txBody>
      </p:sp>
    </p:spTree>
  </p:cSld>
  <p:clrMapOvr>
    <a:masterClrMapping/>
  </p:clrMapOvr>
  <p:transition xmlns:p14="http://schemas.microsoft.com/office/powerpoint/2010/mai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9" name="Shape 619"/>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21</a:t>
            </a:fld>
            <a:endParaRPr/>
          </a:p>
        </p:txBody>
      </p:sp>
      <p:sp>
        <p:nvSpPr>
          <p:cNvPr id="620" name="Shape 620"/>
          <p:cNvSpPr/>
          <p:nvPr/>
        </p:nvSpPr>
        <p:spPr>
          <a:xfrm>
            <a:off x="17535835" y="1870897"/>
            <a:ext cx="5775432" cy="10519387"/>
          </a:xfrm>
          <a:prstGeom prst="rect">
            <a:avLst/>
          </a:prstGeom>
          <a:blipFill>
            <a:blip r:embed="rId2"/>
            <a:srcRect/>
            <a:stretch>
              <a:fillRect t="-1670" b="-1670"/>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1" name="Shape 621"/>
          <p:cNvSpPr/>
          <p:nvPr/>
        </p:nvSpPr>
        <p:spPr>
          <a:xfrm>
            <a:off x="18237990" y="3098420"/>
            <a:ext cx="4432301" cy="7823201"/>
          </a:xfrm>
          <a:prstGeom prst="rect">
            <a:avLst/>
          </a:prstGeom>
          <a:solidFill>
            <a:schemeClr val="tx1"/>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2" name="Shape 622"/>
          <p:cNvSpPr/>
          <p:nvPr/>
        </p:nvSpPr>
        <p:spPr>
          <a:xfrm>
            <a:off x="12224168" y="1307476"/>
            <a:ext cx="7247117" cy="11633202"/>
          </a:xfrm>
          <a:prstGeom prst="rect">
            <a:avLst/>
          </a:prstGeom>
          <a:blipFill>
            <a:blip r:embed="rId3"/>
            <a:srcRect/>
            <a:stretch>
              <a:fillRect t="-1456" b="-1456"/>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3" name="Shape 623"/>
          <p:cNvSpPr/>
          <p:nvPr/>
        </p:nvSpPr>
        <p:spPr>
          <a:xfrm>
            <a:off x="13487713" y="2593190"/>
            <a:ext cx="4737101" cy="8559801"/>
          </a:xfrm>
          <a:prstGeom prst="rect">
            <a:avLst/>
          </a:prstGeom>
          <a:solidFill>
            <a:srgbClr val="656A7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4" name="Shape 624"/>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Concept</a:t>
            </a:r>
          </a:p>
        </p:txBody>
      </p:sp>
      <p:sp>
        <p:nvSpPr>
          <p:cNvPr id="625" name="Shape 625"/>
          <p:cNvSpPr/>
          <p:nvPr/>
        </p:nvSpPr>
        <p:spPr>
          <a:xfrm>
            <a:off x="697061" y="3533787"/>
            <a:ext cx="67310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Write Your Headline Here </a:t>
            </a:r>
          </a:p>
        </p:txBody>
      </p:sp>
      <p:sp>
        <p:nvSpPr>
          <p:cNvPr id="626" name="Shape 626"/>
          <p:cNvSpPr/>
          <p:nvPr/>
        </p:nvSpPr>
        <p:spPr>
          <a:xfrm>
            <a:off x="695988" y="6473051"/>
            <a:ext cx="2047944"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Concept: </a:t>
            </a:r>
          </a:p>
        </p:txBody>
      </p:sp>
      <p:sp>
        <p:nvSpPr>
          <p:cNvPr id="627" name="Shape 627"/>
          <p:cNvSpPr/>
          <p:nvPr/>
        </p:nvSpPr>
        <p:spPr>
          <a:xfrm>
            <a:off x="695707" y="7217718"/>
            <a:ext cx="3336250"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Your concept name</a:t>
            </a:r>
          </a:p>
        </p:txBody>
      </p:sp>
      <p:sp>
        <p:nvSpPr>
          <p:cNvPr id="628" name="Shape 628"/>
          <p:cNvSpPr/>
          <p:nvPr/>
        </p:nvSpPr>
        <p:spPr>
          <a:xfrm>
            <a:off x="692737" y="7984351"/>
            <a:ext cx="4087579"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Work Description:</a:t>
            </a:r>
          </a:p>
        </p:txBody>
      </p:sp>
      <p:sp>
        <p:nvSpPr>
          <p:cNvPr id="629" name="Shape 629"/>
          <p:cNvSpPr/>
          <p:nvPr/>
        </p:nvSpPr>
        <p:spPr>
          <a:xfrm>
            <a:off x="692150" y="8959850"/>
            <a:ext cx="75438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Aenean vulputate eleifend tellus. </a:t>
            </a:r>
          </a:p>
        </p:txBody>
      </p:sp>
      <p:grpSp>
        <p:nvGrpSpPr>
          <p:cNvPr id="633" name="Group 633"/>
          <p:cNvGrpSpPr/>
          <p:nvPr/>
        </p:nvGrpSpPr>
        <p:grpSpPr>
          <a:xfrm>
            <a:off x="735153" y="5764353"/>
            <a:ext cx="1041401" cy="282415"/>
            <a:chOff x="0" y="0"/>
            <a:chExt cx="1041399" cy="282413"/>
          </a:xfrm>
        </p:grpSpPr>
        <p:sp>
          <p:nvSpPr>
            <p:cNvPr id="630" name="Shape 630"/>
            <p:cNvSpPr/>
            <p:nvPr/>
          </p:nvSpPr>
          <p:spPr>
            <a:xfrm>
              <a:off x="0" y="0"/>
              <a:ext cx="282414" cy="282414"/>
            </a:xfrm>
            <a:prstGeom prst="ellipse">
              <a:avLst/>
            </a:prstGeom>
            <a:solidFill>
              <a:schemeClr val="bg1"/>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631" name="Shape 631"/>
            <p:cNvSpPr/>
            <p:nvPr/>
          </p:nvSpPr>
          <p:spPr>
            <a:xfrm>
              <a:off x="379492" y="0"/>
              <a:ext cx="282415"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632" name="Shape 632"/>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
        <p:nvSpPr>
          <p:cNvPr id="634" name="Shape 634"/>
          <p:cNvSpPr/>
          <p:nvPr/>
        </p:nvSpPr>
        <p:spPr>
          <a:xfrm>
            <a:off x="14441794" y="5338639"/>
            <a:ext cx="2844802" cy="2844801"/>
          </a:xfrm>
          <a:prstGeom prst="ellipse">
            <a:avLst/>
          </a:prstGeom>
          <a:solidFill>
            <a:schemeClr val="tx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5" name="Shape 635"/>
          <p:cNvSpPr/>
          <p:nvPr/>
        </p:nvSpPr>
        <p:spPr>
          <a:xfrm>
            <a:off x="14784147" y="5984377"/>
            <a:ext cx="993045" cy="1571416"/>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6" name="Shape 636"/>
          <p:cNvSpPr/>
          <p:nvPr/>
        </p:nvSpPr>
        <p:spPr>
          <a:xfrm>
            <a:off x="15559556" y="5984377"/>
            <a:ext cx="993045" cy="1571416"/>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7" name="Shape 637"/>
          <p:cNvSpPr/>
          <p:nvPr/>
        </p:nvSpPr>
        <p:spPr>
          <a:xfrm>
            <a:off x="16419483" y="6006376"/>
            <a:ext cx="541162" cy="884347"/>
          </a:xfrm>
          <a:custGeom>
            <a:avLst/>
            <a:gdLst/>
            <a:ahLst/>
            <a:cxnLst>
              <a:cxn ang="0">
                <a:pos x="wd2" y="hd2"/>
              </a:cxn>
              <a:cxn ang="5400000">
                <a:pos x="wd2" y="hd2"/>
              </a:cxn>
              <a:cxn ang="10800000">
                <a:pos x="wd2" y="hd2"/>
              </a:cxn>
              <a:cxn ang="16200000">
                <a:pos x="wd2" y="hd2"/>
              </a:cxn>
            </a:cxnLst>
            <a:rect l="0" t="0" r="r" b="b"/>
            <a:pathLst>
              <a:path w="21600" h="21600" extrusionOk="0">
                <a:moveTo>
                  <a:pt x="21600" y="2577"/>
                </a:moveTo>
                <a:cubicBezTo>
                  <a:pt x="14648" y="4547"/>
                  <a:pt x="10800" y="7048"/>
                  <a:pt x="10800" y="9928"/>
                </a:cubicBezTo>
                <a:cubicBezTo>
                  <a:pt x="10800" y="12733"/>
                  <a:pt x="14400" y="14703"/>
                  <a:pt x="19614" y="15309"/>
                </a:cubicBezTo>
                <a:cubicBezTo>
                  <a:pt x="20235" y="15385"/>
                  <a:pt x="21476" y="16219"/>
                  <a:pt x="21476" y="18038"/>
                </a:cubicBezTo>
                <a:cubicBezTo>
                  <a:pt x="21476" y="20160"/>
                  <a:pt x="17752" y="21600"/>
                  <a:pt x="14400" y="21600"/>
                </a:cubicBezTo>
                <a:lnTo>
                  <a:pt x="14276" y="21600"/>
                </a:lnTo>
                <a:cubicBezTo>
                  <a:pt x="7945" y="21600"/>
                  <a:pt x="0" y="18114"/>
                  <a:pt x="0" y="12278"/>
                </a:cubicBezTo>
                <a:cubicBezTo>
                  <a:pt x="0" y="5457"/>
                  <a:pt x="10179" y="1592"/>
                  <a:pt x="19862" y="0"/>
                </a:cubicBezTo>
                <a:cubicBezTo>
                  <a:pt x="19862" y="0"/>
                  <a:pt x="21600" y="2577"/>
                  <a:pt x="21600" y="2577"/>
                </a:cubicBezTo>
                <a:close/>
              </a:path>
            </a:pathLst>
          </a:custGeom>
          <a:solidFill>
            <a:schemeClr val="accent2"/>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9" name="Shape 639"/>
          <p:cNvSpPr/>
          <p:nvPr/>
        </p:nvSpPr>
        <p:spPr>
          <a:xfrm>
            <a:off x="18934284" y="6429764"/>
            <a:ext cx="2997201" cy="83869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defTabSz="1155700">
              <a:lnSpc>
                <a:spcPct val="90000"/>
              </a:lnSpc>
              <a:defRPr sz="3000" cap="all" spc="450">
                <a:solidFill>
                  <a:srgbClr val="FFFFFF"/>
                </a:solidFill>
                <a:latin typeface="Helvetica"/>
                <a:ea typeface="Helvetica"/>
                <a:cs typeface="Helvetica"/>
                <a:sym typeface="Helvetica"/>
              </a:defRPr>
            </a:pPr>
            <a:r>
              <a:rPr dirty="0">
                <a:solidFill>
                  <a:schemeClr val="bg2">
                    <a:lumMod val="20000"/>
                    <a:lumOff val="80000"/>
                  </a:schemeClr>
                </a:solidFill>
                <a:latin typeface="Montserrat Light"/>
                <a:ea typeface="Montserrat"/>
                <a:cs typeface="Montserrat Light"/>
              </a:rPr>
              <a:t>website</a:t>
            </a:r>
          </a:p>
          <a:p>
            <a:pPr defTabSz="1155700">
              <a:lnSpc>
                <a:spcPct val="90000"/>
              </a:lnSpc>
              <a:defRPr sz="3000" cap="all">
                <a:solidFill>
                  <a:srgbClr val="FFFFFF"/>
                </a:solidFill>
                <a:latin typeface="Helvetica"/>
                <a:ea typeface="Helvetica"/>
                <a:cs typeface="Helvetica"/>
                <a:sym typeface="Helvetica"/>
              </a:defRPr>
            </a:pPr>
            <a:r>
              <a:rPr dirty="0">
                <a:solidFill>
                  <a:schemeClr val="tx2"/>
                </a:solidFill>
                <a:latin typeface="Montserrat Light"/>
                <a:ea typeface="Montserrat"/>
                <a:cs typeface="Montserrat Light"/>
              </a:rPr>
              <a:t>proposal </a:t>
            </a:r>
          </a:p>
        </p:txBody>
      </p:sp>
    </p:spTree>
  </p:cSld>
  <p:clrMapOvr>
    <a:masterClrMapping/>
  </p:clrMapOvr>
  <p:transition xmlns:p14="http://schemas.microsoft.com/office/powerpoint/2010/mai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1" name="Shape 641"/>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22</a:t>
            </a:fld>
            <a:endParaRPr/>
          </a:p>
        </p:txBody>
      </p:sp>
      <p:sp>
        <p:nvSpPr>
          <p:cNvPr id="642" name="Shape 642"/>
          <p:cNvSpPr/>
          <p:nvPr/>
        </p:nvSpPr>
        <p:spPr>
          <a:xfrm>
            <a:off x="519447" y="1987729"/>
            <a:ext cx="13677901" cy="11252202"/>
          </a:xfrm>
          <a:prstGeom prst="rect">
            <a:avLst/>
          </a:prstGeom>
          <a:blipFill>
            <a:blip r:embed="rId2"/>
            <a:srcRect/>
            <a:stretch>
              <a:fillRect l="-472" r="-472"/>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3" name="Shape 643"/>
          <p:cNvSpPr/>
          <p:nvPr/>
        </p:nvSpPr>
        <p:spPr>
          <a:xfrm>
            <a:off x="1705526" y="2862238"/>
            <a:ext cx="11274112" cy="6376625"/>
          </a:xfrm>
          <a:prstGeom prst="rect">
            <a:avLst/>
          </a:prstGeom>
          <a:solidFill>
            <a:schemeClr val="bg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4" name="Shape 644"/>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Concept</a:t>
            </a:r>
          </a:p>
        </p:txBody>
      </p:sp>
      <p:sp>
        <p:nvSpPr>
          <p:cNvPr id="645" name="Shape 645"/>
          <p:cNvSpPr/>
          <p:nvPr/>
        </p:nvSpPr>
        <p:spPr>
          <a:xfrm>
            <a:off x="16864161" y="3533787"/>
            <a:ext cx="67310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Write Your Headline Here </a:t>
            </a:r>
          </a:p>
        </p:txBody>
      </p:sp>
      <p:sp>
        <p:nvSpPr>
          <p:cNvPr id="646" name="Shape 646"/>
          <p:cNvSpPr/>
          <p:nvPr/>
        </p:nvSpPr>
        <p:spPr>
          <a:xfrm>
            <a:off x="21554882" y="6473051"/>
            <a:ext cx="2047944"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Concept: </a:t>
            </a:r>
          </a:p>
        </p:txBody>
      </p:sp>
      <p:sp>
        <p:nvSpPr>
          <p:cNvPr id="647" name="Shape 647"/>
          <p:cNvSpPr/>
          <p:nvPr/>
        </p:nvSpPr>
        <p:spPr>
          <a:xfrm>
            <a:off x="20265638" y="7217718"/>
            <a:ext cx="3336250"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Your concept name</a:t>
            </a:r>
          </a:p>
        </p:txBody>
      </p:sp>
      <p:sp>
        <p:nvSpPr>
          <p:cNvPr id="648" name="Shape 648"/>
          <p:cNvSpPr/>
          <p:nvPr/>
        </p:nvSpPr>
        <p:spPr>
          <a:xfrm>
            <a:off x="19513418" y="7984351"/>
            <a:ext cx="4087579"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Work Description:</a:t>
            </a:r>
          </a:p>
        </p:txBody>
      </p:sp>
      <p:sp>
        <p:nvSpPr>
          <p:cNvPr id="649" name="Shape 649"/>
          <p:cNvSpPr/>
          <p:nvPr/>
        </p:nvSpPr>
        <p:spPr>
          <a:xfrm>
            <a:off x="16059150" y="8959850"/>
            <a:ext cx="75438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Aenean vulputate eleifend tellus. </a:t>
            </a:r>
          </a:p>
        </p:txBody>
      </p:sp>
      <p:grpSp>
        <p:nvGrpSpPr>
          <p:cNvPr id="653" name="Group 653"/>
          <p:cNvGrpSpPr/>
          <p:nvPr/>
        </p:nvGrpSpPr>
        <p:grpSpPr>
          <a:xfrm>
            <a:off x="22553753" y="5764353"/>
            <a:ext cx="1041401" cy="282415"/>
            <a:chOff x="0" y="0"/>
            <a:chExt cx="1041399" cy="282413"/>
          </a:xfrm>
        </p:grpSpPr>
        <p:sp>
          <p:nvSpPr>
            <p:cNvPr id="650" name="Shape 650"/>
            <p:cNvSpPr/>
            <p:nvPr/>
          </p:nvSpPr>
          <p:spPr>
            <a:xfrm>
              <a:off x="0" y="0"/>
              <a:ext cx="282414"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651" name="Shape 651"/>
            <p:cNvSpPr/>
            <p:nvPr/>
          </p:nvSpPr>
          <p:spPr>
            <a:xfrm>
              <a:off x="379492"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652" name="Shape 652"/>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
        <p:nvSpPr>
          <p:cNvPr id="654" name="Shape 654"/>
          <p:cNvSpPr/>
          <p:nvPr/>
        </p:nvSpPr>
        <p:spPr>
          <a:xfrm>
            <a:off x="5520044" y="4011489"/>
            <a:ext cx="3517902" cy="3517902"/>
          </a:xfrm>
          <a:prstGeom prst="ellipse">
            <a:avLst/>
          </a:prstGeom>
          <a:solidFill>
            <a:schemeClr val="tx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5" name="Shape 655"/>
          <p:cNvSpPr/>
          <p:nvPr/>
        </p:nvSpPr>
        <p:spPr>
          <a:xfrm>
            <a:off x="5943401" y="4810013"/>
            <a:ext cx="1228004" cy="1943224"/>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6" name="Shape 656"/>
          <p:cNvSpPr/>
          <p:nvPr/>
        </p:nvSpPr>
        <p:spPr>
          <a:xfrm>
            <a:off x="6902276" y="4810013"/>
            <a:ext cx="1228005" cy="1943224"/>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7" name="Shape 657"/>
          <p:cNvSpPr/>
          <p:nvPr/>
        </p:nvSpPr>
        <p:spPr>
          <a:xfrm>
            <a:off x="7965669" y="4837216"/>
            <a:ext cx="669203" cy="1093592"/>
          </a:xfrm>
          <a:custGeom>
            <a:avLst/>
            <a:gdLst/>
            <a:ahLst/>
            <a:cxnLst>
              <a:cxn ang="0">
                <a:pos x="wd2" y="hd2"/>
              </a:cxn>
              <a:cxn ang="5400000">
                <a:pos x="wd2" y="hd2"/>
              </a:cxn>
              <a:cxn ang="10800000">
                <a:pos x="wd2" y="hd2"/>
              </a:cxn>
              <a:cxn ang="16200000">
                <a:pos x="wd2" y="hd2"/>
              </a:cxn>
            </a:cxnLst>
            <a:rect l="0" t="0" r="r" b="b"/>
            <a:pathLst>
              <a:path w="21600" h="21600" extrusionOk="0">
                <a:moveTo>
                  <a:pt x="21600" y="2577"/>
                </a:moveTo>
                <a:cubicBezTo>
                  <a:pt x="14648" y="4547"/>
                  <a:pt x="10800" y="7048"/>
                  <a:pt x="10800" y="9928"/>
                </a:cubicBezTo>
                <a:cubicBezTo>
                  <a:pt x="10800" y="12733"/>
                  <a:pt x="14400" y="14703"/>
                  <a:pt x="19614" y="15309"/>
                </a:cubicBezTo>
                <a:cubicBezTo>
                  <a:pt x="20235" y="15385"/>
                  <a:pt x="21476" y="16219"/>
                  <a:pt x="21476" y="18038"/>
                </a:cubicBezTo>
                <a:cubicBezTo>
                  <a:pt x="21476" y="20160"/>
                  <a:pt x="17752" y="21600"/>
                  <a:pt x="14400" y="21600"/>
                </a:cubicBezTo>
                <a:lnTo>
                  <a:pt x="14276" y="21600"/>
                </a:lnTo>
                <a:cubicBezTo>
                  <a:pt x="7945" y="21600"/>
                  <a:pt x="0" y="18114"/>
                  <a:pt x="0" y="12278"/>
                </a:cubicBezTo>
                <a:cubicBezTo>
                  <a:pt x="0" y="5457"/>
                  <a:pt x="10179" y="1592"/>
                  <a:pt x="19862" y="0"/>
                </a:cubicBezTo>
                <a:cubicBezTo>
                  <a:pt x="19862" y="0"/>
                  <a:pt x="21600" y="2577"/>
                  <a:pt x="21600" y="2577"/>
                </a:cubicBezTo>
                <a:close/>
              </a:path>
            </a:pathLst>
          </a:custGeom>
          <a:solidFill>
            <a:schemeClr val="accent2"/>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9" name="Shape 659"/>
          <p:cNvSpPr/>
          <p:nvPr/>
        </p:nvSpPr>
        <p:spPr>
          <a:xfrm>
            <a:off x="4912963" y="7890594"/>
            <a:ext cx="4895013" cy="50783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defTabSz="1155700">
              <a:lnSpc>
                <a:spcPct val="90000"/>
              </a:lnSpc>
              <a:defRPr sz="3600" cap="all">
                <a:solidFill>
                  <a:srgbClr val="FFFFFF"/>
                </a:solidFill>
                <a:latin typeface="Helvetica"/>
                <a:ea typeface="Helvetica"/>
                <a:cs typeface="Helvetica"/>
                <a:sym typeface="Helvetica"/>
              </a:defRPr>
            </a:pPr>
            <a:r>
              <a:rPr dirty="0">
                <a:solidFill>
                  <a:schemeClr val="bg2">
                    <a:lumMod val="20000"/>
                    <a:lumOff val="80000"/>
                  </a:schemeClr>
                </a:solidFill>
                <a:latin typeface="Montserrat Light"/>
                <a:ea typeface="Montserrat"/>
                <a:cs typeface="Montserrat Light"/>
              </a:rPr>
              <a:t>website proposal </a:t>
            </a:r>
          </a:p>
        </p:txBody>
      </p:sp>
    </p:spTree>
  </p:cSld>
  <p:clrMapOvr>
    <a:masterClrMapping/>
  </p:clrMapOvr>
  <p:transition xmlns:p14="http://schemas.microsoft.com/office/powerpoint/2010/mai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1" name="Shape 661"/>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23</a:t>
            </a:fld>
            <a:endParaRPr/>
          </a:p>
        </p:txBody>
      </p:sp>
      <p:sp>
        <p:nvSpPr>
          <p:cNvPr id="662" name="Shape 662"/>
          <p:cNvSpPr/>
          <p:nvPr/>
        </p:nvSpPr>
        <p:spPr>
          <a:xfrm>
            <a:off x="13009898" y="1422579"/>
            <a:ext cx="9601201" cy="11772901"/>
          </a:xfrm>
          <a:prstGeom prst="rect">
            <a:avLst/>
          </a:prstGeom>
          <a:blipFill>
            <a:blip r:embed="rId2"/>
            <a:srcRect/>
            <a:stretch>
              <a:fillRect t="-4668" b="-4668"/>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3" name="Shape 663"/>
          <p:cNvSpPr/>
          <p:nvPr/>
        </p:nvSpPr>
        <p:spPr>
          <a:xfrm>
            <a:off x="697061" y="3533787"/>
            <a:ext cx="67310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Write Your Headline Here </a:t>
            </a:r>
          </a:p>
        </p:txBody>
      </p:sp>
      <p:sp>
        <p:nvSpPr>
          <p:cNvPr id="664" name="Shape 664"/>
          <p:cNvSpPr/>
          <p:nvPr/>
        </p:nvSpPr>
        <p:spPr>
          <a:xfrm>
            <a:off x="695988" y="6473051"/>
            <a:ext cx="2047944"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Concept: </a:t>
            </a:r>
          </a:p>
        </p:txBody>
      </p:sp>
      <p:sp>
        <p:nvSpPr>
          <p:cNvPr id="665" name="Shape 665"/>
          <p:cNvSpPr/>
          <p:nvPr/>
        </p:nvSpPr>
        <p:spPr>
          <a:xfrm>
            <a:off x="695707" y="7217718"/>
            <a:ext cx="3336250"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Your concept name</a:t>
            </a:r>
          </a:p>
        </p:txBody>
      </p:sp>
      <p:sp>
        <p:nvSpPr>
          <p:cNvPr id="666" name="Shape 666"/>
          <p:cNvSpPr/>
          <p:nvPr/>
        </p:nvSpPr>
        <p:spPr>
          <a:xfrm>
            <a:off x="692737" y="7984351"/>
            <a:ext cx="4087579"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Work Description:</a:t>
            </a:r>
          </a:p>
        </p:txBody>
      </p:sp>
      <p:sp>
        <p:nvSpPr>
          <p:cNvPr id="667" name="Shape 667"/>
          <p:cNvSpPr/>
          <p:nvPr/>
        </p:nvSpPr>
        <p:spPr>
          <a:xfrm>
            <a:off x="692150" y="8959850"/>
            <a:ext cx="75438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Aenean vulputate eleifend tellus. </a:t>
            </a:r>
          </a:p>
        </p:txBody>
      </p:sp>
      <p:grpSp>
        <p:nvGrpSpPr>
          <p:cNvPr id="671" name="Group 671"/>
          <p:cNvGrpSpPr/>
          <p:nvPr/>
        </p:nvGrpSpPr>
        <p:grpSpPr>
          <a:xfrm>
            <a:off x="735153" y="5764353"/>
            <a:ext cx="1041401" cy="282415"/>
            <a:chOff x="0" y="0"/>
            <a:chExt cx="1041399" cy="282413"/>
          </a:xfrm>
        </p:grpSpPr>
        <p:sp>
          <p:nvSpPr>
            <p:cNvPr id="668" name="Shape 668"/>
            <p:cNvSpPr/>
            <p:nvPr/>
          </p:nvSpPr>
          <p:spPr>
            <a:xfrm>
              <a:off x="0" y="0"/>
              <a:ext cx="282414" cy="282414"/>
            </a:xfrm>
            <a:prstGeom prst="ellipse">
              <a:avLst/>
            </a:prstGeom>
            <a:solidFill>
              <a:schemeClr val="bg1"/>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669" name="Shape 669"/>
            <p:cNvSpPr/>
            <p:nvPr/>
          </p:nvSpPr>
          <p:spPr>
            <a:xfrm>
              <a:off x="379492" y="0"/>
              <a:ext cx="282415"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670" name="Shape 670"/>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
        <p:nvSpPr>
          <p:cNvPr id="672" name="Shape 672"/>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Concept</a:t>
            </a:r>
          </a:p>
        </p:txBody>
      </p:sp>
      <p:sp>
        <p:nvSpPr>
          <p:cNvPr id="673" name="Shape 673"/>
          <p:cNvSpPr/>
          <p:nvPr/>
        </p:nvSpPr>
        <p:spPr>
          <a:xfrm>
            <a:off x="14176926" y="2329450"/>
            <a:ext cx="7251701" cy="9626601"/>
          </a:xfrm>
          <a:prstGeom prst="rect">
            <a:avLst/>
          </a:prstGeom>
          <a:solidFill>
            <a:schemeClr val="bg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4" name="Shape 674"/>
          <p:cNvSpPr/>
          <p:nvPr/>
        </p:nvSpPr>
        <p:spPr>
          <a:xfrm>
            <a:off x="15959444" y="4646489"/>
            <a:ext cx="3517902" cy="3517902"/>
          </a:xfrm>
          <a:prstGeom prst="ellipse">
            <a:avLst/>
          </a:prstGeom>
          <a:solidFill>
            <a:schemeClr val="tx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5" name="Shape 675"/>
          <p:cNvSpPr/>
          <p:nvPr/>
        </p:nvSpPr>
        <p:spPr>
          <a:xfrm>
            <a:off x="16382801" y="5445013"/>
            <a:ext cx="1228004" cy="1943224"/>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6" name="Shape 676"/>
          <p:cNvSpPr/>
          <p:nvPr/>
        </p:nvSpPr>
        <p:spPr>
          <a:xfrm>
            <a:off x="17341676" y="5445013"/>
            <a:ext cx="1228005" cy="1943224"/>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7" name="Shape 677"/>
          <p:cNvSpPr/>
          <p:nvPr/>
        </p:nvSpPr>
        <p:spPr>
          <a:xfrm>
            <a:off x="18405069" y="5472216"/>
            <a:ext cx="669203" cy="1093592"/>
          </a:xfrm>
          <a:custGeom>
            <a:avLst/>
            <a:gdLst/>
            <a:ahLst/>
            <a:cxnLst>
              <a:cxn ang="0">
                <a:pos x="wd2" y="hd2"/>
              </a:cxn>
              <a:cxn ang="5400000">
                <a:pos x="wd2" y="hd2"/>
              </a:cxn>
              <a:cxn ang="10800000">
                <a:pos x="wd2" y="hd2"/>
              </a:cxn>
              <a:cxn ang="16200000">
                <a:pos x="wd2" y="hd2"/>
              </a:cxn>
            </a:cxnLst>
            <a:rect l="0" t="0" r="r" b="b"/>
            <a:pathLst>
              <a:path w="21600" h="21600" extrusionOk="0">
                <a:moveTo>
                  <a:pt x="21600" y="2577"/>
                </a:moveTo>
                <a:cubicBezTo>
                  <a:pt x="14648" y="4547"/>
                  <a:pt x="10800" y="7048"/>
                  <a:pt x="10800" y="9928"/>
                </a:cubicBezTo>
                <a:cubicBezTo>
                  <a:pt x="10800" y="12733"/>
                  <a:pt x="14400" y="14703"/>
                  <a:pt x="19614" y="15309"/>
                </a:cubicBezTo>
                <a:cubicBezTo>
                  <a:pt x="20235" y="15385"/>
                  <a:pt x="21476" y="16219"/>
                  <a:pt x="21476" y="18038"/>
                </a:cubicBezTo>
                <a:cubicBezTo>
                  <a:pt x="21476" y="20160"/>
                  <a:pt x="17752" y="21600"/>
                  <a:pt x="14400" y="21600"/>
                </a:cubicBezTo>
                <a:lnTo>
                  <a:pt x="14276" y="21600"/>
                </a:lnTo>
                <a:cubicBezTo>
                  <a:pt x="7945" y="21600"/>
                  <a:pt x="0" y="18114"/>
                  <a:pt x="0" y="12278"/>
                </a:cubicBezTo>
                <a:cubicBezTo>
                  <a:pt x="0" y="5457"/>
                  <a:pt x="10179" y="1592"/>
                  <a:pt x="19862" y="0"/>
                </a:cubicBezTo>
                <a:cubicBezTo>
                  <a:pt x="19862" y="0"/>
                  <a:pt x="21600" y="2577"/>
                  <a:pt x="21600" y="2577"/>
                </a:cubicBezTo>
                <a:close/>
              </a:path>
            </a:pathLst>
          </a:custGeom>
          <a:solidFill>
            <a:schemeClr val="accent2"/>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9" name="Shape 679"/>
          <p:cNvSpPr/>
          <p:nvPr/>
        </p:nvSpPr>
        <p:spPr>
          <a:xfrm>
            <a:off x="15352363" y="8525594"/>
            <a:ext cx="4895013" cy="50783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defTabSz="1155700">
              <a:lnSpc>
                <a:spcPct val="90000"/>
              </a:lnSpc>
              <a:defRPr sz="3600" cap="all">
                <a:solidFill>
                  <a:srgbClr val="FFFFFF"/>
                </a:solidFill>
                <a:latin typeface="Helvetica"/>
                <a:ea typeface="Helvetica"/>
                <a:cs typeface="Helvetica"/>
                <a:sym typeface="Helvetica"/>
              </a:defRPr>
            </a:pPr>
            <a:r>
              <a:rPr dirty="0">
                <a:solidFill>
                  <a:schemeClr val="bg2">
                    <a:lumMod val="20000"/>
                    <a:lumOff val="80000"/>
                  </a:schemeClr>
                </a:solidFill>
                <a:latin typeface="Montserrat Light"/>
                <a:ea typeface="Montserrat"/>
                <a:cs typeface="Montserrat Light"/>
              </a:rPr>
              <a:t>website proposal </a:t>
            </a: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 name="Shape 681"/>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24</a:t>
            </a:fld>
            <a:endParaRPr/>
          </a:p>
        </p:txBody>
      </p:sp>
      <p:sp>
        <p:nvSpPr>
          <p:cNvPr id="682" name="Shape 682"/>
          <p:cNvSpPr/>
          <p:nvPr/>
        </p:nvSpPr>
        <p:spPr>
          <a:xfrm>
            <a:off x="4481428" y="2476272"/>
            <a:ext cx="14935201" cy="9232901"/>
          </a:xfrm>
          <a:prstGeom prst="rect">
            <a:avLst/>
          </a:prstGeom>
          <a:blipFill>
            <a:blip r:embed="rId2"/>
            <a:srcRect/>
            <a:stretch>
              <a:fillRect t="-85" b="-85"/>
            </a:stretch>
          </a:blipFill>
          <a:ln w="12700">
            <a:miter lim="400000"/>
          </a:ln>
        </p:spPr>
        <p:txBody>
          <a:bodyPr lIns="50800" tIns="50800" rIns="50800" bIns="50800" anchor="ctr"/>
          <a:lstStyle/>
          <a:p>
            <a:pPr>
              <a:lnSpc>
                <a:spcPct val="110000"/>
              </a:lnSpc>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3" name="Shape 683"/>
          <p:cNvSpPr/>
          <p:nvPr/>
        </p:nvSpPr>
        <p:spPr>
          <a:xfrm>
            <a:off x="6720373" y="3592538"/>
            <a:ext cx="10516634" cy="6572383"/>
          </a:xfrm>
          <a:prstGeom prst="rect">
            <a:avLst/>
          </a:prstGeom>
          <a:solidFill>
            <a:schemeClr val="tx1"/>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4" name="Shape 684"/>
          <p:cNvSpPr/>
          <p:nvPr/>
        </p:nvSpPr>
        <p:spPr>
          <a:xfrm>
            <a:off x="11603427" y="5322284"/>
            <a:ext cx="1860027" cy="2946401"/>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bg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5" name="Shape 685"/>
          <p:cNvSpPr/>
          <p:nvPr/>
        </p:nvSpPr>
        <p:spPr>
          <a:xfrm>
            <a:off x="10151045" y="5322284"/>
            <a:ext cx="1860028" cy="2946401"/>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bg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6" name="Shape 686"/>
          <p:cNvSpPr/>
          <p:nvPr/>
        </p:nvSpPr>
        <p:spPr>
          <a:xfrm>
            <a:off x="13214122" y="5363532"/>
            <a:ext cx="1013625" cy="1658150"/>
          </a:xfrm>
          <a:custGeom>
            <a:avLst/>
            <a:gdLst/>
            <a:ahLst/>
            <a:cxnLst>
              <a:cxn ang="0">
                <a:pos x="wd2" y="hd2"/>
              </a:cxn>
              <a:cxn ang="5400000">
                <a:pos x="wd2" y="hd2"/>
              </a:cxn>
              <a:cxn ang="10800000">
                <a:pos x="wd2" y="hd2"/>
              </a:cxn>
              <a:cxn ang="16200000">
                <a:pos x="wd2" y="hd2"/>
              </a:cxn>
            </a:cxnLst>
            <a:rect l="0" t="0" r="r" b="b"/>
            <a:pathLst>
              <a:path w="21600" h="21600" extrusionOk="0">
                <a:moveTo>
                  <a:pt x="21600" y="2577"/>
                </a:moveTo>
                <a:cubicBezTo>
                  <a:pt x="14648" y="4547"/>
                  <a:pt x="10800" y="7048"/>
                  <a:pt x="10800" y="9928"/>
                </a:cubicBezTo>
                <a:cubicBezTo>
                  <a:pt x="10800" y="12733"/>
                  <a:pt x="14400" y="14703"/>
                  <a:pt x="19614" y="15309"/>
                </a:cubicBezTo>
                <a:cubicBezTo>
                  <a:pt x="20235" y="15385"/>
                  <a:pt x="21476" y="16219"/>
                  <a:pt x="21476" y="18038"/>
                </a:cubicBezTo>
                <a:cubicBezTo>
                  <a:pt x="21476" y="20160"/>
                  <a:pt x="17752" y="21600"/>
                  <a:pt x="14400" y="21600"/>
                </a:cubicBezTo>
                <a:lnTo>
                  <a:pt x="14276" y="21600"/>
                </a:lnTo>
                <a:cubicBezTo>
                  <a:pt x="7945" y="21600"/>
                  <a:pt x="0" y="18114"/>
                  <a:pt x="0" y="12278"/>
                </a:cubicBezTo>
                <a:cubicBezTo>
                  <a:pt x="0" y="5457"/>
                  <a:pt x="10179" y="1592"/>
                  <a:pt x="19862" y="0"/>
                </a:cubicBezTo>
                <a:cubicBezTo>
                  <a:pt x="19862" y="0"/>
                  <a:pt x="21600" y="2577"/>
                  <a:pt x="21600" y="2577"/>
                </a:cubicBezTo>
                <a:close/>
              </a:path>
            </a:pathLst>
          </a:custGeom>
          <a:solidFill>
            <a:schemeClr val="bg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8" name="Shape 688"/>
          <p:cNvSpPr/>
          <p:nvPr/>
        </p:nvSpPr>
        <p:spPr>
          <a:xfrm>
            <a:off x="14058900" y="7696200"/>
            <a:ext cx="1219200" cy="1219200"/>
          </a:xfrm>
          <a:prstGeom prst="ellipse">
            <a:avLst/>
          </a:prstGeom>
          <a:ln w="508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9" name="Shape 689"/>
          <p:cNvSpPr/>
          <p:nvPr/>
        </p:nvSpPr>
        <p:spPr>
          <a:xfrm rot="6784476">
            <a:off x="9996604" y="7962832"/>
            <a:ext cx="4609755" cy="3557862"/>
          </a:xfrm>
          <a:custGeom>
            <a:avLst/>
            <a:gdLst/>
            <a:ahLst/>
            <a:cxnLst>
              <a:cxn ang="0">
                <a:pos x="wd2" y="hd2"/>
              </a:cxn>
              <a:cxn ang="5400000">
                <a:pos x="wd2" y="hd2"/>
              </a:cxn>
              <a:cxn ang="10800000">
                <a:pos x="wd2" y="hd2"/>
              </a:cxn>
              <a:cxn ang="16200000">
                <a:pos x="wd2" y="hd2"/>
              </a:cxn>
            </a:cxnLst>
            <a:rect l="0" t="0" r="r" b="b"/>
            <a:pathLst>
              <a:path w="21600" h="19952" extrusionOk="0">
                <a:moveTo>
                  <a:pt x="0" y="0"/>
                </a:moveTo>
                <a:cubicBezTo>
                  <a:pt x="0" y="0"/>
                  <a:pt x="1675" y="10739"/>
                  <a:pt x="7941" y="15950"/>
                </a:cubicBezTo>
                <a:cubicBezTo>
                  <a:pt x="14737" y="21600"/>
                  <a:pt x="21600" y="19613"/>
                  <a:pt x="21600" y="19613"/>
                </a:cubicBezTo>
              </a:path>
            </a:pathLst>
          </a:custGeom>
          <a:ln w="38100">
            <a:solidFill>
              <a:schemeClr val="bg2"/>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690" name="Shape 690"/>
          <p:cNvSpPr/>
          <p:nvPr/>
        </p:nvSpPr>
        <p:spPr>
          <a:xfrm>
            <a:off x="10604500" y="11887200"/>
            <a:ext cx="9220200" cy="1177245"/>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Pellentesque quis pretium nisi, viverra vestibulum felis. Ut id vulputate ligula, vel auctor risus. </a:t>
            </a:r>
          </a:p>
        </p:txBody>
      </p:sp>
      <p:sp>
        <p:nvSpPr>
          <p:cNvPr id="691" name="Shape 691"/>
          <p:cNvSpPr/>
          <p:nvPr/>
        </p:nvSpPr>
        <p:spPr>
          <a:xfrm>
            <a:off x="19100800" y="5740400"/>
            <a:ext cx="51181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Pellentesque quis pretium nisi, viverra vestibulum felis. Ut id vulputate ligula, vel auctor risus. </a:t>
            </a:r>
          </a:p>
        </p:txBody>
      </p:sp>
      <p:sp>
        <p:nvSpPr>
          <p:cNvPr id="692" name="Shape 692"/>
          <p:cNvSpPr/>
          <p:nvPr/>
        </p:nvSpPr>
        <p:spPr>
          <a:xfrm>
            <a:off x="8318500" y="7150100"/>
            <a:ext cx="1219200" cy="1219200"/>
          </a:xfrm>
          <a:prstGeom prst="ellipse">
            <a:avLst/>
          </a:prstGeom>
          <a:ln w="508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3" name="Shape 693"/>
          <p:cNvSpPr/>
          <p:nvPr/>
        </p:nvSpPr>
        <p:spPr>
          <a:xfrm>
            <a:off x="622606" y="3695700"/>
            <a:ext cx="5054293" cy="2377574"/>
          </a:xfrm>
          <a:prstGeom prst="rect">
            <a:avLst/>
          </a:prstGeom>
          <a:ln w="12700"/>
          <a:extLst>
            <a:ext uri="{C572A759-6A51-4108-AA02-DFA0A04FC94B}">
              <ma14:wrappingTextBoxFlag xmlns:ma14="http://schemas.microsoft.com/office/mac/drawingml/2011/main" val="1"/>
            </a:ext>
          </a:extLst>
        </p:spPr>
        <p:txBody>
          <a:bodyPr wrap="square" lIns="0" tIns="0" rIns="0" bIns="0">
            <a:spAutoFit/>
          </a:bodyPr>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Pellentesque quis pretium nisi, viverra vestibulum felis. Ut id vulputate ligula, vel auctor risus. </a:t>
            </a:r>
          </a:p>
        </p:txBody>
      </p:sp>
      <p:sp>
        <p:nvSpPr>
          <p:cNvPr id="694" name="Shape 694"/>
          <p:cNvSpPr/>
          <p:nvPr/>
        </p:nvSpPr>
        <p:spPr>
          <a:xfrm>
            <a:off x="8851900" y="5371970"/>
            <a:ext cx="9182100" cy="2425475"/>
          </a:xfrm>
          <a:custGeom>
            <a:avLst/>
            <a:gdLst/>
            <a:ahLst/>
            <a:cxnLst>
              <a:cxn ang="0">
                <a:pos x="wd2" y="hd2"/>
              </a:cxn>
              <a:cxn ang="5400000">
                <a:pos x="wd2" y="hd2"/>
              </a:cxn>
              <a:cxn ang="10800000">
                <a:pos x="wd2" y="hd2"/>
              </a:cxn>
              <a:cxn ang="16200000">
                <a:pos x="wd2" y="hd2"/>
              </a:cxn>
            </a:cxnLst>
            <a:rect l="0" t="0" r="r" b="b"/>
            <a:pathLst>
              <a:path w="21600" h="20508" extrusionOk="0">
                <a:moveTo>
                  <a:pt x="0" y="20508"/>
                </a:moveTo>
                <a:cubicBezTo>
                  <a:pt x="0" y="20508"/>
                  <a:pt x="3618" y="1358"/>
                  <a:pt x="10681" y="69"/>
                </a:cubicBezTo>
                <a:cubicBezTo>
                  <a:pt x="17045" y="-1092"/>
                  <a:pt x="21600" y="12780"/>
                  <a:pt x="21600" y="12780"/>
                </a:cubicBezTo>
              </a:path>
            </a:pathLst>
          </a:custGeom>
          <a:ln w="38100">
            <a:solidFill>
              <a:schemeClr val="bg2"/>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695" name="Shape 695"/>
          <p:cNvSpPr/>
          <p:nvPr/>
        </p:nvSpPr>
        <p:spPr>
          <a:xfrm>
            <a:off x="10604500" y="4203700"/>
            <a:ext cx="1219200" cy="1219200"/>
          </a:xfrm>
          <a:prstGeom prst="ellipse">
            <a:avLst/>
          </a:prstGeom>
          <a:ln w="50800">
            <a:solidFill>
              <a:schemeClr val="accent6"/>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6" name="Shape 696"/>
          <p:cNvSpPr/>
          <p:nvPr/>
        </p:nvSpPr>
        <p:spPr>
          <a:xfrm flipH="1">
            <a:off x="4509591" y="2060030"/>
            <a:ext cx="6794501" cy="2908301"/>
          </a:xfrm>
          <a:custGeom>
            <a:avLst/>
            <a:gdLst/>
            <a:ahLst/>
            <a:cxnLst>
              <a:cxn ang="0">
                <a:pos x="wd2" y="hd2"/>
              </a:cxn>
              <a:cxn ang="5400000">
                <a:pos x="wd2" y="hd2"/>
              </a:cxn>
              <a:cxn ang="10800000">
                <a:pos x="wd2" y="hd2"/>
              </a:cxn>
              <a:cxn ang="16200000">
                <a:pos x="wd2" y="hd2"/>
              </a:cxn>
            </a:cxnLst>
            <a:rect l="0" t="0" r="r" b="b"/>
            <a:pathLst>
              <a:path w="21600" h="18894" extrusionOk="0">
                <a:moveTo>
                  <a:pt x="0" y="18894"/>
                </a:moveTo>
                <a:cubicBezTo>
                  <a:pt x="0" y="18894"/>
                  <a:pt x="2389" y="4886"/>
                  <a:pt x="9714" y="964"/>
                </a:cubicBezTo>
                <a:cubicBezTo>
                  <a:pt x="16568" y="-2706"/>
                  <a:pt x="21600" y="5289"/>
                  <a:pt x="21600" y="5289"/>
                </a:cubicBezTo>
              </a:path>
            </a:pathLst>
          </a:custGeom>
          <a:ln w="38100">
            <a:solidFill>
              <a:schemeClr val="bg2"/>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697" name="Shape 697"/>
          <p:cNvSpPr/>
          <p:nvPr/>
        </p:nvSpPr>
        <p:spPr>
          <a:xfrm>
            <a:off x="3797300" y="2044700"/>
            <a:ext cx="1219200" cy="1219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8" name="Shape 698"/>
          <p:cNvSpPr/>
          <p:nvPr/>
        </p:nvSpPr>
        <p:spPr>
          <a:xfrm>
            <a:off x="4255704" y="2117408"/>
            <a:ext cx="338144" cy="98488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defRPr sz="6400" b="1">
                <a:solidFill>
                  <a:srgbClr val="FFFFFF"/>
                </a:solidFill>
                <a:latin typeface="Helvetica"/>
                <a:ea typeface="Helvetica"/>
                <a:cs typeface="Helvetica"/>
                <a:sym typeface="Helvetica"/>
              </a:defRPr>
            </a:lvl1pPr>
          </a:lstStyle>
          <a:p>
            <a:r>
              <a:rPr dirty="0">
                <a:solidFill>
                  <a:schemeClr val="bg2">
                    <a:lumMod val="20000"/>
                    <a:lumOff val="80000"/>
                  </a:schemeClr>
                </a:solidFill>
                <a:latin typeface="Montserrat"/>
                <a:ea typeface="Montserrat"/>
                <a:cs typeface="Montserrat"/>
              </a:rPr>
              <a:t>1</a:t>
            </a:r>
          </a:p>
        </p:txBody>
      </p:sp>
      <p:sp>
        <p:nvSpPr>
          <p:cNvPr id="699" name="Shape 699"/>
          <p:cNvSpPr/>
          <p:nvPr/>
        </p:nvSpPr>
        <p:spPr>
          <a:xfrm>
            <a:off x="17411700" y="62484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0" name="Shape 700"/>
          <p:cNvSpPr/>
          <p:nvPr/>
        </p:nvSpPr>
        <p:spPr>
          <a:xfrm>
            <a:off x="17781204" y="6311900"/>
            <a:ext cx="500381" cy="9779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defRPr sz="6400" b="1">
                <a:solidFill>
                  <a:srgbClr val="FFFFFF"/>
                </a:solidFill>
                <a:latin typeface="Helvetica"/>
                <a:ea typeface="Helvetica"/>
                <a:cs typeface="Helvetica"/>
                <a:sym typeface="Helvetica"/>
              </a:defRPr>
            </a:lvl1pPr>
          </a:lstStyle>
          <a:p>
            <a:r>
              <a:rPr dirty="0">
                <a:solidFill>
                  <a:schemeClr val="bg2">
                    <a:lumMod val="20000"/>
                    <a:lumOff val="80000"/>
                  </a:schemeClr>
                </a:solidFill>
                <a:latin typeface="Montserrat"/>
                <a:ea typeface="Montserrat"/>
                <a:cs typeface="Montserrat"/>
              </a:rPr>
              <a:t>2</a:t>
            </a:r>
          </a:p>
        </p:txBody>
      </p:sp>
      <p:sp>
        <p:nvSpPr>
          <p:cNvPr id="701" name="Shape 701"/>
          <p:cNvSpPr/>
          <p:nvPr/>
        </p:nvSpPr>
        <p:spPr>
          <a:xfrm>
            <a:off x="9207500" y="10579100"/>
            <a:ext cx="1219200" cy="1219200"/>
          </a:xfrm>
          <a:prstGeom prst="ellipse">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2" name="Shape 702"/>
          <p:cNvSpPr/>
          <p:nvPr/>
        </p:nvSpPr>
        <p:spPr>
          <a:xfrm>
            <a:off x="9602404" y="10629900"/>
            <a:ext cx="466243" cy="9779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defRPr sz="6400" b="1">
                <a:solidFill>
                  <a:srgbClr val="FFFFFF"/>
                </a:solidFill>
                <a:latin typeface="Helvetica"/>
                <a:ea typeface="Helvetica"/>
                <a:cs typeface="Helvetica"/>
                <a:sym typeface="Helvetica"/>
              </a:defRPr>
            </a:lvl1pPr>
          </a:lstStyle>
          <a:p>
            <a:r>
              <a:rPr dirty="0">
                <a:solidFill>
                  <a:schemeClr val="bg2">
                    <a:lumMod val="20000"/>
                    <a:lumOff val="80000"/>
                  </a:schemeClr>
                </a:solidFill>
                <a:latin typeface="Montserrat"/>
                <a:ea typeface="Montserrat"/>
                <a:cs typeface="Montserrat"/>
              </a:rPr>
              <a:t>3</a:t>
            </a:r>
          </a:p>
        </p:txBody>
      </p:sp>
      <p:sp>
        <p:nvSpPr>
          <p:cNvPr id="703" name="Shape 703"/>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Concept</a:t>
            </a: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5" name="Shape 705"/>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25</a:t>
            </a:fld>
            <a:endParaRPr/>
          </a:p>
        </p:txBody>
      </p:sp>
      <p:sp>
        <p:nvSpPr>
          <p:cNvPr id="706" name="Shape 706"/>
          <p:cNvSpPr/>
          <p:nvPr/>
        </p:nvSpPr>
        <p:spPr>
          <a:xfrm>
            <a:off x="622607" y="420985"/>
            <a:ext cx="127635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Project stages</a:t>
            </a:r>
          </a:p>
        </p:txBody>
      </p:sp>
      <p:sp>
        <p:nvSpPr>
          <p:cNvPr id="707" name="Shape 707"/>
          <p:cNvSpPr/>
          <p:nvPr/>
        </p:nvSpPr>
        <p:spPr>
          <a:xfrm>
            <a:off x="3351419" y="6223000"/>
            <a:ext cx="8204201" cy="1092200"/>
          </a:xfrm>
          <a:prstGeom prst="rect">
            <a:avLst/>
          </a:prstGeom>
          <a:solidFill>
            <a:schemeClr val="accent2"/>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708" name="Shape 708"/>
          <p:cNvSpPr/>
          <p:nvPr/>
        </p:nvSpPr>
        <p:spPr>
          <a:xfrm>
            <a:off x="5673100" y="4788486"/>
            <a:ext cx="3848101" cy="954107"/>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defTabSz="1625600">
              <a:spcBef>
                <a:spcPts val="1500"/>
              </a:spcBef>
              <a:defRPr sz="6200" cap="all">
                <a:solidFill>
                  <a:srgbClr val="FFFFFF"/>
                </a:solidFill>
                <a:latin typeface="Helvetica"/>
                <a:ea typeface="Helvetica"/>
                <a:cs typeface="Helvetica"/>
                <a:sym typeface="Helvetica"/>
              </a:defRPr>
            </a:pPr>
            <a:r>
              <a:rPr sz="3600" dirty="0">
                <a:solidFill>
                  <a:schemeClr val="accent1"/>
                </a:solidFill>
                <a:latin typeface="Montserrat"/>
                <a:ea typeface="Montserrat"/>
                <a:cs typeface="Montserrat"/>
              </a:rPr>
              <a:t>18-22 of </a:t>
            </a:r>
            <a:r>
              <a:rPr dirty="0">
                <a:solidFill>
                  <a:schemeClr val="accent1"/>
                </a:solidFill>
                <a:latin typeface="Montserrat"/>
                <a:ea typeface="Montserrat"/>
                <a:cs typeface="Montserrat"/>
              </a:rPr>
              <a:t>jan</a:t>
            </a:r>
          </a:p>
        </p:txBody>
      </p:sp>
      <p:sp>
        <p:nvSpPr>
          <p:cNvPr id="709" name="Shape 709"/>
          <p:cNvSpPr/>
          <p:nvPr/>
        </p:nvSpPr>
        <p:spPr>
          <a:xfrm>
            <a:off x="3089870" y="5669018"/>
            <a:ext cx="584201" cy="292101"/>
          </a:xfrm>
          <a:custGeom>
            <a:avLst/>
            <a:gdLst/>
            <a:ahLst/>
            <a:cxnLst>
              <a:cxn ang="0">
                <a:pos x="wd2" y="hd2"/>
              </a:cxn>
              <a:cxn ang="5400000">
                <a:pos x="wd2" y="hd2"/>
              </a:cxn>
              <a:cxn ang="10800000">
                <a:pos x="wd2" y="hd2"/>
              </a:cxn>
              <a:cxn ang="16200000">
                <a:pos x="wd2" y="hd2"/>
              </a:cxn>
            </a:cxnLst>
            <a:rect l="0" t="0" r="r" b="b"/>
            <a:pathLst>
              <a:path w="21600" h="21600" extrusionOk="0">
                <a:moveTo>
                  <a:pt x="10908" y="21600"/>
                </a:moveTo>
                <a:lnTo>
                  <a:pt x="0" y="0"/>
                </a:lnTo>
                <a:lnTo>
                  <a:pt x="21600" y="0"/>
                </a:lnTo>
                <a:lnTo>
                  <a:pt x="10908" y="21600"/>
                </a:lnTo>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0" name="Shape 710"/>
          <p:cNvSpPr/>
          <p:nvPr/>
        </p:nvSpPr>
        <p:spPr>
          <a:xfrm>
            <a:off x="7293570" y="7637518"/>
            <a:ext cx="584201" cy="292101"/>
          </a:xfrm>
          <a:custGeom>
            <a:avLst/>
            <a:gdLst/>
            <a:ahLst/>
            <a:cxnLst>
              <a:cxn ang="0">
                <a:pos x="wd2" y="hd2"/>
              </a:cxn>
              <a:cxn ang="5400000">
                <a:pos x="wd2" y="hd2"/>
              </a:cxn>
              <a:cxn ang="10800000">
                <a:pos x="wd2" y="hd2"/>
              </a:cxn>
              <a:cxn ang="16200000">
                <a:pos x="wd2" y="hd2"/>
              </a:cxn>
            </a:cxnLst>
            <a:rect l="0" t="0" r="r" b="b"/>
            <a:pathLst>
              <a:path w="21600" h="21600" extrusionOk="0">
                <a:moveTo>
                  <a:pt x="10908" y="21600"/>
                </a:moveTo>
                <a:lnTo>
                  <a:pt x="0" y="0"/>
                </a:lnTo>
                <a:lnTo>
                  <a:pt x="21600" y="0"/>
                </a:lnTo>
                <a:lnTo>
                  <a:pt x="10908" y="21600"/>
                </a:lnTo>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1" name="Shape 711"/>
          <p:cNvSpPr/>
          <p:nvPr/>
        </p:nvSpPr>
        <p:spPr>
          <a:xfrm>
            <a:off x="4714896" y="9099550"/>
            <a:ext cx="5753101" cy="27940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a:t>
            </a:r>
          </a:p>
        </p:txBody>
      </p:sp>
      <p:sp>
        <p:nvSpPr>
          <p:cNvPr id="712" name="Shape 712"/>
          <p:cNvSpPr/>
          <p:nvPr/>
        </p:nvSpPr>
        <p:spPr>
          <a:xfrm>
            <a:off x="5862179" y="8284517"/>
            <a:ext cx="3470795"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Important Title</a:t>
            </a:r>
          </a:p>
        </p:txBody>
      </p:sp>
      <p:sp>
        <p:nvSpPr>
          <p:cNvPr id="713" name="Shape 713"/>
          <p:cNvSpPr/>
          <p:nvPr/>
        </p:nvSpPr>
        <p:spPr>
          <a:xfrm>
            <a:off x="16264900" y="4775786"/>
            <a:ext cx="3848101" cy="954107"/>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defTabSz="1625600">
              <a:spcBef>
                <a:spcPts val="1500"/>
              </a:spcBef>
              <a:defRPr sz="6200" cap="all">
                <a:solidFill>
                  <a:srgbClr val="FFFFFF"/>
                </a:solidFill>
                <a:latin typeface="Helvetica"/>
                <a:ea typeface="Helvetica"/>
                <a:cs typeface="Helvetica"/>
                <a:sym typeface="Helvetica"/>
              </a:defRPr>
            </a:pPr>
            <a:r>
              <a:rPr sz="3600" dirty="0">
                <a:solidFill>
                  <a:schemeClr val="accent1"/>
                </a:solidFill>
                <a:latin typeface="Montserrat"/>
                <a:ea typeface="Montserrat"/>
                <a:cs typeface="Montserrat"/>
              </a:rPr>
              <a:t>14-31 of </a:t>
            </a:r>
            <a:r>
              <a:rPr dirty="0">
                <a:solidFill>
                  <a:schemeClr val="accent1"/>
                </a:solidFill>
                <a:latin typeface="Montserrat"/>
                <a:ea typeface="Montserrat"/>
                <a:cs typeface="Montserrat"/>
              </a:rPr>
              <a:t>Feb</a:t>
            </a:r>
          </a:p>
        </p:txBody>
      </p:sp>
      <p:sp>
        <p:nvSpPr>
          <p:cNvPr id="714" name="Shape 714"/>
          <p:cNvSpPr/>
          <p:nvPr/>
        </p:nvSpPr>
        <p:spPr>
          <a:xfrm>
            <a:off x="11466719" y="6223000"/>
            <a:ext cx="12928601" cy="1092200"/>
          </a:xfrm>
          <a:prstGeom prst="rect">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715" name="Shape 715"/>
          <p:cNvSpPr/>
          <p:nvPr/>
        </p:nvSpPr>
        <p:spPr>
          <a:xfrm>
            <a:off x="2630971" y="4430718"/>
            <a:ext cx="1500411" cy="90486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defTabSz="11557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START</a:t>
            </a:r>
          </a:p>
          <a:p>
            <a:pPr defTabSz="11557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POINT</a:t>
            </a:r>
          </a:p>
        </p:txBody>
      </p:sp>
      <p:sp>
        <p:nvSpPr>
          <p:cNvPr id="716" name="Shape 716"/>
          <p:cNvSpPr/>
          <p:nvPr/>
        </p:nvSpPr>
        <p:spPr>
          <a:xfrm>
            <a:off x="5740730" y="6499985"/>
            <a:ext cx="33655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622300">
              <a:lnSpc>
                <a:spcPct val="90000"/>
              </a:lnSpc>
              <a:defRPr sz="3600">
                <a:solidFill>
                  <a:srgbClr val="FFFFFF"/>
                </a:solidFill>
                <a:latin typeface="Helvetica"/>
                <a:ea typeface="Helvetica"/>
                <a:cs typeface="Helvetica"/>
                <a:sym typeface="Helvetica"/>
              </a:defRPr>
            </a:lvl1pPr>
          </a:lstStyle>
          <a:p>
            <a:r>
              <a:rPr dirty="0">
                <a:solidFill>
                  <a:schemeClr val="bg2">
                    <a:lumMod val="20000"/>
                    <a:lumOff val="80000"/>
                  </a:schemeClr>
                </a:solidFill>
                <a:latin typeface="Montserrat"/>
                <a:ea typeface="Montserrat"/>
                <a:cs typeface="Montserrat"/>
              </a:rPr>
              <a:t>Analytics</a:t>
            </a:r>
          </a:p>
        </p:txBody>
      </p:sp>
      <p:sp>
        <p:nvSpPr>
          <p:cNvPr id="717" name="Shape 717"/>
          <p:cNvSpPr/>
          <p:nvPr/>
        </p:nvSpPr>
        <p:spPr>
          <a:xfrm>
            <a:off x="17898070" y="7624818"/>
            <a:ext cx="584201" cy="292101"/>
          </a:xfrm>
          <a:custGeom>
            <a:avLst/>
            <a:gdLst/>
            <a:ahLst/>
            <a:cxnLst>
              <a:cxn ang="0">
                <a:pos x="wd2" y="hd2"/>
              </a:cxn>
              <a:cxn ang="5400000">
                <a:pos x="wd2" y="hd2"/>
              </a:cxn>
              <a:cxn ang="10800000">
                <a:pos x="wd2" y="hd2"/>
              </a:cxn>
              <a:cxn ang="16200000">
                <a:pos x="wd2" y="hd2"/>
              </a:cxn>
            </a:cxnLst>
            <a:rect l="0" t="0" r="r" b="b"/>
            <a:pathLst>
              <a:path w="21600" h="21600" extrusionOk="0">
                <a:moveTo>
                  <a:pt x="10908" y="21600"/>
                </a:moveTo>
                <a:lnTo>
                  <a:pt x="0" y="0"/>
                </a:lnTo>
                <a:lnTo>
                  <a:pt x="21600" y="0"/>
                </a:lnTo>
                <a:lnTo>
                  <a:pt x="10908" y="21600"/>
                </a:lnTo>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8" name="Shape 718"/>
          <p:cNvSpPr/>
          <p:nvPr/>
        </p:nvSpPr>
        <p:spPr>
          <a:xfrm>
            <a:off x="15306696" y="9086850"/>
            <a:ext cx="5753101" cy="27940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a:t>
            </a:r>
          </a:p>
        </p:txBody>
      </p:sp>
      <p:sp>
        <p:nvSpPr>
          <p:cNvPr id="719" name="Shape 719"/>
          <p:cNvSpPr/>
          <p:nvPr/>
        </p:nvSpPr>
        <p:spPr>
          <a:xfrm>
            <a:off x="16453981" y="8271817"/>
            <a:ext cx="3470795"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Important Title</a:t>
            </a:r>
          </a:p>
        </p:txBody>
      </p:sp>
      <p:sp>
        <p:nvSpPr>
          <p:cNvPr id="720" name="Shape 720"/>
          <p:cNvSpPr/>
          <p:nvPr/>
        </p:nvSpPr>
        <p:spPr>
          <a:xfrm>
            <a:off x="15303831" y="6487285"/>
            <a:ext cx="54102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622300">
              <a:lnSpc>
                <a:spcPct val="90000"/>
              </a:lnSpc>
              <a:defRPr sz="3600">
                <a:solidFill>
                  <a:srgbClr val="FFFFFF"/>
                </a:solidFill>
                <a:latin typeface="Helvetica"/>
                <a:ea typeface="Helvetica"/>
                <a:cs typeface="Helvetica"/>
                <a:sym typeface="Helvetica"/>
              </a:defRPr>
            </a:lvl1pPr>
          </a:lstStyle>
          <a:p>
            <a:r>
              <a:rPr dirty="0">
                <a:solidFill>
                  <a:schemeClr val="bg2">
                    <a:lumMod val="20000"/>
                    <a:lumOff val="80000"/>
                  </a:schemeClr>
                </a:solidFill>
                <a:latin typeface="Montserrat"/>
                <a:ea typeface="Montserrat"/>
                <a:cs typeface="Montserrat"/>
              </a:rPr>
              <a:t>Design Stage</a:t>
            </a: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2" name="Shape 722"/>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26</a:t>
            </a:fld>
            <a:endParaRPr/>
          </a:p>
        </p:txBody>
      </p:sp>
      <p:sp>
        <p:nvSpPr>
          <p:cNvPr id="723" name="Shape 723"/>
          <p:cNvSpPr/>
          <p:nvPr/>
        </p:nvSpPr>
        <p:spPr>
          <a:xfrm>
            <a:off x="622607" y="420985"/>
            <a:ext cx="127635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Project stages</a:t>
            </a:r>
          </a:p>
        </p:txBody>
      </p:sp>
      <p:sp>
        <p:nvSpPr>
          <p:cNvPr id="724" name="Shape 724"/>
          <p:cNvSpPr/>
          <p:nvPr/>
        </p:nvSpPr>
        <p:spPr>
          <a:xfrm>
            <a:off x="3686770" y="7637518"/>
            <a:ext cx="584201" cy="292101"/>
          </a:xfrm>
          <a:custGeom>
            <a:avLst/>
            <a:gdLst/>
            <a:ahLst/>
            <a:cxnLst>
              <a:cxn ang="0">
                <a:pos x="wd2" y="hd2"/>
              </a:cxn>
              <a:cxn ang="5400000">
                <a:pos x="wd2" y="hd2"/>
              </a:cxn>
              <a:cxn ang="10800000">
                <a:pos x="wd2" y="hd2"/>
              </a:cxn>
              <a:cxn ang="16200000">
                <a:pos x="wd2" y="hd2"/>
              </a:cxn>
            </a:cxnLst>
            <a:rect l="0" t="0" r="r" b="b"/>
            <a:pathLst>
              <a:path w="21600" h="21600" extrusionOk="0">
                <a:moveTo>
                  <a:pt x="10908" y="21600"/>
                </a:moveTo>
                <a:lnTo>
                  <a:pt x="0" y="0"/>
                </a:lnTo>
                <a:lnTo>
                  <a:pt x="21600" y="0"/>
                </a:lnTo>
                <a:lnTo>
                  <a:pt x="10908" y="21600"/>
                </a:lnTo>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5" name="Shape 725"/>
          <p:cNvSpPr/>
          <p:nvPr/>
        </p:nvSpPr>
        <p:spPr>
          <a:xfrm>
            <a:off x="1108096" y="9099550"/>
            <a:ext cx="5753101" cy="27940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a:t>
            </a:r>
          </a:p>
        </p:txBody>
      </p:sp>
      <p:sp>
        <p:nvSpPr>
          <p:cNvPr id="726" name="Shape 726"/>
          <p:cNvSpPr/>
          <p:nvPr/>
        </p:nvSpPr>
        <p:spPr>
          <a:xfrm>
            <a:off x="2242679" y="8271817"/>
            <a:ext cx="3470795"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Important Title</a:t>
            </a:r>
          </a:p>
        </p:txBody>
      </p:sp>
      <p:sp>
        <p:nvSpPr>
          <p:cNvPr id="727" name="Shape 727"/>
          <p:cNvSpPr/>
          <p:nvPr/>
        </p:nvSpPr>
        <p:spPr>
          <a:xfrm>
            <a:off x="-14081" y="6223000"/>
            <a:ext cx="7810501" cy="1092200"/>
          </a:xfrm>
          <a:prstGeom prst="rect">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728" name="Shape 728"/>
          <p:cNvSpPr/>
          <p:nvPr/>
        </p:nvSpPr>
        <p:spPr>
          <a:xfrm>
            <a:off x="14684970" y="7637518"/>
            <a:ext cx="584201" cy="292101"/>
          </a:xfrm>
          <a:custGeom>
            <a:avLst/>
            <a:gdLst/>
            <a:ahLst/>
            <a:cxnLst>
              <a:cxn ang="0">
                <a:pos x="wd2" y="hd2"/>
              </a:cxn>
              <a:cxn ang="5400000">
                <a:pos x="wd2" y="hd2"/>
              </a:cxn>
              <a:cxn ang="10800000">
                <a:pos x="wd2" y="hd2"/>
              </a:cxn>
              <a:cxn ang="16200000">
                <a:pos x="wd2" y="hd2"/>
              </a:cxn>
            </a:cxnLst>
            <a:rect l="0" t="0" r="r" b="b"/>
            <a:pathLst>
              <a:path w="21600" h="21600" extrusionOk="0">
                <a:moveTo>
                  <a:pt x="10908" y="21600"/>
                </a:moveTo>
                <a:lnTo>
                  <a:pt x="0" y="0"/>
                </a:lnTo>
                <a:lnTo>
                  <a:pt x="21600" y="0"/>
                </a:lnTo>
                <a:lnTo>
                  <a:pt x="10908" y="21600"/>
                </a:lnTo>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9" name="Shape 729"/>
          <p:cNvSpPr/>
          <p:nvPr/>
        </p:nvSpPr>
        <p:spPr>
          <a:xfrm>
            <a:off x="12106296" y="9099550"/>
            <a:ext cx="5753101" cy="27940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a:t>
            </a:r>
          </a:p>
        </p:txBody>
      </p:sp>
      <p:sp>
        <p:nvSpPr>
          <p:cNvPr id="730" name="Shape 730"/>
          <p:cNvSpPr/>
          <p:nvPr/>
        </p:nvSpPr>
        <p:spPr>
          <a:xfrm>
            <a:off x="13240881" y="8271817"/>
            <a:ext cx="3470795"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Important Title</a:t>
            </a:r>
          </a:p>
        </p:txBody>
      </p:sp>
      <p:sp>
        <p:nvSpPr>
          <p:cNvPr id="731" name="Shape 731"/>
          <p:cNvSpPr/>
          <p:nvPr/>
        </p:nvSpPr>
        <p:spPr>
          <a:xfrm>
            <a:off x="1259051" y="6519736"/>
            <a:ext cx="54102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622300">
              <a:lnSpc>
                <a:spcPct val="90000"/>
              </a:lnSpc>
              <a:defRPr sz="3600">
                <a:solidFill>
                  <a:srgbClr val="FFFFFF"/>
                </a:solidFill>
                <a:latin typeface="Helvetica"/>
                <a:ea typeface="Helvetica"/>
                <a:cs typeface="Helvetica"/>
                <a:sym typeface="Helvetica"/>
              </a:defRPr>
            </a:lvl1pPr>
          </a:lstStyle>
          <a:p>
            <a:r>
              <a:rPr dirty="0">
                <a:solidFill>
                  <a:schemeClr val="bg2">
                    <a:lumMod val="20000"/>
                    <a:lumOff val="80000"/>
                  </a:schemeClr>
                </a:solidFill>
                <a:latin typeface="Montserrat"/>
                <a:ea typeface="Montserrat"/>
                <a:cs typeface="Montserrat"/>
              </a:rPr>
              <a:t>Design Stage</a:t>
            </a:r>
          </a:p>
        </p:txBody>
      </p:sp>
      <p:sp>
        <p:nvSpPr>
          <p:cNvPr id="732" name="Shape 732"/>
          <p:cNvSpPr/>
          <p:nvPr/>
        </p:nvSpPr>
        <p:spPr>
          <a:xfrm>
            <a:off x="2079000" y="4737686"/>
            <a:ext cx="3784601" cy="954107"/>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defTabSz="1625600">
              <a:spcBef>
                <a:spcPts val="1500"/>
              </a:spcBef>
              <a:defRPr sz="6200" cap="all">
                <a:solidFill>
                  <a:srgbClr val="FFFFFF"/>
                </a:solidFill>
                <a:latin typeface="Helvetica"/>
                <a:ea typeface="Helvetica"/>
                <a:cs typeface="Helvetica"/>
                <a:sym typeface="Helvetica"/>
              </a:defRPr>
            </a:pPr>
            <a:r>
              <a:rPr sz="3600" dirty="0">
                <a:solidFill>
                  <a:schemeClr val="accent1"/>
                </a:solidFill>
                <a:latin typeface="Montserrat"/>
                <a:ea typeface="Montserrat"/>
                <a:cs typeface="Montserrat"/>
              </a:rPr>
              <a:t>5-28 of </a:t>
            </a:r>
            <a:r>
              <a:rPr dirty="0">
                <a:solidFill>
                  <a:schemeClr val="accent1"/>
                </a:solidFill>
                <a:latin typeface="Montserrat"/>
                <a:ea typeface="Montserrat"/>
                <a:cs typeface="Montserrat"/>
              </a:rPr>
              <a:t>Apr</a:t>
            </a:r>
          </a:p>
        </p:txBody>
      </p:sp>
      <p:sp>
        <p:nvSpPr>
          <p:cNvPr id="733" name="Shape 733"/>
          <p:cNvSpPr/>
          <p:nvPr/>
        </p:nvSpPr>
        <p:spPr>
          <a:xfrm>
            <a:off x="12893050" y="4737686"/>
            <a:ext cx="4140201" cy="954107"/>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defTabSz="1625600">
              <a:spcBef>
                <a:spcPts val="1500"/>
              </a:spcBef>
              <a:defRPr sz="6200" cap="all">
                <a:solidFill>
                  <a:srgbClr val="FFFFFF"/>
                </a:solidFill>
                <a:latin typeface="Helvetica"/>
                <a:ea typeface="Helvetica"/>
                <a:cs typeface="Helvetica"/>
                <a:sym typeface="Helvetica"/>
              </a:defRPr>
            </a:pPr>
            <a:r>
              <a:rPr sz="3600" dirty="0">
                <a:solidFill>
                  <a:schemeClr val="accent1"/>
                </a:solidFill>
                <a:latin typeface="Montserrat"/>
                <a:ea typeface="Montserrat"/>
                <a:cs typeface="Montserrat"/>
              </a:rPr>
              <a:t>12-30 of </a:t>
            </a:r>
            <a:r>
              <a:rPr dirty="0">
                <a:solidFill>
                  <a:schemeClr val="accent1"/>
                </a:solidFill>
                <a:latin typeface="Montserrat"/>
                <a:ea typeface="Montserrat"/>
                <a:cs typeface="Montserrat"/>
              </a:rPr>
              <a:t>may</a:t>
            </a:r>
          </a:p>
        </p:txBody>
      </p:sp>
      <p:sp>
        <p:nvSpPr>
          <p:cNvPr id="734" name="Shape 734"/>
          <p:cNvSpPr/>
          <p:nvPr/>
        </p:nvSpPr>
        <p:spPr>
          <a:xfrm>
            <a:off x="7771019" y="6223000"/>
            <a:ext cx="13995401" cy="1092200"/>
          </a:xfrm>
          <a:prstGeom prst="rect">
            <a:avLst/>
          </a:prstGeom>
          <a:solidFill>
            <a:schemeClr val="accent5"/>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735" name="Shape 735"/>
          <p:cNvSpPr/>
          <p:nvPr/>
        </p:nvSpPr>
        <p:spPr>
          <a:xfrm>
            <a:off x="12281231" y="6519736"/>
            <a:ext cx="54102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622300">
              <a:lnSpc>
                <a:spcPct val="90000"/>
              </a:lnSpc>
              <a:defRPr sz="3600">
                <a:solidFill>
                  <a:srgbClr val="FFFFFF"/>
                </a:solidFill>
                <a:latin typeface="Helvetica"/>
                <a:ea typeface="Helvetica"/>
                <a:cs typeface="Helvetica"/>
                <a:sym typeface="Helvetica"/>
              </a:defRPr>
            </a:lvl1pPr>
          </a:lstStyle>
          <a:p>
            <a:r>
              <a:rPr dirty="0">
                <a:solidFill>
                  <a:schemeClr val="bg2">
                    <a:lumMod val="20000"/>
                    <a:lumOff val="80000"/>
                  </a:schemeClr>
                </a:solidFill>
                <a:latin typeface="Montserrat"/>
                <a:ea typeface="Montserrat"/>
                <a:cs typeface="Montserrat"/>
              </a:rPr>
              <a:t>Developing Stage</a:t>
            </a:r>
          </a:p>
        </p:txBody>
      </p:sp>
      <p:sp>
        <p:nvSpPr>
          <p:cNvPr id="736" name="Shape 736"/>
          <p:cNvSpPr/>
          <p:nvPr/>
        </p:nvSpPr>
        <p:spPr>
          <a:xfrm>
            <a:off x="21753720" y="6223000"/>
            <a:ext cx="2641601" cy="1092200"/>
          </a:xfrm>
          <a:prstGeom prst="rect">
            <a:avLst/>
          </a:prstGeom>
          <a:solidFill>
            <a:schemeClr val="accent4"/>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Tree>
  </p:cSld>
  <p:clrMapOvr>
    <a:masterClrMapping/>
  </p:clrMapOvr>
  <p:transition xmlns:p14="http://schemas.microsoft.com/office/powerpoint/2010/main" spd="slow">
    <p:push/>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8" name="Shape 738"/>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27</a:t>
            </a:fld>
            <a:endParaRPr/>
          </a:p>
        </p:txBody>
      </p:sp>
      <p:sp>
        <p:nvSpPr>
          <p:cNvPr id="739" name="Shape 739"/>
          <p:cNvSpPr/>
          <p:nvPr/>
        </p:nvSpPr>
        <p:spPr>
          <a:xfrm>
            <a:off x="-1380" y="6223000"/>
            <a:ext cx="8826501" cy="1092200"/>
          </a:xfrm>
          <a:prstGeom prst="rect">
            <a:avLst/>
          </a:prstGeom>
          <a:solidFill>
            <a:schemeClr val="accent4"/>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740" name="Shape 740"/>
          <p:cNvSpPr/>
          <p:nvPr/>
        </p:nvSpPr>
        <p:spPr>
          <a:xfrm>
            <a:off x="8825120" y="6223000"/>
            <a:ext cx="12471401" cy="1092200"/>
          </a:xfrm>
          <a:prstGeom prst="rect">
            <a:avLst/>
          </a:prstGeom>
          <a:solidFill>
            <a:schemeClr val="tx2"/>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741" name="Shape 741"/>
          <p:cNvSpPr/>
          <p:nvPr/>
        </p:nvSpPr>
        <p:spPr>
          <a:xfrm>
            <a:off x="1821151" y="6532436"/>
            <a:ext cx="54102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622300">
              <a:lnSpc>
                <a:spcPct val="90000"/>
              </a:lnSpc>
              <a:defRPr sz="3600">
                <a:solidFill>
                  <a:srgbClr val="FFFFFF"/>
                </a:solidFill>
                <a:latin typeface="Helvetica"/>
                <a:ea typeface="Helvetica"/>
                <a:cs typeface="Helvetica"/>
                <a:sym typeface="Helvetica"/>
              </a:defRPr>
            </a:lvl1pPr>
          </a:lstStyle>
          <a:p>
            <a:r>
              <a:rPr dirty="0">
                <a:solidFill>
                  <a:schemeClr val="bg2">
                    <a:lumMod val="20000"/>
                    <a:lumOff val="80000"/>
                  </a:schemeClr>
                </a:solidFill>
                <a:latin typeface="Montserrat"/>
                <a:ea typeface="Montserrat"/>
                <a:cs typeface="Montserrat"/>
              </a:rPr>
              <a:t>Marketing Stage</a:t>
            </a:r>
          </a:p>
        </p:txBody>
      </p:sp>
      <p:sp>
        <p:nvSpPr>
          <p:cNvPr id="742" name="Shape 742"/>
          <p:cNvSpPr/>
          <p:nvPr/>
        </p:nvSpPr>
        <p:spPr>
          <a:xfrm>
            <a:off x="10484181" y="6508919"/>
            <a:ext cx="78359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622300">
              <a:lnSpc>
                <a:spcPct val="90000"/>
              </a:lnSpc>
              <a:defRPr sz="3600">
                <a:solidFill>
                  <a:srgbClr val="FFFFFF"/>
                </a:solidFill>
                <a:latin typeface="Helvetica"/>
                <a:ea typeface="Helvetica"/>
                <a:cs typeface="Helvetica"/>
                <a:sym typeface="Helvetica"/>
              </a:defRPr>
            </a:lvl1pPr>
          </a:lstStyle>
          <a:p>
            <a:r>
              <a:rPr dirty="0">
                <a:solidFill>
                  <a:schemeClr val="bg2">
                    <a:lumMod val="20000"/>
                    <a:lumOff val="80000"/>
                  </a:schemeClr>
                </a:solidFill>
                <a:latin typeface="Montserrat"/>
                <a:ea typeface="Montserrat"/>
                <a:cs typeface="Montserrat"/>
              </a:rPr>
              <a:t> Launch of Project </a:t>
            </a:r>
          </a:p>
        </p:txBody>
      </p:sp>
      <p:sp>
        <p:nvSpPr>
          <p:cNvPr id="743" name="Shape 743"/>
          <p:cNvSpPr/>
          <p:nvPr/>
        </p:nvSpPr>
        <p:spPr>
          <a:xfrm>
            <a:off x="2663200" y="4813886"/>
            <a:ext cx="3784601" cy="954107"/>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defTabSz="1625600">
              <a:spcBef>
                <a:spcPts val="1500"/>
              </a:spcBef>
              <a:defRPr sz="6200" cap="all">
                <a:solidFill>
                  <a:srgbClr val="FFFFFF"/>
                </a:solidFill>
                <a:latin typeface="Helvetica"/>
                <a:ea typeface="Helvetica"/>
                <a:cs typeface="Helvetica"/>
                <a:sym typeface="Helvetica"/>
              </a:defRPr>
            </a:pPr>
            <a:r>
              <a:rPr sz="3600" dirty="0">
                <a:solidFill>
                  <a:schemeClr val="accent1"/>
                </a:solidFill>
                <a:latin typeface="Montserrat"/>
                <a:ea typeface="Montserrat"/>
                <a:cs typeface="Montserrat"/>
              </a:rPr>
              <a:t>6-16 of </a:t>
            </a:r>
            <a:r>
              <a:rPr dirty="0">
                <a:solidFill>
                  <a:schemeClr val="accent1"/>
                </a:solidFill>
                <a:latin typeface="Montserrat"/>
                <a:ea typeface="Montserrat"/>
                <a:cs typeface="Montserrat"/>
              </a:rPr>
              <a:t>sep</a:t>
            </a:r>
          </a:p>
        </p:txBody>
      </p:sp>
      <p:sp>
        <p:nvSpPr>
          <p:cNvPr id="744" name="Shape 744"/>
          <p:cNvSpPr/>
          <p:nvPr/>
        </p:nvSpPr>
        <p:spPr>
          <a:xfrm>
            <a:off x="12562850" y="4813886"/>
            <a:ext cx="3695701" cy="954107"/>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defTabSz="1625600">
              <a:spcBef>
                <a:spcPts val="1500"/>
              </a:spcBef>
              <a:defRPr sz="6200" cap="all">
                <a:solidFill>
                  <a:srgbClr val="FFFFFF"/>
                </a:solidFill>
                <a:latin typeface="Helvetica"/>
                <a:ea typeface="Helvetica"/>
                <a:cs typeface="Helvetica"/>
                <a:sym typeface="Helvetica"/>
              </a:defRPr>
            </a:pPr>
            <a:r>
              <a:rPr sz="3600" dirty="0">
                <a:solidFill>
                  <a:schemeClr val="accent1"/>
                </a:solidFill>
                <a:latin typeface="Montserrat"/>
                <a:ea typeface="Montserrat"/>
                <a:cs typeface="Montserrat"/>
              </a:rPr>
              <a:t>13-19 of </a:t>
            </a:r>
            <a:r>
              <a:rPr dirty="0">
                <a:solidFill>
                  <a:schemeClr val="accent1"/>
                </a:solidFill>
                <a:latin typeface="Montserrat"/>
                <a:ea typeface="Montserrat"/>
                <a:cs typeface="Montserrat"/>
              </a:rPr>
              <a:t>dec</a:t>
            </a:r>
          </a:p>
        </p:txBody>
      </p:sp>
      <p:sp>
        <p:nvSpPr>
          <p:cNvPr id="745" name="Shape 745"/>
          <p:cNvSpPr/>
          <p:nvPr/>
        </p:nvSpPr>
        <p:spPr>
          <a:xfrm>
            <a:off x="20933370" y="5669018"/>
            <a:ext cx="584201" cy="292101"/>
          </a:xfrm>
          <a:custGeom>
            <a:avLst/>
            <a:gdLst/>
            <a:ahLst/>
            <a:cxnLst>
              <a:cxn ang="0">
                <a:pos x="wd2" y="hd2"/>
              </a:cxn>
              <a:cxn ang="5400000">
                <a:pos x="wd2" y="hd2"/>
              </a:cxn>
              <a:cxn ang="10800000">
                <a:pos x="wd2" y="hd2"/>
              </a:cxn>
              <a:cxn ang="16200000">
                <a:pos x="wd2" y="hd2"/>
              </a:cxn>
            </a:cxnLst>
            <a:rect l="0" t="0" r="r" b="b"/>
            <a:pathLst>
              <a:path w="21600" h="21600" extrusionOk="0">
                <a:moveTo>
                  <a:pt x="10908" y="21600"/>
                </a:moveTo>
                <a:lnTo>
                  <a:pt x="0" y="0"/>
                </a:lnTo>
                <a:lnTo>
                  <a:pt x="21600" y="0"/>
                </a:lnTo>
                <a:lnTo>
                  <a:pt x="10908" y="21600"/>
                </a:lnTo>
              </a:path>
            </a:pathLst>
          </a:custGeom>
          <a:solidFill>
            <a:srgbClr val="BCC2CB"/>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6" name="Shape 746"/>
          <p:cNvSpPr/>
          <p:nvPr/>
        </p:nvSpPr>
        <p:spPr>
          <a:xfrm>
            <a:off x="20493708" y="4430718"/>
            <a:ext cx="1461939" cy="90486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defTabSz="11557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END</a:t>
            </a:r>
          </a:p>
          <a:p>
            <a:pPr defTabSz="11557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POINT</a:t>
            </a:r>
          </a:p>
        </p:txBody>
      </p:sp>
      <p:sp>
        <p:nvSpPr>
          <p:cNvPr id="747" name="Shape 747"/>
          <p:cNvSpPr/>
          <p:nvPr/>
        </p:nvSpPr>
        <p:spPr>
          <a:xfrm>
            <a:off x="14113470" y="7904218"/>
            <a:ext cx="584201" cy="292101"/>
          </a:xfrm>
          <a:custGeom>
            <a:avLst/>
            <a:gdLst/>
            <a:ahLst/>
            <a:cxnLst>
              <a:cxn ang="0">
                <a:pos x="wd2" y="hd2"/>
              </a:cxn>
              <a:cxn ang="5400000">
                <a:pos x="wd2" y="hd2"/>
              </a:cxn>
              <a:cxn ang="10800000">
                <a:pos x="wd2" y="hd2"/>
              </a:cxn>
              <a:cxn ang="16200000">
                <a:pos x="wd2" y="hd2"/>
              </a:cxn>
            </a:cxnLst>
            <a:rect l="0" t="0" r="r" b="b"/>
            <a:pathLst>
              <a:path w="21600" h="21600" extrusionOk="0">
                <a:moveTo>
                  <a:pt x="10908" y="21600"/>
                </a:moveTo>
                <a:lnTo>
                  <a:pt x="0" y="0"/>
                </a:lnTo>
                <a:lnTo>
                  <a:pt x="21600" y="0"/>
                </a:lnTo>
                <a:lnTo>
                  <a:pt x="10908" y="21600"/>
                </a:lnTo>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8" name="Shape 748"/>
          <p:cNvSpPr/>
          <p:nvPr/>
        </p:nvSpPr>
        <p:spPr>
          <a:xfrm>
            <a:off x="11534796" y="9366250"/>
            <a:ext cx="5753101" cy="27940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a:t>
            </a:r>
          </a:p>
        </p:txBody>
      </p:sp>
      <p:sp>
        <p:nvSpPr>
          <p:cNvPr id="749" name="Shape 749"/>
          <p:cNvSpPr/>
          <p:nvPr/>
        </p:nvSpPr>
        <p:spPr>
          <a:xfrm>
            <a:off x="12682081" y="8551217"/>
            <a:ext cx="3470795"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Important Title</a:t>
            </a:r>
          </a:p>
        </p:txBody>
      </p:sp>
      <p:sp>
        <p:nvSpPr>
          <p:cNvPr id="750" name="Shape 750"/>
          <p:cNvSpPr/>
          <p:nvPr/>
        </p:nvSpPr>
        <p:spPr>
          <a:xfrm>
            <a:off x="4258270" y="7904218"/>
            <a:ext cx="584201" cy="292101"/>
          </a:xfrm>
          <a:custGeom>
            <a:avLst/>
            <a:gdLst/>
            <a:ahLst/>
            <a:cxnLst>
              <a:cxn ang="0">
                <a:pos x="wd2" y="hd2"/>
              </a:cxn>
              <a:cxn ang="5400000">
                <a:pos x="wd2" y="hd2"/>
              </a:cxn>
              <a:cxn ang="10800000">
                <a:pos x="wd2" y="hd2"/>
              </a:cxn>
              <a:cxn ang="16200000">
                <a:pos x="wd2" y="hd2"/>
              </a:cxn>
            </a:cxnLst>
            <a:rect l="0" t="0" r="r" b="b"/>
            <a:pathLst>
              <a:path w="21600" h="21600" extrusionOk="0">
                <a:moveTo>
                  <a:pt x="10908" y="21600"/>
                </a:moveTo>
                <a:lnTo>
                  <a:pt x="0" y="0"/>
                </a:lnTo>
                <a:lnTo>
                  <a:pt x="21600" y="0"/>
                </a:lnTo>
                <a:lnTo>
                  <a:pt x="10908" y="21600"/>
                </a:lnTo>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51" name="Shape 751"/>
          <p:cNvSpPr/>
          <p:nvPr/>
        </p:nvSpPr>
        <p:spPr>
          <a:xfrm>
            <a:off x="1679596" y="9366250"/>
            <a:ext cx="5753101" cy="27940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a:t>
            </a:r>
          </a:p>
        </p:txBody>
      </p:sp>
      <p:sp>
        <p:nvSpPr>
          <p:cNvPr id="752" name="Shape 752"/>
          <p:cNvSpPr/>
          <p:nvPr/>
        </p:nvSpPr>
        <p:spPr>
          <a:xfrm>
            <a:off x="2826880" y="8551217"/>
            <a:ext cx="3470795"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Important Title</a:t>
            </a:r>
          </a:p>
        </p:txBody>
      </p:sp>
      <p:sp>
        <p:nvSpPr>
          <p:cNvPr id="753" name="Shape 753"/>
          <p:cNvSpPr/>
          <p:nvPr/>
        </p:nvSpPr>
        <p:spPr>
          <a:xfrm>
            <a:off x="622607" y="420985"/>
            <a:ext cx="127635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Project stages</a:t>
            </a:r>
          </a:p>
        </p:txBody>
      </p:sp>
    </p:spTree>
  </p:cSld>
  <p:clrMapOvr>
    <a:masterClrMapping/>
  </p:clrMapOvr>
  <p:transition xmlns:p14="http://schemas.microsoft.com/office/powerpoint/2010/main" spd="slow">
    <p:push/>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 name="Shape 755"/>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28</a:t>
            </a:fld>
            <a:endParaRPr/>
          </a:p>
        </p:txBody>
      </p:sp>
      <p:sp>
        <p:nvSpPr>
          <p:cNvPr id="756" name="Shape 756"/>
          <p:cNvSpPr/>
          <p:nvPr/>
        </p:nvSpPr>
        <p:spPr>
          <a:xfrm>
            <a:off x="622607" y="420985"/>
            <a:ext cx="127635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Expenses</a:t>
            </a:r>
          </a:p>
        </p:txBody>
      </p:sp>
      <p:graphicFrame>
        <p:nvGraphicFramePr>
          <p:cNvPr id="757" name="Table 757"/>
          <p:cNvGraphicFramePr/>
          <p:nvPr>
            <p:extLst>
              <p:ext uri="{D42A27DB-BD31-4B8C-83A1-F6EECF244321}">
                <p14:modId xmlns:p14="http://schemas.microsoft.com/office/powerpoint/2010/main" val="1190519138"/>
              </p:ext>
            </p:extLst>
          </p:nvPr>
        </p:nvGraphicFramePr>
        <p:xfrm>
          <a:off x="646187" y="2079093"/>
          <a:ext cx="23085143" cy="9245596"/>
        </p:xfrm>
        <a:graphic>
          <a:graphicData uri="http://schemas.openxmlformats.org/drawingml/2006/table">
            <a:tbl>
              <a:tblPr firstCol="1" lastRow="1">
                <a:tableStyleId>{4C3C2611-4C71-4FC5-86AE-919BDF0F9419}</a:tableStyleId>
              </a:tblPr>
              <a:tblGrid>
                <a:gridCol w="14815654"/>
                <a:gridCol w="8269489"/>
              </a:tblGrid>
              <a:tr h="1324032">
                <a:tc>
                  <a:txBody>
                    <a:bodyPr/>
                    <a:lstStyle/>
                    <a:p>
                      <a:pPr algn="l" defTabSz="914400">
                        <a:defRPr sz="1800" b="0">
                          <a:solidFill>
                            <a:srgbClr val="000000"/>
                          </a:solidFill>
                        </a:defRPr>
                      </a:pPr>
                      <a:r>
                        <a:rPr sz="3600" dirty="0">
                          <a:solidFill>
                            <a:schemeClr val="accent1"/>
                          </a:solidFill>
                          <a:latin typeface="Montserrat"/>
                          <a:ea typeface="Montserrat"/>
                          <a:cs typeface="Montserrat"/>
                        </a:rPr>
                        <a:t>Graphic Design Services</a:t>
                      </a:r>
                    </a:p>
                  </a:txBody>
                  <a:tcPr marL="266700" marR="266700" marT="266700" marB="266700" anchor="ctr" horzOverflow="overflow">
                    <a:lnL w="0">
                      <a:miter lim="400000"/>
                    </a:lnL>
                    <a:lnR w="0">
                      <a:miter lim="400000"/>
                    </a:lnR>
                    <a:lnT w="0">
                      <a:miter lim="400000"/>
                    </a:lnT>
                    <a:lnB w="12700">
                      <a:miter lim="400000"/>
                    </a:lnB>
                    <a:solidFill>
                      <a:schemeClr val="bg2"/>
                    </a:solidFill>
                  </a:tcPr>
                </a:tc>
                <a:tc>
                  <a:txBody>
                    <a:bodyPr/>
                    <a:lstStyle/>
                    <a:p>
                      <a:pPr defTabSz="1828342">
                        <a:defRPr sz="1800">
                          <a:solidFill>
                            <a:srgbClr val="000000"/>
                          </a:solidFill>
                        </a:defRPr>
                      </a:pPr>
                      <a:r>
                        <a:rPr sz="3000" dirty="0">
                          <a:solidFill>
                            <a:schemeClr val="accent1"/>
                          </a:solidFill>
                          <a:latin typeface="Montserrat"/>
                          <a:ea typeface="Montserrat"/>
                          <a:cs typeface="Montserrat"/>
                        </a:rPr>
                        <a:t>$1000</a:t>
                      </a:r>
                    </a:p>
                  </a:txBody>
                  <a:tcPr marL="49339" marR="49339" marT="49339" marB="49339" anchor="ctr" horzOverflow="overflow">
                    <a:lnL w="0">
                      <a:miter lim="400000"/>
                    </a:lnL>
                    <a:lnR w="0">
                      <a:miter lim="400000"/>
                    </a:lnR>
                    <a:lnT w="0">
                      <a:miter lim="400000"/>
                    </a:lnT>
                    <a:lnB w="12700">
                      <a:miter lim="400000"/>
                    </a:lnB>
                    <a:solidFill>
                      <a:schemeClr val="bg2"/>
                    </a:solidFill>
                  </a:tcPr>
                </a:tc>
              </a:tr>
              <a:tr h="1324032">
                <a:tc>
                  <a:txBody>
                    <a:bodyPr/>
                    <a:lstStyle/>
                    <a:p>
                      <a:pPr algn="l" defTabSz="914400">
                        <a:defRPr sz="1800" b="0">
                          <a:solidFill>
                            <a:srgbClr val="000000"/>
                          </a:solidFill>
                        </a:defRPr>
                      </a:pPr>
                      <a:r>
                        <a:rPr sz="3600" dirty="0">
                          <a:solidFill>
                            <a:schemeClr val="accent1"/>
                          </a:solidFill>
                          <a:latin typeface="Montserrat"/>
                          <a:ea typeface="Montserrat"/>
                          <a:cs typeface="Montserrat"/>
                        </a:rPr>
                        <a:t>3 Year Hosting Plan</a:t>
                      </a:r>
                    </a:p>
                  </a:txBody>
                  <a:tcPr marL="266700" marR="266700" marT="266700" marB="266700" anchor="ctr" horzOverflow="overflow">
                    <a:lnL w="0">
                      <a:miter lim="400000"/>
                    </a:lnL>
                    <a:lnR w="0">
                      <a:miter lim="400000"/>
                    </a:lnR>
                    <a:lnT w="12700">
                      <a:miter lim="400000"/>
                    </a:lnT>
                    <a:lnB w="12700">
                      <a:miter lim="400000"/>
                    </a:lnB>
                    <a:noFill/>
                  </a:tcPr>
                </a:tc>
                <a:tc>
                  <a:txBody>
                    <a:bodyPr/>
                    <a:lstStyle/>
                    <a:p>
                      <a:pPr defTabSz="1828342">
                        <a:defRPr sz="1800">
                          <a:solidFill>
                            <a:srgbClr val="000000"/>
                          </a:solidFill>
                        </a:defRPr>
                      </a:pPr>
                      <a:r>
                        <a:rPr sz="3000" dirty="0">
                          <a:solidFill>
                            <a:schemeClr val="accent1"/>
                          </a:solidFill>
                          <a:latin typeface="Montserrat"/>
                          <a:ea typeface="Montserrat"/>
                          <a:cs typeface="Montserrat"/>
                        </a:rPr>
                        <a:t>$800</a:t>
                      </a:r>
                    </a:p>
                  </a:txBody>
                  <a:tcPr marL="49339" marR="49339" marT="49339" marB="49339" anchor="ctr" horzOverflow="overflow">
                    <a:lnL w="0">
                      <a:miter lim="400000"/>
                    </a:lnL>
                    <a:lnR w="0">
                      <a:miter lim="400000"/>
                    </a:lnR>
                    <a:lnT w="12700">
                      <a:miter lim="400000"/>
                    </a:lnT>
                    <a:lnB w="12700">
                      <a:miter lim="400000"/>
                    </a:lnB>
                  </a:tcPr>
                </a:tc>
              </a:tr>
              <a:tr h="1324032">
                <a:tc>
                  <a:txBody>
                    <a:bodyPr/>
                    <a:lstStyle/>
                    <a:p>
                      <a:pPr algn="l" defTabSz="1828342">
                        <a:defRPr sz="1800" b="0">
                          <a:solidFill>
                            <a:srgbClr val="000000"/>
                          </a:solidFill>
                        </a:defRPr>
                      </a:pPr>
                      <a:r>
                        <a:rPr sz="3600" dirty="0">
                          <a:solidFill>
                            <a:schemeClr val="accent1"/>
                          </a:solidFill>
                          <a:latin typeface="Montserrat"/>
                          <a:ea typeface="Montserrat"/>
                          <a:cs typeface="Montserrat"/>
                        </a:rPr>
                        <a:t>Development</a:t>
                      </a:r>
                    </a:p>
                  </a:txBody>
                  <a:tcPr marL="266700" marR="266700" marT="266700" marB="266700" anchor="ctr" horzOverflow="overflow">
                    <a:lnL w="0">
                      <a:miter lim="400000"/>
                    </a:lnL>
                    <a:lnR w="0">
                      <a:miter lim="400000"/>
                    </a:lnR>
                    <a:lnT w="12700">
                      <a:miter lim="400000"/>
                    </a:lnT>
                    <a:lnB w="12700">
                      <a:miter lim="400000"/>
                    </a:lnB>
                    <a:solidFill>
                      <a:schemeClr val="bg2"/>
                    </a:solidFill>
                  </a:tcPr>
                </a:tc>
                <a:tc>
                  <a:txBody>
                    <a:bodyPr/>
                    <a:lstStyle/>
                    <a:p>
                      <a:pPr defTabSz="1828342">
                        <a:defRPr sz="1800">
                          <a:solidFill>
                            <a:srgbClr val="000000"/>
                          </a:solidFill>
                        </a:defRPr>
                      </a:pPr>
                      <a:r>
                        <a:rPr sz="3000" dirty="0">
                          <a:solidFill>
                            <a:schemeClr val="accent1"/>
                          </a:solidFill>
                          <a:latin typeface="Montserrat"/>
                          <a:ea typeface="Montserrat"/>
                          <a:cs typeface="Montserrat"/>
                        </a:rPr>
                        <a:t>$2600</a:t>
                      </a:r>
                    </a:p>
                  </a:txBody>
                  <a:tcPr marL="49339" marR="49339" marT="49339" marB="49339" anchor="ctr" horzOverflow="overflow">
                    <a:lnL w="0">
                      <a:miter lim="400000"/>
                    </a:lnL>
                    <a:lnR w="0">
                      <a:miter lim="400000"/>
                    </a:lnR>
                    <a:lnT w="12700">
                      <a:miter lim="400000"/>
                    </a:lnT>
                    <a:lnB w="12700">
                      <a:miter lim="400000"/>
                    </a:lnB>
                    <a:solidFill>
                      <a:schemeClr val="bg2"/>
                    </a:solidFill>
                  </a:tcPr>
                </a:tc>
              </a:tr>
              <a:tr h="1301225">
                <a:tc>
                  <a:txBody>
                    <a:bodyPr/>
                    <a:lstStyle/>
                    <a:p>
                      <a:pPr algn="l" defTabSz="1828342">
                        <a:defRPr sz="1800" b="0">
                          <a:solidFill>
                            <a:srgbClr val="000000"/>
                          </a:solidFill>
                        </a:defRPr>
                      </a:pPr>
                      <a:r>
                        <a:rPr sz="3600" dirty="0">
                          <a:solidFill>
                            <a:schemeClr val="accent1"/>
                          </a:solidFill>
                          <a:latin typeface="Montserrat"/>
                          <a:ea typeface="Montserrat"/>
                          <a:cs typeface="Montserrat"/>
                        </a:rPr>
                        <a:t>Marketing </a:t>
                      </a:r>
                    </a:p>
                  </a:txBody>
                  <a:tcPr marL="266700" marR="266700" marT="266700" marB="266700" anchor="ctr" horzOverflow="overflow">
                    <a:lnL w="0">
                      <a:miter lim="400000"/>
                    </a:lnL>
                    <a:lnR w="0">
                      <a:miter lim="400000"/>
                    </a:lnR>
                    <a:lnT w="12700">
                      <a:miter lim="400000"/>
                    </a:lnT>
                    <a:lnB w="12700">
                      <a:miter lim="400000"/>
                    </a:lnB>
                    <a:noFill/>
                  </a:tcPr>
                </a:tc>
                <a:tc>
                  <a:txBody>
                    <a:bodyPr/>
                    <a:lstStyle/>
                    <a:p>
                      <a:pPr defTabSz="1828342">
                        <a:defRPr sz="1800">
                          <a:solidFill>
                            <a:srgbClr val="000000"/>
                          </a:solidFill>
                        </a:defRPr>
                      </a:pPr>
                      <a:r>
                        <a:rPr sz="3000" dirty="0">
                          <a:solidFill>
                            <a:schemeClr val="accent1"/>
                          </a:solidFill>
                          <a:latin typeface="Montserrat"/>
                          <a:ea typeface="Montserrat"/>
                          <a:cs typeface="Montserrat"/>
                        </a:rPr>
                        <a:t>$3000</a:t>
                      </a:r>
                    </a:p>
                  </a:txBody>
                  <a:tcPr marL="49339" marR="49339" marT="49339" marB="49339" anchor="ctr" horzOverflow="overflow">
                    <a:lnL w="0">
                      <a:miter lim="400000"/>
                    </a:lnL>
                    <a:lnR w="0">
                      <a:miter lim="400000"/>
                    </a:lnR>
                    <a:lnT w="12700">
                      <a:miter lim="400000"/>
                    </a:lnT>
                    <a:lnB w="12700">
                      <a:miter lim="400000"/>
                    </a:lnB>
                  </a:tcPr>
                </a:tc>
              </a:tr>
              <a:tr h="1324032">
                <a:tc>
                  <a:txBody>
                    <a:bodyPr/>
                    <a:lstStyle/>
                    <a:p>
                      <a:pPr algn="l" defTabSz="1828342">
                        <a:defRPr sz="1800" b="0">
                          <a:solidFill>
                            <a:srgbClr val="000000"/>
                          </a:solidFill>
                        </a:defRPr>
                      </a:pPr>
                      <a:r>
                        <a:rPr sz="3600" dirty="0">
                          <a:solidFill>
                            <a:schemeClr val="accent1"/>
                          </a:solidFill>
                          <a:latin typeface="Montserrat"/>
                          <a:ea typeface="Montserrat"/>
                          <a:cs typeface="Montserrat"/>
                        </a:rPr>
                        <a:t>SEO </a:t>
                      </a:r>
                    </a:p>
                  </a:txBody>
                  <a:tcPr marL="266700" marR="266700" marT="266700" marB="266700" anchor="ctr" horzOverflow="overflow">
                    <a:lnL w="0">
                      <a:miter lim="400000"/>
                    </a:lnL>
                    <a:lnR w="0">
                      <a:miter lim="400000"/>
                    </a:lnR>
                    <a:lnT w="12700">
                      <a:miter lim="400000"/>
                    </a:lnT>
                    <a:lnB w="12700">
                      <a:miter lim="400000"/>
                    </a:lnB>
                    <a:solidFill>
                      <a:schemeClr val="bg2"/>
                    </a:solidFill>
                  </a:tcPr>
                </a:tc>
                <a:tc>
                  <a:txBody>
                    <a:bodyPr/>
                    <a:lstStyle/>
                    <a:p>
                      <a:pPr defTabSz="1828342">
                        <a:defRPr sz="1800">
                          <a:solidFill>
                            <a:srgbClr val="000000"/>
                          </a:solidFill>
                        </a:defRPr>
                      </a:pPr>
                      <a:r>
                        <a:rPr sz="3000" dirty="0">
                          <a:solidFill>
                            <a:schemeClr val="accent1"/>
                          </a:solidFill>
                          <a:latin typeface="Montserrat"/>
                          <a:ea typeface="Montserrat"/>
                          <a:cs typeface="Montserrat"/>
                        </a:rPr>
                        <a:t>$1200</a:t>
                      </a:r>
                    </a:p>
                  </a:txBody>
                  <a:tcPr marL="49339" marR="49339" marT="49339" marB="49339" anchor="ctr" horzOverflow="overflow">
                    <a:lnL w="0">
                      <a:miter lim="400000"/>
                    </a:lnL>
                    <a:lnR w="0">
                      <a:miter lim="400000"/>
                    </a:lnR>
                    <a:lnT w="12700">
                      <a:miter lim="400000"/>
                    </a:lnT>
                    <a:lnB w="12700">
                      <a:miter lim="400000"/>
                    </a:lnB>
                    <a:solidFill>
                      <a:schemeClr val="bg2"/>
                    </a:solidFill>
                  </a:tcPr>
                </a:tc>
              </a:tr>
              <a:tr h="1324032">
                <a:tc>
                  <a:txBody>
                    <a:bodyPr/>
                    <a:lstStyle/>
                    <a:p>
                      <a:pPr algn="l" defTabSz="1828342">
                        <a:defRPr sz="1800" b="0">
                          <a:solidFill>
                            <a:srgbClr val="000000"/>
                          </a:solidFill>
                        </a:defRPr>
                      </a:pPr>
                      <a:r>
                        <a:rPr sz="3600" dirty="0">
                          <a:solidFill>
                            <a:schemeClr val="accent1"/>
                          </a:solidFill>
                          <a:latin typeface="Montserrat"/>
                          <a:ea typeface="Montserrat"/>
                          <a:cs typeface="Montserrat"/>
                        </a:rPr>
                        <a:t>Internet Advertising</a:t>
                      </a:r>
                    </a:p>
                  </a:txBody>
                  <a:tcPr marL="266700" marR="266700" marT="266700" marB="266700" anchor="ctr" horzOverflow="overflow">
                    <a:lnL w="0">
                      <a:miter lim="400000"/>
                    </a:lnL>
                    <a:lnR w="0">
                      <a:miter lim="400000"/>
                    </a:lnR>
                    <a:lnT w="12700">
                      <a:miter lim="400000"/>
                    </a:lnT>
                    <a:lnB w="0">
                      <a:miter lim="400000"/>
                    </a:lnB>
                    <a:noFill/>
                  </a:tcPr>
                </a:tc>
                <a:tc>
                  <a:txBody>
                    <a:bodyPr/>
                    <a:lstStyle/>
                    <a:p>
                      <a:pPr defTabSz="1828342">
                        <a:defRPr sz="1800">
                          <a:solidFill>
                            <a:srgbClr val="000000"/>
                          </a:solidFill>
                        </a:defRPr>
                      </a:pPr>
                      <a:r>
                        <a:rPr sz="3000" dirty="0">
                          <a:solidFill>
                            <a:schemeClr val="accent1"/>
                          </a:solidFill>
                          <a:latin typeface="Montserrat"/>
                          <a:ea typeface="Montserrat"/>
                          <a:cs typeface="Montserrat"/>
                        </a:rPr>
                        <a:t>$3000</a:t>
                      </a:r>
                    </a:p>
                  </a:txBody>
                  <a:tcPr marL="49339" marR="49339" marT="49339" marB="49339" anchor="ctr" horzOverflow="overflow">
                    <a:lnL w="0">
                      <a:miter lim="400000"/>
                    </a:lnL>
                    <a:lnR w="0">
                      <a:miter lim="400000"/>
                    </a:lnR>
                    <a:lnT w="12700">
                      <a:miter lim="400000"/>
                    </a:lnT>
                    <a:lnB w="0">
                      <a:miter lim="400000"/>
                    </a:lnB>
                  </a:tcPr>
                </a:tc>
              </a:tr>
              <a:tr h="1324211">
                <a:tc>
                  <a:txBody>
                    <a:bodyPr/>
                    <a:lstStyle/>
                    <a:p>
                      <a:pPr algn="l" defTabSz="1828342">
                        <a:defRPr sz="1800" b="0">
                          <a:solidFill>
                            <a:srgbClr val="000000"/>
                          </a:solidFill>
                        </a:defRPr>
                      </a:pPr>
                      <a:r>
                        <a:rPr sz="3600" dirty="0">
                          <a:solidFill>
                            <a:schemeClr val="accent1"/>
                          </a:solidFill>
                          <a:latin typeface="Montserrat"/>
                          <a:ea typeface="Montserrat"/>
                          <a:cs typeface="Montserrat"/>
                        </a:rPr>
                        <a:t>Additional Landing Pages</a:t>
                      </a:r>
                    </a:p>
                  </a:txBody>
                  <a:tcPr marL="266700" marR="266700" marT="266700" marB="266700" anchor="ctr" horzOverflow="overflow">
                    <a:lnL w="0">
                      <a:miter lim="400000"/>
                    </a:lnL>
                    <a:lnR w="12700">
                      <a:miter lim="400000"/>
                    </a:lnR>
                    <a:lnT w="0">
                      <a:miter lim="400000"/>
                    </a:lnT>
                    <a:lnB w="0">
                      <a:miter lim="400000"/>
                    </a:lnB>
                    <a:solidFill>
                      <a:schemeClr val="bg2"/>
                    </a:solidFill>
                  </a:tcPr>
                </a:tc>
                <a:tc>
                  <a:txBody>
                    <a:bodyPr/>
                    <a:lstStyle/>
                    <a:p>
                      <a:pPr defTabSz="1828342">
                        <a:defRPr sz="1800" b="0">
                          <a:solidFill>
                            <a:srgbClr val="000000"/>
                          </a:solidFill>
                        </a:defRPr>
                      </a:pPr>
                      <a:r>
                        <a:rPr sz="3000" dirty="0">
                          <a:solidFill>
                            <a:schemeClr val="accent1"/>
                          </a:solidFill>
                          <a:latin typeface="Montserrat"/>
                          <a:ea typeface="Montserrat"/>
                          <a:cs typeface="Montserrat"/>
                        </a:rPr>
                        <a:t>$800</a:t>
                      </a:r>
                    </a:p>
                  </a:txBody>
                  <a:tcPr marL="49339" marR="49339" marT="49339" marB="49339" anchor="ctr" horzOverflow="overflow">
                    <a:lnL w="12700">
                      <a:miter lim="400000"/>
                    </a:lnL>
                    <a:lnR w="0">
                      <a:miter lim="400000"/>
                    </a:lnR>
                    <a:lnT w="0">
                      <a:miter lim="400000"/>
                    </a:lnT>
                    <a:lnB w="0">
                      <a:miter lim="400000"/>
                    </a:lnB>
                    <a:solidFill>
                      <a:schemeClr val="bg2"/>
                    </a:solidFill>
                  </a:tcPr>
                </a:tc>
              </a:tr>
            </a:tbl>
          </a:graphicData>
        </a:graphic>
      </p:graphicFrame>
      <p:sp>
        <p:nvSpPr>
          <p:cNvPr id="758" name="Shape 758"/>
          <p:cNvSpPr/>
          <p:nvPr/>
        </p:nvSpPr>
        <p:spPr>
          <a:xfrm>
            <a:off x="13796967" y="11969834"/>
            <a:ext cx="99060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Total Required Costs  $ 11 500</a:t>
            </a:r>
          </a:p>
        </p:txBody>
      </p:sp>
    </p:spTree>
  </p:cSld>
  <p:clrMapOvr>
    <a:masterClrMapping/>
  </p:clrMapOvr>
  <p:transition xmlns:p14="http://schemas.microsoft.com/office/powerpoint/2010/main" spd="slow">
    <p:push/>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0" name="Shape 760"/>
          <p:cNvSpPr>
            <a:spLocks noGrp="1"/>
          </p:cNvSpPr>
          <p:nvPr>
            <p:ph type="sldNum" sz="quarter" idx="2"/>
          </p:nvPr>
        </p:nvSpPr>
        <p:spPr>
          <a:xfrm>
            <a:off x="22829119" y="567055"/>
            <a:ext cx="671363" cy="65659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rPr>
                <a:solidFill>
                  <a:schemeClr val="accent1"/>
                </a:solidFill>
              </a:rPr>
              <a:t>29</a:t>
            </a:fld>
            <a:endParaRPr>
              <a:solidFill>
                <a:schemeClr val="accent1"/>
              </a:solidFill>
            </a:endParaRPr>
          </a:p>
        </p:txBody>
      </p:sp>
      <p:sp>
        <p:nvSpPr>
          <p:cNvPr id="761" name="Shape 761"/>
          <p:cNvSpPr/>
          <p:nvPr/>
        </p:nvSpPr>
        <p:spPr>
          <a:xfrm>
            <a:off x="622607" y="420985"/>
            <a:ext cx="127635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Client Responsibilities</a:t>
            </a:r>
          </a:p>
        </p:txBody>
      </p:sp>
      <p:sp>
        <p:nvSpPr>
          <p:cNvPr id="762" name="Shape 762"/>
          <p:cNvSpPr/>
          <p:nvPr/>
        </p:nvSpPr>
        <p:spPr>
          <a:xfrm>
            <a:off x="718715" y="3246015"/>
            <a:ext cx="1765301" cy="1765301"/>
          </a:xfrm>
          <a:prstGeom prst="ellipse">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accent1"/>
              </a:solidFill>
              <a:latin typeface="Arial"/>
              <a:ea typeface="Arial"/>
              <a:cs typeface="Arial"/>
            </a:endParaRPr>
          </a:p>
        </p:txBody>
      </p:sp>
      <p:sp>
        <p:nvSpPr>
          <p:cNvPr id="763" name="Shape 763"/>
          <p:cNvSpPr/>
          <p:nvPr/>
        </p:nvSpPr>
        <p:spPr>
          <a:xfrm>
            <a:off x="1268369" y="3515380"/>
            <a:ext cx="673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1</a:t>
            </a:r>
          </a:p>
        </p:txBody>
      </p:sp>
      <p:sp>
        <p:nvSpPr>
          <p:cNvPr id="764" name="Shape 764"/>
          <p:cNvSpPr/>
          <p:nvPr/>
        </p:nvSpPr>
        <p:spPr>
          <a:xfrm>
            <a:off x="718715" y="6344815"/>
            <a:ext cx="1765301" cy="1765301"/>
          </a:xfrm>
          <a:prstGeom prst="ellipse">
            <a:avLst/>
          </a:prstGeom>
          <a:ln w="635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accent1"/>
              </a:solidFill>
              <a:latin typeface="Arial"/>
              <a:ea typeface="Arial"/>
              <a:cs typeface="Arial"/>
            </a:endParaRPr>
          </a:p>
        </p:txBody>
      </p:sp>
      <p:sp>
        <p:nvSpPr>
          <p:cNvPr id="765" name="Shape 765"/>
          <p:cNvSpPr/>
          <p:nvPr/>
        </p:nvSpPr>
        <p:spPr>
          <a:xfrm>
            <a:off x="1268369" y="6626880"/>
            <a:ext cx="673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2</a:t>
            </a:r>
          </a:p>
        </p:txBody>
      </p:sp>
      <p:sp>
        <p:nvSpPr>
          <p:cNvPr id="766" name="Shape 766"/>
          <p:cNvSpPr/>
          <p:nvPr/>
        </p:nvSpPr>
        <p:spPr>
          <a:xfrm>
            <a:off x="718715" y="9532515"/>
            <a:ext cx="1765301" cy="1765301"/>
          </a:xfrm>
          <a:prstGeom prst="ellipse">
            <a:avLst/>
          </a:prstGeom>
          <a:ln w="635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accent1"/>
              </a:solidFill>
              <a:latin typeface="Arial"/>
              <a:ea typeface="Arial"/>
              <a:cs typeface="Arial"/>
            </a:endParaRPr>
          </a:p>
        </p:txBody>
      </p:sp>
      <p:sp>
        <p:nvSpPr>
          <p:cNvPr id="767" name="Shape 767"/>
          <p:cNvSpPr/>
          <p:nvPr/>
        </p:nvSpPr>
        <p:spPr>
          <a:xfrm>
            <a:off x="1268369" y="9801880"/>
            <a:ext cx="673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3</a:t>
            </a:r>
          </a:p>
        </p:txBody>
      </p:sp>
      <p:sp>
        <p:nvSpPr>
          <p:cNvPr id="768" name="Shape 768"/>
          <p:cNvSpPr/>
          <p:nvPr/>
        </p:nvSpPr>
        <p:spPr>
          <a:xfrm>
            <a:off x="12656715" y="3169815"/>
            <a:ext cx="1765301" cy="1765301"/>
          </a:xfrm>
          <a:prstGeom prst="ellipse">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accent1"/>
              </a:solidFill>
              <a:latin typeface="Arial"/>
              <a:ea typeface="Arial"/>
              <a:cs typeface="Arial"/>
            </a:endParaRPr>
          </a:p>
        </p:txBody>
      </p:sp>
      <p:sp>
        <p:nvSpPr>
          <p:cNvPr id="769" name="Shape 769"/>
          <p:cNvSpPr/>
          <p:nvPr/>
        </p:nvSpPr>
        <p:spPr>
          <a:xfrm>
            <a:off x="13206369" y="3439180"/>
            <a:ext cx="673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4</a:t>
            </a:r>
          </a:p>
        </p:txBody>
      </p:sp>
      <p:sp>
        <p:nvSpPr>
          <p:cNvPr id="770" name="Shape 770"/>
          <p:cNvSpPr/>
          <p:nvPr/>
        </p:nvSpPr>
        <p:spPr>
          <a:xfrm>
            <a:off x="12656715" y="6344815"/>
            <a:ext cx="1765301" cy="1765301"/>
          </a:xfrm>
          <a:prstGeom prst="ellipse">
            <a:avLst/>
          </a:prstGeom>
          <a:ln w="63500">
            <a:solidFill>
              <a:schemeClr val="accent6"/>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accent1"/>
              </a:solidFill>
              <a:latin typeface="Arial"/>
              <a:ea typeface="Arial"/>
              <a:cs typeface="Arial"/>
            </a:endParaRPr>
          </a:p>
        </p:txBody>
      </p:sp>
      <p:sp>
        <p:nvSpPr>
          <p:cNvPr id="771" name="Shape 771"/>
          <p:cNvSpPr/>
          <p:nvPr/>
        </p:nvSpPr>
        <p:spPr>
          <a:xfrm>
            <a:off x="13206369" y="6639580"/>
            <a:ext cx="673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5</a:t>
            </a:r>
          </a:p>
        </p:txBody>
      </p:sp>
      <p:sp>
        <p:nvSpPr>
          <p:cNvPr id="772" name="Shape 772"/>
          <p:cNvSpPr/>
          <p:nvPr/>
        </p:nvSpPr>
        <p:spPr>
          <a:xfrm>
            <a:off x="12656715" y="9227715"/>
            <a:ext cx="1765301" cy="1765301"/>
          </a:xfrm>
          <a:prstGeom prst="ellipse">
            <a:avLst/>
          </a:prstGeom>
          <a:ln w="63500">
            <a:solidFill>
              <a:schemeClr val="bg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accent1"/>
              </a:solidFill>
              <a:latin typeface="Arial"/>
              <a:ea typeface="Arial"/>
              <a:cs typeface="Arial"/>
            </a:endParaRPr>
          </a:p>
        </p:txBody>
      </p:sp>
      <p:sp>
        <p:nvSpPr>
          <p:cNvPr id="773" name="Shape 773"/>
          <p:cNvSpPr/>
          <p:nvPr/>
        </p:nvSpPr>
        <p:spPr>
          <a:xfrm>
            <a:off x="13206369" y="9509780"/>
            <a:ext cx="673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6</a:t>
            </a:r>
          </a:p>
        </p:txBody>
      </p:sp>
      <p:sp>
        <p:nvSpPr>
          <p:cNvPr id="774" name="Shape 774"/>
          <p:cNvSpPr/>
          <p:nvPr/>
        </p:nvSpPr>
        <p:spPr>
          <a:xfrm>
            <a:off x="3093037" y="2599551"/>
            <a:ext cx="338815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Your Title Here</a:t>
            </a:r>
          </a:p>
        </p:txBody>
      </p:sp>
      <p:sp>
        <p:nvSpPr>
          <p:cNvPr id="775" name="Shape 775"/>
          <p:cNvSpPr/>
          <p:nvPr/>
        </p:nvSpPr>
        <p:spPr>
          <a:xfrm>
            <a:off x="3092450" y="3498850"/>
            <a:ext cx="83566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a:t>
            </a:r>
          </a:p>
        </p:txBody>
      </p:sp>
      <p:sp>
        <p:nvSpPr>
          <p:cNvPr id="776" name="Shape 776"/>
          <p:cNvSpPr/>
          <p:nvPr/>
        </p:nvSpPr>
        <p:spPr>
          <a:xfrm>
            <a:off x="3093037" y="5901551"/>
            <a:ext cx="338815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Your Title Here</a:t>
            </a:r>
          </a:p>
        </p:txBody>
      </p:sp>
      <p:sp>
        <p:nvSpPr>
          <p:cNvPr id="777" name="Shape 777"/>
          <p:cNvSpPr/>
          <p:nvPr/>
        </p:nvSpPr>
        <p:spPr>
          <a:xfrm>
            <a:off x="3092450" y="6800850"/>
            <a:ext cx="80899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t>
            </a:r>
          </a:p>
        </p:txBody>
      </p:sp>
      <p:sp>
        <p:nvSpPr>
          <p:cNvPr id="778" name="Shape 778"/>
          <p:cNvSpPr/>
          <p:nvPr/>
        </p:nvSpPr>
        <p:spPr>
          <a:xfrm>
            <a:off x="3093037" y="9114651"/>
            <a:ext cx="338815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Your Title Here</a:t>
            </a:r>
          </a:p>
        </p:txBody>
      </p:sp>
      <p:sp>
        <p:nvSpPr>
          <p:cNvPr id="779" name="Shape 779"/>
          <p:cNvSpPr/>
          <p:nvPr/>
        </p:nvSpPr>
        <p:spPr>
          <a:xfrm>
            <a:off x="3092450" y="10013950"/>
            <a:ext cx="80899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t>
            </a:r>
          </a:p>
        </p:txBody>
      </p:sp>
      <p:sp>
        <p:nvSpPr>
          <p:cNvPr id="780" name="Shape 780"/>
          <p:cNvSpPr/>
          <p:nvPr/>
        </p:nvSpPr>
        <p:spPr>
          <a:xfrm>
            <a:off x="15043737" y="2599551"/>
            <a:ext cx="338815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Your Title Here</a:t>
            </a:r>
          </a:p>
        </p:txBody>
      </p:sp>
      <p:sp>
        <p:nvSpPr>
          <p:cNvPr id="781" name="Shape 781"/>
          <p:cNvSpPr/>
          <p:nvPr/>
        </p:nvSpPr>
        <p:spPr>
          <a:xfrm>
            <a:off x="15043150" y="3498850"/>
            <a:ext cx="83566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t>
            </a:r>
          </a:p>
        </p:txBody>
      </p:sp>
      <p:sp>
        <p:nvSpPr>
          <p:cNvPr id="782" name="Shape 782"/>
          <p:cNvSpPr/>
          <p:nvPr/>
        </p:nvSpPr>
        <p:spPr>
          <a:xfrm>
            <a:off x="15043737" y="5901551"/>
            <a:ext cx="338815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Your Title Here</a:t>
            </a:r>
          </a:p>
        </p:txBody>
      </p:sp>
      <p:sp>
        <p:nvSpPr>
          <p:cNvPr id="783" name="Shape 783"/>
          <p:cNvSpPr/>
          <p:nvPr/>
        </p:nvSpPr>
        <p:spPr>
          <a:xfrm>
            <a:off x="15043150" y="6800850"/>
            <a:ext cx="78994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t>
            </a:r>
          </a:p>
        </p:txBody>
      </p:sp>
      <p:sp>
        <p:nvSpPr>
          <p:cNvPr id="784" name="Shape 784"/>
          <p:cNvSpPr/>
          <p:nvPr/>
        </p:nvSpPr>
        <p:spPr>
          <a:xfrm>
            <a:off x="15043737" y="9114651"/>
            <a:ext cx="338815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Your Title Here</a:t>
            </a:r>
          </a:p>
        </p:txBody>
      </p:sp>
      <p:sp>
        <p:nvSpPr>
          <p:cNvPr id="785" name="Shape 785"/>
          <p:cNvSpPr/>
          <p:nvPr/>
        </p:nvSpPr>
        <p:spPr>
          <a:xfrm>
            <a:off x="15043150" y="10013950"/>
            <a:ext cx="80899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t>
            </a: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hape 43"/>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a:t>
            </a:fld>
            <a:endParaRPr/>
          </a:p>
        </p:txBody>
      </p:sp>
      <p:sp>
        <p:nvSpPr>
          <p:cNvPr id="44" name="Shape 44"/>
          <p:cNvSpPr/>
          <p:nvPr/>
        </p:nvSpPr>
        <p:spPr>
          <a:xfrm>
            <a:off x="622607" y="420985"/>
            <a:ext cx="937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Client Needs</a:t>
            </a:r>
          </a:p>
        </p:txBody>
      </p:sp>
      <p:sp>
        <p:nvSpPr>
          <p:cNvPr id="45" name="Shape 45"/>
          <p:cNvSpPr/>
          <p:nvPr/>
        </p:nvSpPr>
        <p:spPr>
          <a:xfrm>
            <a:off x="12429638" y="8327539"/>
            <a:ext cx="1981201" cy="1981201"/>
          </a:xfrm>
          <a:prstGeom prst="ellipse">
            <a:avLst/>
          </a:prstGeom>
          <a:ln w="63500">
            <a:solidFill>
              <a:schemeClr val="accent6"/>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46" name="Shape 46"/>
          <p:cNvSpPr/>
          <p:nvPr/>
        </p:nvSpPr>
        <p:spPr>
          <a:xfrm>
            <a:off x="12429638" y="2917339"/>
            <a:ext cx="1981201" cy="1981201"/>
          </a:xfrm>
          <a:prstGeom prst="ellipse">
            <a:avLst/>
          </a:prstGeom>
          <a:ln w="63500">
            <a:solidFill>
              <a:schemeClr val="accent4"/>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47" name="Shape 47"/>
          <p:cNvSpPr/>
          <p:nvPr/>
        </p:nvSpPr>
        <p:spPr>
          <a:xfrm>
            <a:off x="1202838" y="8327539"/>
            <a:ext cx="1981201" cy="1981201"/>
          </a:xfrm>
          <a:prstGeom prst="ellipse">
            <a:avLst/>
          </a:prstGeom>
          <a:ln w="63500">
            <a:solidFill>
              <a:schemeClr val="accent3"/>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48" name="Shape 48"/>
          <p:cNvSpPr/>
          <p:nvPr/>
        </p:nvSpPr>
        <p:spPr>
          <a:xfrm>
            <a:off x="1202838" y="2917339"/>
            <a:ext cx="1981201" cy="1981201"/>
          </a:xfrm>
          <a:prstGeom prst="ellipse">
            <a:avLst/>
          </a:prstGeom>
          <a:ln w="63500">
            <a:solidFill>
              <a:schemeClr val="accent2"/>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49" name="Shape 49"/>
          <p:cNvSpPr/>
          <p:nvPr/>
        </p:nvSpPr>
        <p:spPr>
          <a:xfrm>
            <a:off x="15313407" y="3041734"/>
            <a:ext cx="61341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Colours </a:t>
            </a:r>
          </a:p>
        </p:txBody>
      </p:sp>
      <p:sp>
        <p:nvSpPr>
          <p:cNvPr id="50" name="Shape 50"/>
          <p:cNvSpPr/>
          <p:nvPr/>
        </p:nvSpPr>
        <p:spPr>
          <a:xfrm>
            <a:off x="3985007" y="3041734"/>
            <a:ext cx="56896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General</a:t>
            </a:r>
          </a:p>
        </p:txBody>
      </p:sp>
      <p:sp>
        <p:nvSpPr>
          <p:cNvPr id="51" name="Shape 51"/>
          <p:cNvSpPr/>
          <p:nvPr/>
        </p:nvSpPr>
        <p:spPr>
          <a:xfrm>
            <a:off x="3985007" y="8375734"/>
            <a:ext cx="76835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Fonts</a:t>
            </a:r>
          </a:p>
        </p:txBody>
      </p:sp>
      <p:sp>
        <p:nvSpPr>
          <p:cNvPr id="52" name="Shape 52"/>
          <p:cNvSpPr/>
          <p:nvPr/>
        </p:nvSpPr>
        <p:spPr>
          <a:xfrm>
            <a:off x="15326107" y="8375734"/>
            <a:ext cx="67945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Usability</a:t>
            </a:r>
          </a:p>
        </p:txBody>
      </p:sp>
      <p:sp>
        <p:nvSpPr>
          <p:cNvPr id="53" name="Shape 53"/>
          <p:cNvSpPr/>
          <p:nvPr/>
        </p:nvSpPr>
        <p:spPr>
          <a:xfrm>
            <a:off x="3990996" y="4248150"/>
            <a:ext cx="7442201" cy="25019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Donec vitae sapien ut libero venenatis faucibus. </a:t>
            </a:r>
          </a:p>
        </p:txBody>
      </p:sp>
      <p:sp>
        <p:nvSpPr>
          <p:cNvPr id="54" name="Shape 54"/>
          <p:cNvSpPr/>
          <p:nvPr/>
        </p:nvSpPr>
        <p:spPr>
          <a:xfrm>
            <a:off x="15332096" y="4248150"/>
            <a:ext cx="7442201" cy="25019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Donec vitae sapien ut libero venenatis faucibus. </a:t>
            </a:r>
          </a:p>
        </p:txBody>
      </p:sp>
      <p:sp>
        <p:nvSpPr>
          <p:cNvPr id="55" name="Shape 55"/>
          <p:cNvSpPr/>
          <p:nvPr/>
        </p:nvSpPr>
        <p:spPr>
          <a:xfrm>
            <a:off x="3990996" y="9582150"/>
            <a:ext cx="7442201" cy="25019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Donec vitae sapien ut libero venenatis faucibus. </a:t>
            </a:r>
          </a:p>
        </p:txBody>
      </p:sp>
      <p:sp>
        <p:nvSpPr>
          <p:cNvPr id="56" name="Shape 56"/>
          <p:cNvSpPr/>
          <p:nvPr/>
        </p:nvSpPr>
        <p:spPr>
          <a:xfrm>
            <a:off x="15332096" y="9582150"/>
            <a:ext cx="7442201" cy="25019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Donec vitae sapien ut libero venenatis faucibus. </a:t>
            </a:r>
          </a:p>
        </p:txBody>
      </p:sp>
      <p:sp>
        <p:nvSpPr>
          <p:cNvPr id="57" name="Shape 57"/>
          <p:cNvSpPr/>
          <p:nvPr/>
        </p:nvSpPr>
        <p:spPr>
          <a:xfrm>
            <a:off x="12877626" y="8775712"/>
            <a:ext cx="1092201" cy="10922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3"/>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 name="Shape 58"/>
          <p:cNvSpPr/>
          <p:nvPr/>
        </p:nvSpPr>
        <p:spPr>
          <a:xfrm>
            <a:off x="1866900" y="3384550"/>
            <a:ext cx="660400" cy="1028700"/>
          </a:xfrm>
          <a:custGeom>
            <a:avLst/>
            <a:gdLst/>
            <a:ahLst/>
            <a:cxnLst>
              <a:cxn ang="0">
                <a:pos x="wd2" y="hd2"/>
              </a:cxn>
              <a:cxn ang="5400000">
                <a:pos x="wd2" y="hd2"/>
              </a:cxn>
              <a:cxn ang="10800000">
                <a:pos x="wd2" y="hd2"/>
              </a:cxn>
              <a:cxn ang="16200000">
                <a:pos x="wd2" y="hd2"/>
              </a:cxn>
            </a:cxnLst>
            <a:rect l="0" t="0" r="r" b="b"/>
            <a:pathLst>
              <a:path w="21600" h="21600" extrusionOk="0">
                <a:moveTo>
                  <a:pt x="13114" y="15709"/>
                </a:moveTo>
                <a:cubicBezTo>
                  <a:pt x="12689" y="15709"/>
                  <a:pt x="12343" y="15929"/>
                  <a:pt x="12343" y="16200"/>
                </a:cubicBezTo>
                <a:cubicBezTo>
                  <a:pt x="12343" y="16471"/>
                  <a:pt x="12689" y="16691"/>
                  <a:pt x="13114" y="16691"/>
                </a:cubicBezTo>
                <a:cubicBezTo>
                  <a:pt x="13540" y="16691"/>
                  <a:pt x="13886" y="16471"/>
                  <a:pt x="13886" y="16200"/>
                </a:cubicBezTo>
                <a:cubicBezTo>
                  <a:pt x="13886" y="15929"/>
                  <a:pt x="13540" y="15709"/>
                  <a:pt x="13114" y="15709"/>
                </a:cubicBezTo>
                <a:moveTo>
                  <a:pt x="13886" y="7855"/>
                </a:moveTo>
                <a:cubicBezTo>
                  <a:pt x="13034" y="7855"/>
                  <a:pt x="12343" y="8295"/>
                  <a:pt x="12343" y="8836"/>
                </a:cubicBezTo>
                <a:cubicBezTo>
                  <a:pt x="12343" y="9379"/>
                  <a:pt x="13034" y="9818"/>
                  <a:pt x="13886" y="9818"/>
                </a:cubicBezTo>
                <a:cubicBezTo>
                  <a:pt x="14737" y="9818"/>
                  <a:pt x="15429" y="9379"/>
                  <a:pt x="15429" y="8836"/>
                </a:cubicBezTo>
                <a:cubicBezTo>
                  <a:pt x="15429" y="8295"/>
                  <a:pt x="14737" y="7855"/>
                  <a:pt x="13886" y="7855"/>
                </a:cubicBezTo>
                <a:moveTo>
                  <a:pt x="8486" y="17673"/>
                </a:moveTo>
                <a:cubicBezTo>
                  <a:pt x="8060" y="17673"/>
                  <a:pt x="7714" y="17892"/>
                  <a:pt x="7714" y="18164"/>
                </a:cubicBezTo>
                <a:cubicBezTo>
                  <a:pt x="7714" y="18435"/>
                  <a:pt x="8060" y="18655"/>
                  <a:pt x="8486" y="18655"/>
                </a:cubicBezTo>
                <a:cubicBezTo>
                  <a:pt x="8911" y="18655"/>
                  <a:pt x="9257" y="18435"/>
                  <a:pt x="9257" y="18164"/>
                </a:cubicBezTo>
                <a:cubicBezTo>
                  <a:pt x="9257" y="17892"/>
                  <a:pt x="8911" y="17673"/>
                  <a:pt x="8486" y="17673"/>
                </a:cubicBezTo>
                <a:moveTo>
                  <a:pt x="9257" y="10800"/>
                </a:moveTo>
                <a:cubicBezTo>
                  <a:pt x="9257" y="10258"/>
                  <a:pt x="8566" y="9818"/>
                  <a:pt x="7714" y="9818"/>
                </a:cubicBezTo>
                <a:cubicBezTo>
                  <a:pt x="6863" y="9818"/>
                  <a:pt x="6171" y="10258"/>
                  <a:pt x="6171" y="10800"/>
                </a:cubicBezTo>
                <a:cubicBezTo>
                  <a:pt x="6171" y="11343"/>
                  <a:pt x="6863" y="11782"/>
                  <a:pt x="7714" y="11782"/>
                </a:cubicBezTo>
                <a:cubicBezTo>
                  <a:pt x="8566" y="11782"/>
                  <a:pt x="9257" y="11343"/>
                  <a:pt x="9257" y="10800"/>
                </a:cubicBezTo>
                <a:moveTo>
                  <a:pt x="10029" y="13745"/>
                </a:moveTo>
                <a:cubicBezTo>
                  <a:pt x="9603" y="13745"/>
                  <a:pt x="9257" y="13965"/>
                  <a:pt x="9257" y="14236"/>
                </a:cubicBezTo>
                <a:cubicBezTo>
                  <a:pt x="9257" y="14508"/>
                  <a:pt x="9603" y="14727"/>
                  <a:pt x="10029" y="14727"/>
                </a:cubicBezTo>
                <a:cubicBezTo>
                  <a:pt x="10454" y="14727"/>
                  <a:pt x="10800" y="14508"/>
                  <a:pt x="10800" y="14236"/>
                </a:cubicBezTo>
                <a:cubicBezTo>
                  <a:pt x="10800" y="13965"/>
                  <a:pt x="10454" y="13745"/>
                  <a:pt x="10029" y="13745"/>
                </a:cubicBezTo>
                <a:moveTo>
                  <a:pt x="20057" y="1964"/>
                </a:moveTo>
                <a:lnTo>
                  <a:pt x="1543" y="1964"/>
                </a:lnTo>
                <a:lnTo>
                  <a:pt x="1543" y="982"/>
                </a:lnTo>
                <a:lnTo>
                  <a:pt x="20057" y="982"/>
                </a:lnTo>
                <a:cubicBezTo>
                  <a:pt x="20057" y="982"/>
                  <a:pt x="20057" y="1964"/>
                  <a:pt x="20057" y="1964"/>
                </a:cubicBezTo>
                <a:close/>
                <a:moveTo>
                  <a:pt x="16971" y="4033"/>
                </a:moveTo>
                <a:cubicBezTo>
                  <a:pt x="16079" y="4186"/>
                  <a:pt x="15266" y="4419"/>
                  <a:pt x="14348" y="4691"/>
                </a:cubicBezTo>
                <a:cubicBezTo>
                  <a:pt x="13209" y="5030"/>
                  <a:pt x="11919" y="5413"/>
                  <a:pt x="9994" y="5794"/>
                </a:cubicBezTo>
                <a:cubicBezTo>
                  <a:pt x="8093" y="6170"/>
                  <a:pt x="6167" y="5840"/>
                  <a:pt x="4629" y="5373"/>
                </a:cubicBezTo>
                <a:lnTo>
                  <a:pt x="4629" y="2945"/>
                </a:lnTo>
                <a:lnTo>
                  <a:pt x="16971" y="2945"/>
                </a:lnTo>
                <a:cubicBezTo>
                  <a:pt x="16971" y="2945"/>
                  <a:pt x="16971" y="4033"/>
                  <a:pt x="16971" y="4033"/>
                </a:cubicBezTo>
                <a:close/>
                <a:moveTo>
                  <a:pt x="16971" y="16691"/>
                </a:moveTo>
                <a:cubicBezTo>
                  <a:pt x="16971" y="18860"/>
                  <a:pt x="14208" y="20618"/>
                  <a:pt x="10800" y="20618"/>
                </a:cubicBezTo>
                <a:cubicBezTo>
                  <a:pt x="7391" y="20618"/>
                  <a:pt x="4629" y="18860"/>
                  <a:pt x="4629" y="16691"/>
                </a:cubicBezTo>
                <a:lnTo>
                  <a:pt x="4629" y="6384"/>
                </a:lnTo>
                <a:cubicBezTo>
                  <a:pt x="5722" y="6667"/>
                  <a:pt x="6953" y="6874"/>
                  <a:pt x="8257" y="6874"/>
                </a:cubicBezTo>
                <a:cubicBezTo>
                  <a:pt x="8984" y="6874"/>
                  <a:pt x="9730" y="6811"/>
                  <a:pt x="10481" y="6662"/>
                </a:cubicBezTo>
                <a:cubicBezTo>
                  <a:pt x="12512" y="6261"/>
                  <a:pt x="13914" y="5844"/>
                  <a:pt x="15040" y="5510"/>
                </a:cubicBezTo>
                <a:cubicBezTo>
                  <a:pt x="15760" y="5295"/>
                  <a:pt x="16366" y="5119"/>
                  <a:pt x="16971" y="4989"/>
                </a:cubicBezTo>
                <a:cubicBezTo>
                  <a:pt x="16971" y="4989"/>
                  <a:pt x="16971" y="16691"/>
                  <a:pt x="16971" y="16691"/>
                </a:cubicBezTo>
                <a:close/>
                <a:moveTo>
                  <a:pt x="20057" y="0"/>
                </a:moveTo>
                <a:lnTo>
                  <a:pt x="1543" y="0"/>
                </a:lnTo>
                <a:cubicBezTo>
                  <a:pt x="692" y="0"/>
                  <a:pt x="0" y="440"/>
                  <a:pt x="0" y="982"/>
                </a:cubicBezTo>
                <a:lnTo>
                  <a:pt x="0" y="1964"/>
                </a:lnTo>
                <a:cubicBezTo>
                  <a:pt x="0" y="2506"/>
                  <a:pt x="692" y="2945"/>
                  <a:pt x="1543" y="2945"/>
                </a:cubicBezTo>
                <a:lnTo>
                  <a:pt x="3086" y="2945"/>
                </a:lnTo>
                <a:lnTo>
                  <a:pt x="3086" y="16691"/>
                </a:lnTo>
                <a:cubicBezTo>
                  <a:pt x="3086" y="19402"/>
                  <a:pt x="6539" y="21600"/>
                  <a:pt x="10800" y="21600"/>
                </a:cubicBezTo>
                <a:cubicBezTo>
                  <a:pt x="15061" y="21600"/>
                  <a:pt x="18514" y="19402"/>
                  <a:pt x="18514" y="16691"/>
                </a:cubicBezTo>
                <a:lnTo>
                  <a:pt x="18514" y="2945"/>
                </a:lnTo>
                <a:lnTo>
                  <a:pt x="20057" y="2945"/>
                </a:lnTo>
                <a:cubicBezTo>
                  <a:pt x="20908" y="2945"/>
                  <a:pt x="21600" y="2506"/>
                  <a:pt x="21600" y="1964"/>
                </a:cubicBezTo>
                <a:lnTo>
                  <a:pt x="21600" y="982"/>
                </a:lnTo>
                <a:cubicBezTo>
                  <a:pt x="21600" y="440"/>
                  <a:pt x="20908" y="0"/>
                  <a:pt x="20057"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 name="Shape 59"/>
          <p:cNvSpPr/>
          <p:nvPr/>
        </p:nvSpPr>
        <p:spPr>
          <a:xfrm>
            <a:off x="1495807" y="8813245"/>
            <a:ext cx="1409701" cy="90281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64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Ab</a:t>
            </a:r>
          </a:p>
        </p:txBody>
      </p:sp>
      <p:grpSp>
        <p:nvGrpSpPr>
          <p:cNvPr id="63" name="Group 63"/>
          <p:cNvGrpSpPr/>
          <p:nvPr/>
        </p:nvGrpSpPr>
        <p:grpSpPr>
          <a:xfrm>
            <a:off x="12810638" y="3746500"/>
            <a:ext cx="1219200" cy="330200"/>
            <a:chOff x="0" y="0"/>
            <a:chExt cx="1219199" cy="330200"/>
          </a:xfrm>
        </p:grpSpPr>
        <p:sp>
          <p:nvSpPr>
            <p:cNvPr id="60" name="Shape 60"/>
            <p:cNvSpPr/>
            <p:nvPr/>
          </p:nvSpPr>
          <p:spPr>
            <a:xfrm>
              <a:off x="0" y="0"/>
              <a:ext cx="334152" cy="330200"/>
            </a:xfrm>
            <a:prstGeom prst="ellipse">
              <a:avLst/>
            </a:prstGeom>
            <a:solidFill>
              <a:schemeClr val="accent3"/>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 name="Shape 61"/>
            <p:cNvSpPr/>
            <p:nvPr/>
          </p:nvSpPr>
          <p:spPr>
            <a:xfrm>
              <a:off x="442524" y="0"/>
              <a:ext cx="334152" cy="330200"/>
            </a:xfrm>
            <a:prstGeom prst="ellipse">
              <a:avLst/>
            </a:prstGeom>
            <a:solidFill>
              <a:schemeClr val="accent2"/>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 name="Shape 62"/>
            <p:cNvSpPr/>
            <p:nvPr/>
          </p:nvSpPr>
          <p:spPr>
            <a:xfrm>
              <a:off x="885048" y="0"/>
              <a:ext cx="334152" cy="3302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Tree>
  </p:cSld>
  <p:clrMapOvr>
    <a:masterClrMapping/>
  </p:clrMapOvr>
  <p:transition xmlns:p14="http://schemas.microsoft.com/office/powerpoint/2010/mai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7" name="Shape 787"/>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30</a:t>
            </a:fld>
            <a:endParaRPr/>
          </a:p>
        </p:txBody>
      </p:sp>
      <p:sp>
        <p:nvSpPr>
          <p:cNvPr id="788" name="Shape 788"/>
          <p:cNvSpPr/>
          <p:nvPr/>
        </p:nvSpPr>
        <p:spPr>
          <a:xfrm>
            <a:off x="622607" y="420985"/>
            <a:ext cx="127635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tx1"/>
                </a:solidFill>
                <a:latin typeface="Montserrat"/>
                <a:ea typeface="Montserrat"/>
                <a:cs typeface="Montserrat"/>
              </a:rPr>
              <a:t>Proposed Schedule	</a:t>
            </a:r>
          </a:p>
        </p:txBody>
      </p:sp>
      <p:graphicFrame>
        <p:nvGraphicFramePr>
          <p:cNvPr id="789" name="Table 789"/>
          <p:cNvGraphicFramePr/>
          <p:nvPr>
            <p:extLst>
              <p:ext uri="{D42A27DB-BD31-4B8C-83A1-F6EECF244321}">
                <p14:modId xmlns:p14="http://schemas.microsoft.com/office/powerpoint/2010/main" val="1345976146"/>
              </p:ext>
            </p:extLst>
          </p:nvPr>
        </p:nvGraphicFramePr>
        <p:xfrm>
          <a:off x="685806" y="1930397"/>
          <a:ext cx="22999697" cy="9296400"/>
        </p:xfrm>
        <a:graphic>
          <a:graphicData uri="http://schemas.openxmlformats.org/drawingml/2006/table">
            <a:tbl>
              <a:tblPr>
                <a:effectLst/>
                <a:tableStyleId>{4C3C2611-4C71-4FC5-86AE-919BDF0F9419}</a:tableStyleId>
              </a:tblPr>
              <a:tblGrid>
                <a:gridCol w="3285671"/>
                <a:gridCol w="3285671"/>
                <a:gridCol w="3285671"/>
                <a:gridCol w="3285671"/>
                <a:gridCol w="3285671"/>
                <a:gridCol w="3285671"/>
                <a:gridCol w="3285671"/>
              </a:tblGrid>
              <a:tr h="1162050">
                <a:tc gridSpan="7">
                  <a:txBody>
                    <a:bodyPr/>
                    <a:lstStyle/>
                    <a:p>
                      <a:pPr defTabSz="914400">
                        <a:tabLst>
                          <a:tab pos="914400" algn="l"/>
                        </a:tabLst>
                        <a:defRPr sz="1800">
                          <a:solidFill>
                            <a:srgbClr val="000000"/>
                          </a:solidFill>
                        </a:defRPr>
                      </a:pPr>
                      <a:r>
                        <a:rPr sz="3600" b="1" cap="all" dirty="0">
                          <a:solidFill>
                            <a:schemeClr val="accent1"/>
                          </a:solidFill>
                          <a:latin typeface="Montserrat"/>
                          <a:ea typeface="Montserrat"/>
                          <a:cs typeface="Montserrat"/>
                        </a:rPr>
                        <a:t>August 2017</a:t>
                      </a:r>
                    </a:p>
                  </a:txBody>
                  <a:tcPr marR="63500" marT="63500" marB="63500" anchor="ctr" horzOverflow="overflow">
                    <a:lnL w="0">
                      <a:miter lim="400000"/>
                    </a:lnL>
                    <a:lnR w="0">
                      <a:miter lim="400000"/>
                    </a:lnR>
                    <a:lnT w="0">
                      <a:miter lim="400000"/>
                    </a:lnT>
                    <a:lnB w="0">
                      <a:miter lim="400000"/>
                    </a:lnB>
                    <a:solidFill>
                      <a:schemeClr val="bg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62050">
                <a:tc>
                  <a:txBody>
                    <a:bodyPr/>
                    <a:lstStyle/>
                    <a:p>
                      <a:pPr defTabSz="914400">
                        <a:tabLst>
                          <a:tab pos="914400" algn="l"/>
                        </a:tabLst>
                        <a:defRPr sz="1800">
                          <a:solidFill>
                            <a:srgbClr val="000000"/>
                          </a:solidFill>
                        </a:defRPr>
                      </a:pPr>
                      <a:r>
                        <a:rPr sz="3200" b="1" dirty="0">
                          <a:solidFill>
                            <a:schemeClr val="accent1"/>
                          </a:solidFill>
                          <a:latin typeface="Montserrat"/>
                          <a:ea typeface="Montserrat"/>
                          <a:cs typeface="Montserrat"/>
                        </a:rPr>
                        <a:t>Mon</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b="1" dirty="0">
                          <a:solidFill>
                            <a:schemeClr val="accent1"/>
                          </a:solidFill>
                          <a:latin typeface="Montserrat"/>
                          <a:ea typeface="Montserrat"/>
                          <a:cs typeface="Montserrat"/>
                        </a:rPr>
                        <a:t>Tue </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b="1" dirty="0">
                          <a:solidFill>
                            <a:schemeClr val="accent1"/>
                          </a:solidFill>
                          <a:latin typeface="Montserrat"/>
                          <a:ea typeface="Montserrat"/>
                          <a:cs typeface="Montserrat"/>
                        </a:rPr>
                        <a:t>Wed</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b="1" dirty="0">
                          <a:solidFill>
                            <a:schemeClr val="accent1"/>
                          </a:solidFill>
                          <a:latin typeface="Montserrat"/>
                          <a:ea typeface="Montserrat"/>
                          <a:cs typeface="Montserrat"/>
                        </a:rPr>
                        <a:t>Thurs</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b="1" dirty="0">
                          <a:solidFill>
                            <a:schemeClr val="accent1"/>
                          </a:solidFill>
                          <a:latin typeface="Montserrat"/>
                          <a:ea typeface="Montserrat"/>
                          <a:cs typeface="Montserrat"/>
                        </a:rPr>
                        <a:t>Fri</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b="1" dirty="0">
                          <a:solidFill>
                            <a:schemeClr val="accent1"/>
                          </a:solidFill>
                          <a:latin typeface="Montserrat"/>
                          <a:ea typeface="Montserrat"/>
                          <a:cs typeface="Montserrat"/>
                        </a:rPr>
                        <a:t>Sat </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b="1" dirty="0">
                          <a:solidFill>
                            <a:schemeClr val="accent1"/>
                          </a:solidFill>
                          <a:latin typeface="Montserrat"/>
                          <a:ea typeface="Montserrat"/>
                          <a:cs typeface="Montserrat"/>
                        </a:rPr>
                        <a:t>Sun</a:t>
                      </a:r>
                    </a:p>
                  </a:txBody>
                  <a:tcPr marR="63500" marT="63500" marB="63500" anchor="ctr" horzOverflow="overflow">
                    <a:lnL w="0">
                      <a:miter lim="400000"/>
                    </a:lnL>
                    <a:lnR w="0">
                      <a:miter lim="400000"/>
                    </a:lnR>
                    <a:lnT w="0">
                      <a:miter lim="400000"/>
                    </a:lnT>
                    <a:lnB w="0">
                      <a:miter lim="400000"/>
                    </a:lnB>
                  </a:tcPr>
                </a:tc>
              </a:tr>
              <a:tr h="1162050">
                <a:tc>
                  <a:txBody>
                    <a:bodyPr/>
                    <a:lstStyle/>
                    <a:p>
                      <a:pPr defTabSz="914400">
                        <a:tabLst>
                          <a:tab pos="914400" algn="l"/>
                        </a:tabLst>
                        <a:defRPr sz="1800">
                          <a:solidFill>
                            <a:srgbClr val="000000"/>
                          </a:solidFill>
                        </a:defRPr>
                      </a:pPr>
                      <a:r>
                        <a:rPr sz="3200" dirty="0">
                          <a:solidFill>
                            <a:schemeClr val="tx2"/>
                          </a:solidFill>
                          <a:latin typeface="Montserrat"/>
                          <a:ea typeface="Montserrat"/>
                          <a:cs typeface="Montserrat"/>
                        </a:rPr>
                        <a:t>27</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tx2"/>
                          </a:solidFill>
                          <a:latin typeface="Montserrat"/>
                          <a:ea typeface="Montserrat"/>
                          <a:cs typeface="Montserrat"/>
                        </a:rPr>
                        <a:t>28</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tx2"/>
                          </a:solidFill>
                          <a:latin typeface="Montserrat"/>
                          <a:ea typeface="Montserrat"/>
                          <a:cs typeface="Montserrat"/>
                        </a:rPr>
                        <a:t>29</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tx2"/>
                          </a:solidFill>
                          <a:latin typeface="Montserrat"/>
                          <a:ea typeface="Montserrat"/>
                          <a:cs typeface="Montserrat"/>
                        </a:rPr>
                        <a:t>30</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tx2"/>
                          </a:solidFill>
                          <a:latin typeface="Montserrat"/>
                          <a:ea typeface="Montserrat"/>
                          <a:cs typeface="Montserrat"/>
                        </a:rPr>
                        <a:t>31</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1</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2</a:t>
                      </a:r>
                    </a:p>
                  </a:txBody>
                  <a:tcPr marR="63500" marT="63500" marB="63500" anchor="ctr" horzOverflow="overflow">
                    <a:lnL w="0">
                      <a:miter lim="400000"/>
                    </a:lnL>
                    <a:lnR w="0">
                      <a:miter lim="400000"/>
                    </a:lnR>
                    <a:lnT w="0">
                      <a:miter lim="400000"/>
                    </a:lnT>
                    <a:lnB w="0">
                      <a:miter lim="400000"/>
                    </a:lnB>
                  </a:tcPr>
                </a:tc>
              </a:tr>
              <a:tr h="1162050">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3</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4</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5</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6</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7</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8</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9</a:t>
                      </a:r>
                    </a:p>
                  </a:txBody>
                  <a:tcPr marR="63500" marT="63500" marB="63500" anchor="ctr" horzOverflow="overflow">
                    <a:lnL w="0">
                      <a:miter lim="400000"/>
                    </a:lnL>
                    <a:lnR w="0">
                      <a:miter lim="400000"/>
                    </a:lnR>
                    <a:lnT w="0">
                      <a:miter lim="400000"/>
                    </a:lnT>
                    <a:lnB w="0">
                      <a:miter lim="400000"/>
                    </a:lnB>
                  </a:tcPr>
                </a:tc>
              </a:tr>
              <a:tr h="1162050">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10</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11</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12</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13</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14</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15</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16</a:t>
                      </a:r>
                    </a:p>
                  </a:txBody>
                  <a:tcPr marR="63500" marT="63500" marB="63500" anchor="ctr" horzOverflow="overflow">
                    <a:lnL w="0">
                      <a:miter lim="400000"/>
                    </a:lnL>
                    <a:lnR w="0">
                      <a:miter lim="400000"/>
                    </a:lnR>
                    <a:lnT w="0">
                      <a:miter lim="400000"/>
                    </a:lnT>
                    <a:lnB w="0">
                      <a:miter lim="400000"/>
                    </a:lnB>
                  </a:tcPr>
                </a:tc>
              </a:tr>
              <a:tr h="1162050">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17</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18</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19</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20</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21</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22</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23</a:t>
                      </a:r>
                    </a:p>
                  </a:txBody>
                  <a:tcPr marR="63500" marT="63500" marB="63500" anchor="ctr" horzOverflow="overflow">
                    <a:lnL w="0">
                      <a:miter lim="400000"/>
                    </a:lnL>
                    <a:lnR w="0">
                      <a:miter lim="400000"/>
                    </a:lnR>
                    <a:lnT w="0">
                      <a:miter lim="400000"/>
                    </a:lnT>
                    <a:lnB w="0">
                      <a:miter lim="400000"/>
                    </a:lnB>
                  </a:tcPr>
                </a:tc>
              </a:tr>
              <a:tr h="1162050">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24</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25</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26</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27</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28</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29</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30</a:t>
                      </a:r>
                    </a:p>
                  </a:txBody>
                  <a:tcPr marR="63500" marT="63500" marB="63500" anchor="ctr" horzOverflow="overflow">
                    <a:lnL w="0">
                      <a:miter lim="400000"/>
                    </a:lnL>
                    <a:lnR w="0">
                      <a:miter lim="400000"/>
                    </a:lnR>
                    <a:lnT w="0">
                      <a:miter lim="400000"/>
                    </a:lnT>
                    <a:lnB w="0">
                      <a:miter lim="400000"/>
                    </a:lnB>
                  </a:tcPr>
                </a:tc>
              </a:tr>
              <a:tr h="1162050">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31</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tx2"/>
                          </a:solidFill>
                          <a:latin typeface="Montserrat"/>
                          <a:ea typeface="Montserrat"/>
                          <a:cs typeface="Montserrat"/>
                        </a:rPr>
                        <a:t>1</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tx2"/>
                          </a:solidFill>
                          <a:latin typeface="Montserrat"/>
                          <a:ea typeface="Montserrat"/>
                          <a:cs typeface="Montserrat"/>
                        </a:rPr>
                        <a:t>2</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tx2"/>
                          </a:solidFill>
                          <a:latin typeface="Montserrat"/>
                          <a:ea typeface="Montserrat"/>
                          <a:cs typeface="Montserrat"/>
                        </a:rPr>
                        <a:t>3</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tx2"/>
                          </a:solidFill>
                          <a:latin typeface="Montserrat"/>
                          <a:ea typeface="Montserrat"/>
                          <a:cs typeface="Montserrat"/>
                        </a:rPr>
                        <a:t>4</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tx2"/>
                          </a:solidFill>
                          <a:latin typeface="Montserrat"/>
                          <a:ea typeface="Montserrat"/>
                          <a:cs typeface="Montserrat"/>
                        </a:rPr>
                        <a:t>5</a:t>
                      </a:r>
                    </a:p>
                  </a:txBody>
                  <a:tcPr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tx2"/>
                          </a:solidFill>
                          <a:latin typeface="Montserrat"/>
                          <a:ea typeface="Montserrat"/>
                          <a:cs typeface="Montserrat"/>
                        </a:rPr>
                        <a:t>6</a:t>
                      </a:r>
                    </a:p>
                  </a:txBody>
                  <a:tcPr marR="63500" marT="63500" marB="63500" anchor="ctr" horzOverflow="overflow">
                    <a:lnL w="0">
                      <a:miter lim="400000"/>
                    </a:lnL>
                    <a:lnR w="0">
                      <a:miter lim="400000"/>
                    </a:lnR>
                    <a:lnT w="0">
                      <a:miter lim="400000"/>
                    </a:lnT>
                    <a:lnB w="0">
                      <a:miter lim="400000"/>
                    </a:lnB>
                  </a:tcPr>
                </a:tc>
              </a:tr>
            </a:tbl>
          </a:graphicData>
        </a:graphic>
      </p:graphicFrame>
      <p:grpSp>
        <p:nvGrpSpPr>
          <p:cNvPr id="792" name="Group 792"/>
          <p:cNvGrpSpPr/>
          <p:nvPr/>
        </p:nvGrpSpPr>
        <p:grpSpPr>
          <a:xfrm>
            <a:off x="4948359" y="11969750"/>
            <a:ext cx="818742" cy="825501"/>
            <a:chOff x="0" y="0"/>
            <a:chExt cx="818740" cy="825500"/>
          </a:xfrm>
        </p:grpSpPr>
        <p:sp>
          <p:nvSpPr>
            <p:cNvPr id="790" name="Shape 790"/>
            <p:cNvSpPr/>
            <p:nvPr/>
          </p:nvSpPr>
          <p:spPr>
            <a:xfrm>
              <a:off x="0" y="0"/>
              <a:ext cx="818741" cy="825501"/>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584200">
                <a:defRPr sz="30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solidFill>
                  <a:schemeClr val="accent1"/>
                </a:solidFill>
                <a:latin typeface="Montserrat"/>
                <a:ea typeface="Montserrat"/>
                <a:cs typeface="Montserrat"/>
              </a:endParaRPr>
            </a:p>
          </p:txBody>
        </p:sp>
        <p:sp>
          <p:nvSpPr>
            <p:cNvPr id="791" name="Shape 791"/>
            <p:cNvSpPr/>
            <p:nvPr/>
          </p:nvSpPr>
          <p:spPr>
            <a:xfrm>
              <a:off x="143293" y="118890"/>
              <a:ext cx="533401" cy="533401"/>
            </a:xfrm>
            <a:prstGeom prst="rect">
              <a:avLst/>
            </a:prstGeom>
            <a:noFill/>
            <a:ln w="9525" cap="flat">
              <a:noFill/>
              <a:round/>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1282700">
                <a:buClr>
                  <a:srgbClr val="000000"/>
                </a:buClr>
                <a:defRPr sz="3000" b="1">
                  <a:solidFill>
                    <a:srgbClr val="37404D"/>
                  </a:solidFill>
                  <a:uFill>
                    <a:solidFill>
                      <a:srgbClr val="37404D"/>
                    </a:solidFill>
                  </a:uFill>
                  <a:latin typeface="Helvetica"/>
                  <a:ea typeface="Helvetica"/>
                  <a:cs typeface="Helvetica"/>
                  <a:sym typeface="Helvetica"/>
                </a:defRPr>
              </a:lvl1pPr>
            </a:lstStyle>
            <a:p>
              <a:r>
                <a:rPr dirty="0">
                  <a:solidFill>
                    <a:schemeClr val="accent1"/>
                  </a:solidFill>
                  <a:latin typeface="Montserrat"/>
                  <a:ea typeface="Montserrat"/>
                  <a:cs typeface="Montserrat"/>
                </a:rPr>
                <a:t>C</a:t>
              </a:r>
            </a:p>
          </p:txBody>
        </p:sp>
      </p:grpSp>
      <p:grpSp>
        <p:nvGrpSpPr>
          <p:cNvPr id="795" name="Group 795"/>
          <p:cNvGrpSpPr/>
          <p:nvPr/>
        </p:nvGrpSpPr>
        <p:grpSpPr>
          <a:xfrm>
            <a:off x="1919000" y="12031101"/>
            <a:ext cx="734768" cy="698501"/>
            <a:chOff x="0" y="0"/>
            <a:chExt cx="734766" cy="698499"/>
          </a:xfrm>
        </p:grpSpPr>
        <p:sp>
          <p:nvSpPr>
            <p:cNvPr id="793" name="Shape 793"/>
            <p:cNvSpPr/>
            <p:nvPr/>
          </p:nvSpPr>
          <p:spPr>
            <a:xfrm>
              <a:off x="0" y="0"/>
              <a:ext cx="734767" cy="698500"/>
            </a:xfrm>
            <a:prstGeom prst="rect">
              <a:avLst/>
            </a:prstGeom>
            <a:solidFill>
              <a:schemeClr val="accent2"/>
            </a:solidFill>
            <a:ln w="12700" cap="flat">
              <a:noFill/>
              <a:miter lim="400000"/>
            </a:ln>
            <a:effectLst/>
          </p:spPr>
          <p:txBody>
            <a:bodyPr wrap="square" lIns="50800" tIns="50800" rIns="50800" bIns="50800" numCol="1" anchor="ctr">
              <a:noAutofit/>
            </a:bodyPr>
            <a:lstStyle/>
            <a:p>
              <a:pPr defTabSz="584200">
                <a:defRPr sz="30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solidFill>
                  <a:schemeClr val="accent1"/>
                </a:solidFill>
                <a:latin typeface="Montserrat"/>
                <a:ea typeface="Montserrat"/>
                <a:cs typeface="Montserrat"/>
              </a:endParaRPr>
            </a:p>
          </p:txBody>
        </p:sp>
        <p:sp>
          <p:nvSpPr>
            <p:cNvPr id="794" name="Shape 794"/>
            <p:cNvSpPr/>
            <p:nvPr/>
          </p:nvSpPr>
          <p:spPr>
            <a:xfrm>
              <a:off x="166802" y="108339"/>
              <a:ext cx="419101" cy="431801"/>
            </a:xfrm>
            <a:prstGeom prst="rect">
              <a:avLst/>
            </a:prstGeom>
            <a:noFill/>
            <a:ln w="9525" cap="flat">
              <a:noFill/>
              <a:round/>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1282700">
                <a:buClr>
                  <a:srgbClr val="000000"/>
                </a:buClr>
                <a:defRPr sz="3000" b="1">
                  <a:solidFill>
                    <a:srgbClr val="FFFFFF"/>
                  </a:solidFill>
                  <a:uFill>
                    <a:solidFill>
                      <a:srgbClr val="FFFFFF"/>
                    </a:solidFill>
                  </a:uFill>
                  <a:latin typeface="Helvetica"/>
                  <a:ea typeface="Helvetica"/>
                  <a:cs typeface="Helvetica"/>
                  <a:sym typeface="Helvetica"/>
                </a:defRPr>
              </a:lvl1pPr>
            </a:lstStyle>
            <a:p>
              <a:r>
                <a:rPr dirty="0">
                  <a:solidFill>
                    <a:schemeClr val="accent1"/>
                  </a:solidFill>
                  <a:latin typeface="Montserrat"/>
                  <a:ea typeface="Montserrat"/>
                  <a:cs typeface="Montserrat"/>
                </a:rPr>
                <a:t>B</a:t>
              </a:r>
            </a:p>
          </p:txBody>
        </p:sp>
      </p:grpSp>
      <p:grpSp>
        <p:nvGrpSpPr>
          <p:cNvPr id="798" name="Group 798"/>
          <p:cNvGrpSpPr/>
          <p:nvPr/>
        </p:nvGrpSpPr>
        <p:grpSpPr>
          <a:xfrm>
            <a:off x="9183400" y="12031101"/>
            <a:ext cx="673101" cy="673101"/>
            <a:chOff x="0" y="0"/>
            <a:chExt cx="673100" cy="673099"/>
          </a:xfrm>
        </p:grpSpPr>
        <p:sp>
          <p:nvSpPr>
            <p:cNvPr id="796" name="Shape 796"/>
            <p:cNvSpPr/>
            <p:nvPr/>
          </p:nvSpPr>
          <p:spPr>
            <a:xfrm>
              <a:off x="0" y="0"/>
              <a:ext cx="673101" cy="673100"/>
            </a:xfrm>
            <a:prstGeom prst="rect">
              <a:avLst/>
            </a:prstGeom>
            <a:solidFill>
              <a:schemeClr val="accent6"/>
            </a:solidFill>
            <a:ln w="12700" cap="flat">
              <a:noFill/>
              <a:miter lim="400000"/>
            </a:ln>
            <a:effectLst/>
          </p:spPr>
          <p:txBody>
            <a:bodyPr wrap="square" lIns="50800" tIns="50800" rIns="50800" bIns="50800" numCol="1" anchor="ctr">
              <a:noAutofit/>
            </a:bodyPr>
            <a:lstStyle/>
            <a:p>
              <a:pPr defTabSz="584200">
                <a:defRPr sz="30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solidFill>
                  <a:schemeClr val="accent1"/>
                </a:solidFill>
                <a:latin typeface="Montserrat"/>
                <a:ea typeface="Montserrat"/>
                <a:cs typeface="Montserrat"/>
              </a:endParaRPr>
            </a:p>
          </p:txBody>
        </p:sp>
        <p:sp>
          <p:nvSpPr>
            <p:cNvPr id="797" name="Shape 797"/>
            <p:cNvSpPr/>
            <p:nvPr/>
          </p:nvSpPr>
          <p:spPr>
            <a:xfrm>
              <a:off x="152803" y="104399"/>
              <a:ext cx="383927" cy="416099"/>
            </a:xfrm>
            <a:prstGeom prst="rect">
              <a:avLst/>
            </a:prstGeom>
            <a:noFill/>
            <a:ln w="9525" cap="flat">
              <a:noFill/>
              <a:round/>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1282700">
                <a:buClr>
                  <a:srgbClr val="000000"/>
                </a:buClr>
                <a:defRPr sz="3000" b="1">
                  <a:solidFill>
                    <a:srgbClr val="FFFFFF"/>
                  </a:solidFill>
                  <a:uFill>
                    <a:solidFill>
                      <a:srgbClr val="FFFFFF"/>
                    </a:solidFill>
                  </a:uFill>
                  <a:latin typeface="Helvetica"/>
                  <a:ea typeface="Helvetica"/>
                  <a:cs typeface="Helvetica"/>
                  <a:sym typeface="Helvetica"/>
                </a:defRPr>
              </a:lvl1pPr>
            </a:lstStyle>
            <a:p>
              <a:r>
                <a:rPr dirty="0">
                  <a:solidFill>
                    <a:schemeClr val="accent1"/>
                  </a:solidFill>
                  <a:latin typeface="Montserrat"/>
                  <a:ea typeface="Montserrat"/>
                  <a:cs typeface="Montserrat"/>
                </a:rPr>
                <a:t>D</a:t>
              </a:r>
            </a:p>
          </p:txBody>
        </p:sp>
      </p:grpSp>
      <p:grpSp>
        <p:nvGrpSpPr>
          <p:cNvPr id="801" name="Group 801"/>
          <p:cNvGrpSpPr/>
          <p:nvPr/>
        </p:nvGrpSpPr>
        <p:grpSpPr>
          <a:xfrm>
            <a:off x="14181259" y="11969750"/>
            <a:ext cx="818742" cy="825501"/>
            <a:chOff x="0" y="0"/>
            <a:chExt cx="818740" cy="825500"/>
          </a:xfrm>
        </p:grpSpPr>
        <p:sp>
          <p:nvSpPr>
            <p:cNvPr id="799" name="Shape 799"/>
            <p:cNvSpPr/>
            <p:nvPr/>
          </p:nvSpPr>
          <p:spPr>
            <a:xfrm>
              <a:off x="0" y="0"/>
              <a:ext cx="818741" cy="825501"/>
            </a:xfrm>
            <a:prstGeom prst="ellipse">
              <a:avLst/>
            </a:prstGeom>
            <a:solidFill>
              <a:schemeClr val="accent4"/>
            </a:solidFill>
            <a:ln w="12700" cap="flat">
              <a:noFill/>
              <a:miter lim="400000"/>
            </a:ln>
            <a:effectLst/>
          </p:spPr>
          <p:txBody>
            <a:bodyPr wrap="square" lIns="50800" tIns="50800" rIns="50800" bIns="50800" numCol="1" anchor="ctr">
              <a:noAutofit/>
            </a:bodyPr>
            <a:lstStyle/>
            <a:p>
              <a:pPr defTabSz="584200">
                <a:defRPr sz="30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solidFill>
                  <a:schemeClr val="accent1"/>
                </a:solidFill>
                <a:latin typeface="Montserrat"/>
                <a:ea typeface="Montserrat"/>
                <a:cs typeface="Montserrat"/>
              </a:endParaRPr>
            </a:p>
          </p:txBody>
        </p:sp>
        <p:sp>
          <p:nvSpPr>
            <p:cNvPr id="800" name="Shape 800"/>
            <p:cNvSpPr/>
            <p:nvPr/>
          </p:nvSpPr>
          <p:spPr>
            <a:xfrm>
              <a:off x="143293" y="118890"/>
              <a:ext cx="533401" cy="533401"/>
            </a:xfrm>
            <a:prstGeom prst="rect">
              <a:avLst/>
            </a:prstGeom>
            <a:noFill/>
            <a:ln w="9525" cap="flat">
              <a:noFill/>
              <a:round/>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1282700">
                <a:buClr>
                  <a:srgbClr val="000000"/>
                </a:buClr>
                <a:defRPr sz="3000" b="1">
                  <a:solidFill>
                    <a:srgbClr val="FFFFFF"/>
                  </a:solidFill>
                  <a:uFill>
                    <a:solidFill>
                      <a:srgbClr val="FFFFFF"/>
                    </a:solidFill>
                  </a:uFill>
                  <a:latin typeface="Helvetica"/>
                  <a:ea typeface="Helvetica"/>
                  <a:cs typeface="Helvetica"/>
                  <a:sym typeface="Helvetica"/>
                </a:defRPr>
              </a:lvl1pPr>
            </a:lstStyle>
            <a:p>
              <a:r>
                <a:rPr dirty="0">
                  <a:solidFill>
                    <a:schemeClr val="accent1"/>
                  </a:solidFill>
                  <a:latin typeface="Montserrat"/>
                  <a:ea typeface="Montserrat"/>
                  <a:cs typeface="Montserrat"/>
                </a:rPr>
                <a:t>L</a:t>
              </a:r>
            </a:p>
          </p:txBody>
        </p:sp>
      </p:grpSp>
      <p:sp>
        <p:nvSpPr>
          <p:cNvPr id="802" name="Shape 802"/>
          <p:cNvSpPr/>
          <p:nvPr/>
        </p:nvSpPr>
        <p:spPr>
          <a:xfrm>
            <a:off x="2998888" y="12196489"/>
            <a:ext cx="1501180" cy="38472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Briefing</a:t>
            </a:r>
          </a:p>
        </p:txBody>
      </p:sp>
      <p:sp>
        <p:nvSpPr>
          <p:cNvPr id="803" name="Shape 803"/>
          <p:cNvSpPr/>
          <p:nvPr/>
        </p:nvSpPr>
        <p:spPr>
          <a:xfrm>
            <a:off x="6073629" y="12196489"/>
            <a:ext cx="2616101" cy="38472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Client Review</a:t>
            </a:r>
          </a:p>
        </p:txBody>
      </p:sp>
      <p:sp>
        <p:nvSpPr>
          <p:cNvPr id="804" name="Shape 804"/>
          <p:cNvSpPr/>
          <p:nvPr/>
        </p:nvSpPr>
        <p:spPr>
          <a:xfrm>
            <a:off x="10164108" y="12196489"/>
            <a:ext cx="3706143" cy="38472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Acceptance</a:t>
            </a:r>
          </a:p>
        </p:txBody>
      </p:sp>
      <p:sp>
        <p:nvSpPr>
          <p:cNvPr id="805" name="Shape 805"/>
          <p:cNvSpPr/>
          <p:nvPr/>
        </p:nvSpPr>
        <p:spPr>
          <a:xfrm>
            <a:off x="15309345" y="12196489"/>
            <a:ext cx="3347070" cy="38472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Launch of Project</a:t>
            </a:r>
          </a:p>
        </p:txBody>
      </p:sp>
      <p:grpSp>
        <p:nvGrpSpPr>
          <p:cNvPr id="808" name="Group 808"/>
          <p:cNvGrpSpPr/>
          <p:nvPr/>
        </p:nvGrpSpPr>
        <p:grpSpPr>
          <a:xfrm>
            <a:off x="18340100" y="4502975"/>
            <a:ext cx="734768" cy="698501"/>
            <a:chOff x="0" y="0"/>
            <a:chExt cx="734766" cy="698499"/>
          </a:xfrm>
        </p:grpSpPr>
        <p:sp>
          <p:nvSpPr>
            <p:cNvPr id="806" name="Shape 806"/>
            <p:cNvSpPr/>
            <p:nvPr/>
          </p:nvSpPr>
          <p:spPr>
            <a:xfrm>
              <a:off x="0" y="0"/>
              <a:ext cx="734767" cy="698500"/>
            </a:xfrm>
            <a:prstGeom prst="rect">
              <a:avLst/>
            </a:prstGeom>
            <a:solidFill>
              <a:schemeClr val="accent2"/>
            </a:solidFill>
            <a:ln w="12700" cap="flat">
              <a:noFill/>
              <a:miter lim="400000"/>
            </a:ln>
            <a:effectLst/>
          </p:spPr>
          <p:txBody>
            <a:bodyPr wrap="square" lIns="50800" tIns="50800" rIns="50800" bIns="50800" numCol="1" anchor="ctr">
              <a:noAutofit/>
            </a:bodyPr>
            <a:lstStyle/>
            <a:p>
              <a:pPr defTabSz="584200">
                <a:defRPr sz="30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solidFill>
                  <a:schemeClr val="accent1"/>
                </a:solidFill>
                <a:latin typeface="Montserrat"/>
                <a:ea typeface="Montserrat"/>
                <a:cs typeface="Montserrat"/>
              </a:endParaRPr>
            </a:p>
          </p:txBody>
        </p:sp>
        <p:sp>
          <p:nvSpPr>
            <p:cNvPr id="807" name="Shape 807"/>
            <p:cNvSpPr/>
            <p:nvPr/>
          </p:nvSpPr>
          <p:spPr>
            <a:xfrm>
              <a:off x="166802" y="108339"/>
              <a:ext cx="419101" cy="431801"/>
            </a:xfrm>
            <a:prstGeom prst="rect">
              <a:avLst/>
            </a:prstGeom>
            <a:noFill/>
            <a:ln w="9525" cap="flat">
              <a:noFill/>
              <a:round/>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1282700">
                <a:buClr>
                  <a:srgbClr val="000000"/>
                </a:buClr>
                <a:defRPr sz="3000" b="1">
                  <a:solidFill>
                    <a:srgbClr val="FFFFFF"/>
                  </a:solidFill>
                  <a:uFill>
                    <a:solidFill>
                      <a:srgbClr val="FFFFFF"/>
                    </a:solidFill>
                  </a:uFill>
                  <a:latin typeface="Helvetica"/>
                  <a:ea typeface="Helvetica"/>
                  <a:cs typeface="Helvetica"/>
                  <a:sym typeface="Helvetica"/>
                </a:defRPr>
              </a:lvl1pPr>
            </a:lstStyle>
            <a:p>
              <a:r>
                <a:rPr dirty="0">
                  <a:solidFill>
                    <a:schemeClr val="accent1"/>
                  </a:solidFill>
                  <a:latin typeface="Montserrat"/>
                  <a:ea typeface="Montserrat"/>
                  <a:cs typeface="Montserrat"/>
                </a:rPr>
                <a:t>B</a:t>
              </a:r>
            </a:p>
          </p:txBody>
        </p:sp>
      </p:grpSp>
      <p:grpSp>
        <p:nvGrpSpPr>
          <p:cNvPr id="811" name="Group 811"/>
          <p:cNvGrpSpPr/>
          <p:nvPr/>
        </p:nvGrpSpPr>
        <p:grpSpPr>
          <a:xfrm>
            <a:off x="5246400" y="6811401"/>
            <a:ext cx="734768" cy="698501"/>
            <a:chOff x="0" y="0"/>
            <a:chExt cx="734766" cy="698499"/>
          </a:xfrm>
        </p:grpSpPr>
        <p:sp>
          <p:nvSpPr>
            <p:cNvPr id="809" name="Shape 809"/>
            <p:cNvSpPr/>
            <p:nvPr/>
          </p:nvSpPr>
          <p:spPr>
            <a:xfrm>
              <a:off x="0" y="0"/>
              <a:ext cx="734767" cy="698500"/>
            </a:xfrm>
            <a:prstGeom prst="rect">
              <a:avLst/>
            </a:prstGeom>
            <a:solidFill>
              <a:schemeClr val="accent2"/>
            </a:solidFill>
            <a:ln w="12700" cap="flat">
              <a:noFill/>
              <a:miter lim="400000"/>
            </a:ln>
            <a:effectLst/>
          </p:spPr>
          <p:txBody>
            <a:bodyPr wrap="square" lIns="50800" tIns="50800" rIns="50800" bIns="50800" numCol="1" anchor="ctr">
              <a:noAutofit/>
            </a:bodyPr>
            <a:lstStyle/>
            <a:p>
              <a:pPr defTabSz="584200">
                <a:defRPr sz="30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solidFill>
                  <a:schemeClr val="accent1"/>
                </a:solidFill>
                <a:latin typeface="Montserrat"/>
                <a:ea typeface="Montserrat"/>
                <a:cs typeface="Montserrat"/>
              </a:endParaRPr>
            </a:p>
          </p:txBody>
        </p:sp>
        <p:sp>
          <p:nvSpPr>
            <p:cNvPr id="810" name="Shape 810"/>
            <p:cNvSpPr/>
            <p:nvPr/>
          </p:nvSpPr>
          <p:spPr>
            <a:xfrm>
              <a:off x="166802" y="108339"/>
              <a:ext cx="419101" cy="431801"/>
            </a:xfrm>
            <a:prstGeom prst="rect">
              <a:avLst/>
            </a:prstGeom>
            <a:noFill/>
            <a:ln w="9525" cap="flat">
              <a:noFill/>
              <a:round/>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1282700">
                <a:buClr>
                  <a:srgbClr val="000000"/>
                </a:buClr>
                <a:defRPr sz="3000" b="1">
                  <a:solidFill>
                    <a:srgbClr val="FFFFFF"/>
                  </a:solidFill>
                  <a:uFill>
                    <a:solidFill>
                      <a:srgbClr val="FFFFFF"/>
                    </a:solidFill>
                  </a:uFill>
                  <a:latin typeface="Helvetica"/>
                  <a:ea typeface="Helvetica"/>
                  <a:cs typeface="Helvetica"/>
                  <a:sym typeface="Helvetica"/>
                </a:defRPr>
              </a:lvl1pPr>
            </a:lstStyle>
            <a:p>
              <a:r>
                <a:rPr dirty="0">
                  <a:solidFill>
                    <a:schemeClr val="accent1"/>
                  </a:solidFill>
                  <a:latin typeface="Montserrat"/>
                  <a:ea typeface="Montserrat"/>
                  <a:cs typeface="Montserrat"/>
                </a:rPr>
                <a:t>B</a:t>
              </a:r>
            </a:p>
          </p:txBody>
        </p:sp>
      </p:grpSp>
      <p:grpSp>
        <p:nvGrpSpPr>
          <p:cNvPr id="814" name="Group 814"/>
          <p:cNvGrpSpPr/>
          <p:nvPr/>
        </p:nvGrpSpPr>
        <p:grpSpPr>
          <a:xfrm>
            <a:off x="8491659" y="6788150"/>
            <a:ext cx="818742" cy="825501"/>
            <a:chOff x="0" y="0"/>
            <a:chExt cx="818740" cy="825500"/>
          </a:xfrm>
        </p:grpSpPr>
        <p:sp>
          <p:nvSpPr>
            <p:cNvPr id="812" name="Shape 812"/>
            <p:cNvSpPr/>
            <p:nvPr/>
          </p:nvSpPr>
          <p:spPr>
            <a:xfrm>
              <a:off x="0" y="0"/>
              <a:ext cx="818741" cy="825501"/>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584200">
                <a:defRPr sz="30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solidFill>
                  <a:schemeClr val="accent1"/>
                </a:solidFill>
                <a:latin typeface="Montserrat"/>
                <a:ea typeface="Montserrat"/>
                <a:cs typeface="Montserrat"/>
              </a:endParaRPr>
            </a:p>
          </p:txBody>
        </p:sp>
        <p:sp>
          <p:nvSpPr>
            <p:cNvPr id="813" name="Shape 813"/>
            <p:cNvSpPr/>
            <p:nvPr/>
          </p:nvSpPr>
          <p:spPr>
            <a:xfrm>
              <a:off x="143293" y="118890"/>
              <a:ext cx="533401" cy="533401"/>
            </a:xfrm>
            <a:prstGeom prst="rect">
              <a:avLst/>
            </a:prstGeom>
            <a:noFill/>
            <a:ln w="9525" cap="flat">
              <a:noFill/>
              <a:round/>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1282700">
                <a:buClr>
                  <a:srgbClr val="000000"/>
                </a:buClr>
                <a:defRPr sz="3000" b="1">
                  <a:solidFill>
                    <a:srgbClr val="37404D"/>
                  </a:solidFill>
                  <a:uFill>
                    <a:solidFill>
                      <a:srgbClr val="37404D"/>
                    </a:solidFill>
                  </a:uFill>
                  <a:latin typeface="Helvetica"/>
                  <a:ea typeface="Helvetica"/>
                  <a:cs typeface="Helvetica"/>
                  <a:sym typeface="Helvetica"/>
                </a:defRPr>
              </a:lvl1pPr>
            </a:lstStyle>
            <a:p>
              <a:r>
                <a:rPr dirty="0">
                  <a:solidFill>
                    <a:schemeClr val="accent1"/>
                  </a:solidFill>
                  <a:latin typeface="Montserrat"/>
                  <a:ea typeface="Montserrat"/>
                  <a:cs typeface="Montserrat"/>
                </a:rPr>
                <a:t>C</a:t>
              </a:r>
            </a:p>
          </p:txBody>
        </p:sp>
      </p:grpSp>
      <p:grpSp>
        <p:nvGrpSpPr>
          <p:cNvPr id="817" name="Group 817"/>
          <p:cNvGrpSpPr/>
          <p:nvPr/>
        </p:nvGrpSpPr>
        <p:grpSpPr>
          <a:xfrm>
            <a:off x="15057559" y="8020050"/>
            <a:ext cx="818742" cy="825501"/>
            <a:chOff x="0" y="0"/>
            <a:chExt cx="818740" cy="825500"/>
          </a:xfrm>
        </p:grpSpPr>
        <p:sp>
          <p:nvSpPr>
            <p:cNvPr id="815" name="Shape 815"/>
            <p:cNvSpPr/>
            <p:nvPr/>
          </p:nvSpPr>
          <p:spPr>
            <a:xfrm>
              <a:off x="0" y="0"/>
              <a:ext cx="818741" cy="825501"/>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584200">
                <a:defRPr sz="30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solidFill>
                  <a:schemeClr val="accent1"/>
                </a:solidFill>
                <a:latin typeface="Montserrat"/>
                <a:ea typeface="Montserrat"/>
                <a:cs typeface="Montserrat"/>
              </a:endParaRPr>
            </a:p>
          </p:txBody>
        </p:sp>
        <p:sp>
          <p:nvSpPr>
            <p:cNvPr id="816" name="Shape 816"/>
            <p:cNvSpPr/>
            <p:nvPr/>
          </p:nvSpPr>
          <p:spPr>
            <a:xfrm>
              <a:off x="143293" y="118890"/>
              <a:ext cx="533401" cy="533401"/>
            </a:xfrm>
            <a:prstGeom prst="rect">
              <a:avLst/>
            </a:prstGeom>
            <a:noFill/>
            <a:ln w="9525" cap="flat">
              <a:noFill/>
              <a:round/>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1282700">
                <a:buClr>
                  <a:srgbClr val="000000"/>
                </a:buClr>
                <a:defRPr sz="3000" b="1">
                  <a:solidFill>
                    <a:srgbClr val="37404D"/>
                  </a:solidFill>
                  <a:uFill>
                    <a:solidFill>
                      <a:srgbClr val="37404D"/>
                    </a:solidFill>
                  </a:uFill>
                  <a:latin typeface="Helvetica"/>
                  <a:ea typeface="Helvetica"/>
                  <a:cs typeface="Helvetica"/>
                  <a:sym typeface="Helvetica"/>
                </a:defRPr>
              </a:lvl1pPr>
            </a:lstStyle>
            <a:p>
              <a:r>
                <a:rPr dirty="0">
                  <a:solidFill>
                    <a:schemeClr val="accent1"/>
                  </a:solidFill>
                  <a:latin typeface="Montserrat"/>
                  <a:ea typeface="Montserrat"/>
                  <a:cs typeface="Montserrat"/>
                </a:rPr>
                <a:t>C</a:t>
              </a:r>
            </a:p>
          </p:txBody>
        </p:sp>
      </p:grpSp>
      <p:grpSp>
        <p:nvGrpSpPr>
          <p:cNvPr id="820" name="Group 820"/>
          <p:cNvGrpSpPr/>
          <p:nvPr/>
        </p:nvGrpSpPr>
        <p:grpSpPr>
          <a:xfrm>
            <a:off x="18387140" y="6874901"/>
            <a:ext cx="673101" cy="673101"/>
            <a:chOff x="0" y="0"/>
            <a:chExt cx="673100" cy="673099"/>
          </a:xfrm>
        </p:grpSpPr>
        <p:sp>
          <p:nvSpPr>
            <p:cNvPr id="818" name="Shape 818"/>
            <p:cNvSpPr/>
            <p:nvPr/>
          </p:nvSpPr>
          <p:spPr>
            <a:xfrm>
              <a:off x="0" y="0"/>
              <a:ext cx="673101" cy="673100"/>
            </a:xfrm>
            <a:prstGeom prst="rect">
              <a:avLst/>
            </a:prstGeom>
            <a:solidFill>
              <a:schemeClr val="accent6"/>
            </a:solidFill>
            <a:ln w="12700" cap="flat">
              <a:noFill/>
              <a:miter lim="400000"/>
            </a:ln>
            <a:effectLst/>
          </p:spPr>
          <p:txBody>
            <a:bodyPr wrap="square" lIns="50800" tIns="50800" rIns="50800" bIns="50800" numCol="1" anchor="ctr">
              <a:noAutofit/>
            </a:bodyPr>
            <a:lstStyle/>
            <a:p>
              <a:pPr defTabSz="584200">
                <a:defRPr sz="30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solidFill>
                  <a:schemeClr val="accent1"/>
                </a:solidFill>
                <a:latin typeface="Montserrat"/>
                <a:ea typeface="Montserrat"/>
                <a:cs typeface="Montserrat"/>
              </a:endParaRPr>
            </a:p>
          </p:txBody>
        </p:sp>
        <p:sp>
          <p:nvSpPr>
            <p:cNvPr id="819" name="Shape 819"/>
            <p:cNvSpPr/>
            <p:nvPr/>
          </p:nvSpPr>
          <p:spPr>
            <a:xfrm>
              <a:off x="152803" y="104399"/>
              <a:ext cx="383927" cy="416099"/>
            </a:xfrm>
            <a:prstGeom prst="rect">
              <a:avLst/>
            </a:prstGeom>
            <a:noFill/>
            <a:ln w="9525" cap="flat">
              <a:noFill/>
              <a:round/>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1282700">
                <a:buClr>
                  <a:srgbClr val="000000"/>
                </a:buClr>
                <a:defRPr sz="3000" b="1">
                  <a:solidFill>
                    <a:srgbClr val="FFFFFF"/>
                  </a:solidFill>
                  <a:uFill>
                    <a:solidFill>
                      <a:srgbClr val="FFFFFF"/>
                    </a:solidFill>
                  </a:uFill>
                  <a:latin typeface="Helvetica"/>
                  <a:ea typeface="Helvetica"/>
                  <a:cs typeface="Helvetica"/>
                  <a:sym typeface="Helvetica"/>
                </a:defRPr>
              </a:lvl1pPr>
            </a:lstStyle>
            <a:p>
              <a:r>
                <a:rPr dirty="0">
                  <a:solidFill>
                    <a:schemeClr val="accent1"/>
                  </a:solidFill>
                  <a:latin typeface="Montserrat"/>
                  <a:ea typeface="Montserrat"/>
                  <a:cs typeface="Montserrat"/>
                </a:rPr>
                <a:t>D</a:t>
              </a:r>
            </a:p>
          </p:txBody>
        </p:sp>
      </p:grpSp>
      <p:grpSp>
        <p:nvGrpSpPr>
          <p:cNvPr id="823" name="Group 823"/>
          <p:cNvGrpSpPr/>
          <p:nvPr/>
        </p:nvGrpSpPr>
        <p:grpSpPr>
          <a:xfrm>
            <a:off x="8561100" y="9148201"/>
            <a:ext cx="673101" cy="673101"/>
            <a:chOff x="0" y="0"/>
            <a:chExt cx="673100" cy="673099"/>
          </a:xfrm>
        </p:grpSpPr>
        <p:sp>
          <p:nvSpPr>
            <p:cNvPr id="821" name="Shape 821"/>
            <p:cNvSpPr/>
            <p:nvPr/>
          </p:nvSpPr>
          <p:spPr>
            <a:xfrm>
              <a:off x="0" y="0"/>
              <a:ext cx="673101" cy="673100"/>
            </a:xfrm>
            <a:prstGeom prst="rect">
              <a:avLst/>
            </a:prstGeom>
            <a:solidFill>
              <a:schemeClr val="accent6"/>
            </a:solidFill>
            <a:ln w="12700" cap="flat">
              <a:noFill/>
              <a:miter lim="400000"/>
            </a:ln>
            <a:effectLst/>
          </p:spPr>
          <p:txBody>
            <a:bodyPr wrap="square" lIns="50800" tIns="50800" rIns="50800" bIns="50800" numCol="1" anchor="ctr">
              <a:noAutofit/>
            </a:bodyPr>
            <a:lstStyle/>
            <a:p>
              <a:pPr defTabSz="584200">
                <a:defRPr sz="30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solidFill>
                  <a:schemeClr val="accent1"/>
                </a:solidFill>
                <a:latin typeface="Montserrat"/>
                <a:ea typeface="Montserrat"/>
                <a:cs typeface="Montserrat"/>
              </a:endParaRPr>
            </a:p>
          </p:txBody>
        </p:sp>
        <p:sp>
          <p:nvSpPr>
            <p:cNvPr id="822" name="Shape 822"/>
            <p:cNvSpPr/>
            <p:nvPr/>
          </p:nvSpPr>
          <p:spPr>
            <a:xfrm>
              <a:off x="152803" y="104399"/>
              <a:ext cx="383927" cy="416099"/>
            </a:xfrm>
            <a:prstGeom prst="rect">
              <a:avLst/>
            </a:prstGeom>
            <a:noFill/>
            <a:ln w="9525" cap="flat">
              <a:noFill/>
              <a:round/>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1282700">
                <a:buClr>
                  <a:srgbClr val="000000"/>
                </a:buClr>
                <a:defRPr sz="3000" b="1">
                  <a:solidFill>
                    <a:srgbClr val="FFFFFF"/>
                  </a:solidFill>
                  <a:uFill>
                    <a:solidFill>
                      <a:srgbClr val="FFFFFF"/>
                    </a:solidFill>
                  </a:uFill>
                  <a:latin typeface="Helvetica"/>
                  <a:ea typeface="Helvetica"/>
                  <a:cs typeface="Helvetica"/>
                  <a:sym typeface="Helvetica"/>
                </a:defRPr>
              </a:lvl1pPr>
            </a:lstStyle>
            <a:p>
              <a:r>
                <a:rPr dirty="0">
                  <a:solidFill>
                    <a:schemeClr val="accent1"/>
                  </a:solidFill>
                  <a:latin typeface="Montserrat"/>
                  <a:ea typeface="Montserrat"/>
                  <a:cs typeface="Montserrat"/>
                </a:rPr>
                <a:t>D</a:t>
              </a:r>
            </a:p>
          </p:txBody>
        </p:sp>
      </p:grpSp>
      <p:grpSp>
        <p:nvGrpSpPr>
          <p:cNvPr id="826" name="Group 826"/>
          <p:cNvGrpSpPr/>
          <p:nvPr/>
        </p:nvGrpSpPr>
        <p:grpSpPr>
          <a:xfrm>
            <a:off x="21636159" y="9061450"/>
            <a:ext cx="818742" cy="825501"/>
            <a:chOff x="0" y="0"/>
            <a:chExt cx="818740" cy="825500"/>
          </a:xfrm>
        </p:grpSpPr>
        <p:sp>
          <p:nvSpPr>
            <p:cNvPr id="824" name="Shape 824"/>
            <p:cNvSpPr/>
            <p:nvPr/>
          </p:nvSpPr>
          <p:spPr>
            <a:xfrm>
              <a:off x="0" y="0"/>
              <a:ext cx="818741" cy="825501"/>
            </a:xfrm>
            <a:prstGeom prst="ellipse">
              <a:avLst/>
            </a:prstGeom>
            <a:solidFill>
              <a:schemeClr val="accent4"/>
            </a:solidFill>
            <a:ln w="12700" cap="flat">
              <a:noFill/>
              <a:miter lim="400000"/>
            </a:ln>
            <a:effectLst/>
          </p:spPr>
          <p:txBody>
            <a:bodyPr wrap="square" lIns="50800" tIns="50800" rIns="50800" bIns="50800" numCol="1" anchor="ctr">
              <a:noAutofit/>
            </a:bodyPr>
            <a:lstStyle/>
            <a:p>
              <a:pPr defTabSz="584200">
                <a:defRPr sz="30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solidFill>
                  <a:schemeClr val="accent1"/>
                </a:solidFill>
                <a:latin typeface="Montserrat"/>
                <a:ea typeface="Montserrat"/>
                <a:cs typeface="Montserrat"/>
              </a:endParaRPr>
            </a:p>
          </p:txBody>
        </p:sp>
        <p:sp>
          <p:nvSpPr>
            <p:cNvPr id="825" name="Shape 825"/>
            <p:cNvSpPr/>
            <p:nvPr/>
          </p:nvSpPr>
          <p:spPr>
            <a:xfrm>
              <a:off x="143293" y="118890"/>
              <a:ext cx="533401" cy="533401"/>
            </a:xfrm>
            <a:prstGeom prst="rect">
              <a:avLst/>
            </a:prstGeom>
            <a:noFill/>
            <a:ln w="9525" cap="flat">
              <a:noFill/>
              <a:round/>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1282700">
                <a:buClr>
                  <a:srgbClr val="000000"/>
                </a:buClr>
                <a:defRPr sz="3000" b="1">
                  <a:solidFill>
                    <a:srgbClr val="FFFFFF"/>
                  </a:solidFill>
                  <a:uFill>
                    <a:solidFill>
                      <a:srgbClr val="FFFFFF"/>
                    </a:solidFill>
                  </a:uFill>
                  <a:latin typeface="Helvetica"/>
                  <a:ea typeface="Helvetica"/>
                  <a:cs typeface="Helvetica"/>
                  <a:sym typeface="Helvetica"/>
                </a:defRPr>
              </a:lvl1pPr>
            </a:lstStyle>
            <a:p>
              <a:r>
                <a:rPr dirty="0">
                  <a:solidFill>
                    <a:schemeClr val="accent1"/>
                  </a:solidFill>
                  <a:latin typeface="Montserrat"/>
                  <a:ea typeface="Montserrat"/>
                  <a:cs typeface="Montserrat"/>
                </a:rPr>
                <a:t>L</a:t>
              </a:r>
            </a:p>
          </p:txBody>
        </p:sp>
      </p:gr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8" name="Shape 828"/>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31</a:t>
            </a:fld>
            <a:endParaRPr/>
          </a:p>
        </p:txBody>
      </p:sp>
      <p:sp>
        <p:nvSpPr>
          <p:cNvPr id="829" name="Shape 829"/>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Relationship of the Parties</a:t>
            </a:r>
          </a:p>
        </p:txBody>
      </p:sp>
      <p:sp>
        <p:nvSpPr>
          <p:cNvPr id="830" name="Shape 830"/>
          <p:cNvSpPr/>
          <p:nvPr/>
        </p:nvSpPr>
        <p:spPr>
          <a:xfrm flipV="1">
            <a:off x="12238967" y="4012889"/>
            <a:ext cx="1" cy="8900723"/>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31" name="Shape 831"/>
          <p:cNvSpPr/>
          <p:nvPr/>
        </p:nvSpPr>
        <p:spPr>
          <a:xfrm>
            <a:off x="3719661" y="2389485"/>
            <a:ext cx="45593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We</a:t>
            </a:r>
          </a:p>
        </p:txBody>
      </p:sp>
      <p:sp>
        <p:nvSpPr>
          <p:cNvPr id="832" name="Shape 832"/>
          <p:cNvSpPr/>
          <p:nvPr/>
        </p:nvSpPr>
        <p:spPr>
          <a:xfrm>
            <a:off x="16432361" y="2389485"/>
            <a:ext cx="45593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Client</a:t>
            </a:r>
          </a:p>
        </p:txBody>
      </p:sp>
      <p:sp>
        <p:nvSpPr>
          <p:cNvPr id="833" name="Shape 833"/>
          <p:cNvSpPr/>
          <p:nvPr/>
        </p:nvSpPr>
        <p:spPr>
          <a:xfrm rot="10800000">
            <a:off x="11328400" y="2146300"/>
            <a:ext cx="1803400" cy="1803400"/>
          </a:xfrm>
          <a:prstGeom prst="ellipse">
            <a:avLst/>
          </a:prstGeom>
          <a:ln w="63500">
            <a:solidFill>
              <a:schemeClr val="tx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4" name="Shape 834"/>
          <p:cNvSpPr/>
          <p:nvPr/>
        </p:nvSpPr>
        <p:spPr>
          <a:xfrm>
            <a:off x="11813971" y="2543905"/>
            <a:ext cx="817237" cy="1000787"/>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5" name="Shape 835"/>
          <p:cNvSpPr/>
          <p:nvPr/>
        </p:nvSpPr>
        <p:spPr>
          <a:xfrm rot="10800000">
            <a:off x="13519150" y="4349750"/>
            <a:ext cx="1028700" cy="1028700"/>
          </a:xfrm>
          <a:prstGeom prst="ellipse">
            <a:avLst/>
          </a:prstGeom>
          <a:ln w="63500">
            <a:solidFill>
              <a:schemeClr val="accent4"/>
            </a:solidFill>
            <a:miter lim="400000"/>
          </a:ln>
        </p:spPr>
        <p:txBody>
          <a:bodyPr lIns="50800" tIns="50800" rIns="50800" bIns="50800" anchor="ctr"/>
          <a:lstStyle/>
          <a:p>
            <a:pPr defTabSz="584200">
              <a:defRPr sz="36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836" name="Shape 836"/>
          <p:cNvSpPr/>
          <p:nvPr/>
        </p:nvSpPr>
        <p:spPr>
          <a:xfrm>
            <a:off x="13942469" y="4639617"/>
            <a:ext cx="1905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80000"/>
              </a:lnSpc>
              <a:defRPr sz="36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1</a:t>
            </a:r>
          </a:p>
        </p:txBody>
      </p:sp>
      <p:sp>
        <p:nvSpPr>
          <p:cNvPr id="837" name="Shape 837"/>
          <p:cNvSpPr/>
          <p:nvPr/>
        </p:nvSpPr>
        <p:spPr>
          <a:xfrm rot="10800000">
            <a:off x="13519150" y="7473950"/>
            <a:ext cx="1028700" cy="1028700"/>
          </a:xfrm>
          <a:prstGeom prst="ellipse">
            <a:avLst/>
          </a:prstGeom>
          <a:ln w="63500">
            <a:solidFill>
              <a:schemeClr val="accent5"/>
            </a:solidFill>
            <a:miter lim="400000"/>
          </a:ln>
        </p:spPr>
        <p:txBody>
          <a:bodyPr lIns="50800" tIns="50800" rIns="50800" bIns="50800" anchor="ctr"/>
          <a:lstStyle/>
          <a:p>
            <a:pPr defTabSz="584200">
              <a:defRPr sz="36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838" name="Shape 838"/>
          <p:cNvSpPr/>
          <p:nvPr/>
        </p:nvSpPr>
        <p:spPr>
          <a:xfrm>
            <a:off x="13878969" y="7763817"/>
            <a:ext cx="3175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80000"/>
              </a:lnSpc>
              <a:defRPr sz="36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2</a:t>
            </a:r>
          </a:p>
        </p:txBody>
      </p:sp>
      <p:sp>
        <p:nvSpPr>
          <p:cNvPr id="839" name="Shape 839"/>
          <p:cNvSpPr/>
          <p:nvPr/>
        </p:nvSpPr>
        <p:spPr>
          <a:xfrm rot="10800000">
            <a:off x="13519150" y="10318750"/>
            <a:ext cx="1028700" cy="1028700"/>
          </a:xfrm>
          <a:prstGeom prst="ellipse">
            <a:avLst/>
          </a:prstGeom>
          <a:ln w="63500">
            <a:solidFill>
              <a:schemeClr val="bg2"/>
            </a:solidFill>
            <a:miter lim="400000"/>
          </a:ln>
        </p:spPr>
        <p:txBody>
          <a:bodyPr lIns="50800" tIns="50800" rIns="50800" bIns="50800" anchor="ctr"/>
          <a:lstStyle/>
          <a:p>
            <a:pPr defTabSz="584200">
              <a:defRPr sz="36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840" name="Shape 840"/>
          <p:cNvSpPr/>
          <p:nvPr/>
        </p:nvSpPr>
        <p:spPr>
          <a:xfrm>
            <a:off x="13878969" y="10608617"/>
            <a:ext cx="3175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80000"/>
              </a:lnSpc>
              <a:defRPr sz="36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3</a:t>
            </a:r>
          </a:p>
        </p:txBody>
      </p:sp>
      <p:sp>
        <p:nvSpPr>
          <p:cNvPr id="841" name="Shape 841"/>
          <p:cNvSpPr/>
          <p:nvPr/>
        </p:nvSpPr>
        <p:spPr>
          <a:xfrm>
            <a:off x="15100300" y="405130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
        <p:nvSpPr>
          <p:cNvPr id="842" name="Shape 842"/>
          <p:cNvSpPr/>
          <p:nvPr/>
        </p:nvSpPr>
        <p:spPr>
          <a:xfrm>
            <a:off x="15100300" y="717550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
        <p:nvSpPr>
          <p:cNvPr id="843" name="Shape 843"/>
          <p:cNvSpPr/>
          <p:nvPr/>
        </p:nvSpPr>
        <p:spPr>
          <a:xfrm>
            <a:off x="15100300" y="1003300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
        <p:nvSpPr>
          <p:cNvPr id="844" name="Shape 844"/>
          <p:cNvSpPr/>
          <p:nvPr/>
        </p:nvSpPr>
        <p:spPr>
          <a:xfrm rot="10800000">
            <a:off x="1123950" y="4349750"/>
            <a:ext cx="1028700" cy="1028700"/>
          </a:xfrm>
          <a:prstGeom prst="ellipse">
            <a:avLst/>
          </a:prstGeom>
          <a:ln w="63500">
            <a:solidFill>
              <a:schemeClr val="accent2"/>
            </a:solidFill>
            <a:miter lim="400000"/>
          </a:ln>
        </p:spPr>
        <p:txBody>
          <a:bodyPr lIns="50800" tIns="50800" rIns="50800" bIns="50800" anchor="ctr"/>
          <a:lstStyle/>
          <a:p>
            <a:pPr defTabSz="584200">
              <a:defRPr sz="36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845" name="Shape 845"/>
          <p:cNvSpPr/>
          <p:nvPr/>
        </p:nvSpPr>
        <p:spPr>
          <a:xfrm>
            <a:off x="1547269" y="4639617"/>
            <a:ext cx="1905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80000"/>
              </a:lnSpc>
              <a:defRPr sz="36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1</a:t>
            </a:r>
          </a:p>
        </p:txBody>
      </p:sp>
      <p:sp>
        <p:nvSpPr>
          <p:cNvPr id="846" name="Shape 846"/>
          <p:cNvSpPr/>
          <p:nvPr/>
        </p:nvSpPr>
        <p:spPr>
          <a:xfrm rot="10800000">
            <a:off x="1123950" y="7473950"/>
            <a:ext cx="1028700" cy="1028700"/>
          </a:xfrm>
          <a:prstGeom prst="ellipse">
            <a:avLst/>
          </a:prstGeom>
          <a:ln w="63500">
            <a:solidFill>
              <a:schemeClr val="accent3"/>
            </a:solidFill>
            <a:miter lim="400000"/>
          </a:ln>
        </p:spPr>
        <p:txBody>
          <a:bodyPr lIns="50800" tIns="50800" rIns="50800" bIns="50800" anchor="ctr"/>
          <a:lstStyle/>
          <a:p>
            <a:pPr defTabSz="584200">
              <a:defRPr sz="36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847" name="Shape 847"/>
          <p:cNvSpPr/>
          <p:nvPr/>
        </p:nvSpPr>
        <p:spPr>
          <a:xfrm>
            <a:off x="1483769" y="7763817"/>
            <a:ext cx="3175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80000"/>
              </a:lnSpc>
              <a:defRPr sz="36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2</a:t>
            </a:r>
          </a:p>
        </p:txBody>
      </p:sp>
      <p:sp>
        <p:nvSpPr>
          <p:cNvPr id="848" name="Shape 848"/>
          <p:cNvSpPr/>
          <p:nvPr/>
        </p:nvSpPr>
        <p:spPr>
          <a:xfrm rot="10800000">
            <a:off x="1123950" y="10318750"/>
            <a:ext cx="1028700" cy="1028700"/>
          </a:xfrm>
          <a:prstGeom prst="ellipse">
            <a:avLst/>
          </a:prstGeom>
          <a:ln w="63500">
            <a:solidFill>
              <a:schemeClr val="accent6"/>
            </a:solidFill>
            <a:miter lim="400000"/>
          </a:ln>
        </p:spPr>
        <p:txBody>
          <a:bodyPr lIns="50800" tIns="50800" rIns="50800" bIns="50800" anchor="ctr"/>
          <a:lstStyle/>
          <a:p>
            <a:pPr defTabSz="584200">
              <a:defRPr sz="36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849" name="Shape 849"/>
          <p:cNvSpPr/>
          <p:nvPr/>
        </p:nvSpPr>
        <p:spPr>
          <a:xfrm>
            <a:off x="1483769" y="10608617"/>
            <a:ext cx="3175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80000"/>
              </a:lnSpc>
              <a:defRPr sz="36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3</a:t>
            </a:r>
          </a:p>
        </p:txBody>
      </p:sp>
      <p:sp>
        <p:nvSpPr>
          <p:cNvPr id="850" name="Shape 850"/>
          <p:cNvSpPr/>
          <p:nvPr/>
        </p:nvSpPr>
        <p:spPr>
          <a:xfrm>
            <a:off x="2705100" y="405130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
        <p:nvSpPr>
          <p:cNvPr id="851" name="Shape 851"/>
          <p:cNvSpPr/>
          <p:nvPr/>
        </p:nvSpPr>
        <p:spPr>
          <a:xfrm>
            <a:off x="2705100" y="717550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
        <p:nvSpPr>
          <p:cNvPr id="852" name="Shape 852"/>
          <p:cNvSpPr/>
          <p:nvPr/>
        </p:nvSpPr>
        <p:spPr>
          <a:xfrm>
            <a:off x="2705100" y="1003300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4" name="Shape 854"/>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32</a:t>
            </a:fld>
            <a:endParaRPr/>
          </a:p>
        </p:txBody>
      </p:sp>
      <p:sp>
        <p:nvSpPr>
          <p:cNvPr id="855" name="Shape 855"/>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Web Site Review Process</a:t>
            </a:r>
          </a:p>
        </p:txBody>
      </p:sp>
      <p:sp>
        <p:nvSpPr>
          <p:cNvPr id="856" name="Shape 856"/>
          <p:cNvSpPr/>
          <p:nvPr/>
        </p:nvSpPr>
        <p:spPr>
          <a:xfrm>
            <a:off x="10961848" y="4347027"/>
            <a:ext cx="2451101" cy="8191500"/>
          </a:xfrm>
          <a:custGeom>
            <a:avLst/>
            <a:gdLst/>
            <a:ahLst/>
            <a:cxnLst>
              <a:cxn ang="0">
                <a:pos x="wd2" y="hd2"/>
              </a:cxn>
              <a:cxn ang="5400000">
                <a:pos x="wd2" y="hd2"/>
              </a:cxn>
              <a:cxn ang="10800000">
                <a:pos x="wd2" y="hd2"/>
              </a:cxn>
              <a:cxn ang="16200000">
                <a:pos x="wd2" y="hd2"/>
              </a:cxn>
            </a:cxnLst>
            <a:rect l="0" t="0" r="r" b="b"/>
            <a:pathLst>
              <a:path w="21600" h="21600" extrusionOk="0">
                <a:moveTo>
                  <a:pt x="20041" y="1125"/>
                </a:moveTo>
                <a:lnTo>
                  <a:pt x="17471" y="1125"/>
                </a:lnTo>
                <a:cubicBezTo>
                  <a:pt x="17471" y="1125"/>
                  <a:pt x="17471" y="18371"/>
                  <a:pt x="17471" y="18884"/>
                </a:cubicBezTo>
                <a:cubicBezTo>
                  <a:pt x="17471" y="19397"/>
                  <a:pt x="16923" y="21046"/>
                  <a:pt x="10906" y="21046"/>
                </a:cubicBezTo>
                <a:cubicBezTo>
                  <a:pt x="4890" y="21046"/>
                  <a:pt x="4128" y="19227"/>
                  <a:pt x="4128" y="19227"/>
                </a:cubicBezTo>
                <a:lnTo>
                  <a:pt x="4128" y="1125"/>
                </a:lnTo>
                <a:lnTo>
                  <a:pt x="1558" y="1125"/>
                </a:lnTo>
                <a:lnTo>
                  <a:pt x="1558" y="466"/>
                </a:lnTo>
                <a:lnTo>
                  <a:pt x="20040" y="466"/>
                </a:lnTo>
                <a:lnTo>
                  <a:pt x="20040" y="1125"/>
                </a:lnTo>
                <a:cubicBezTo>
                  <a:pt x="20040" y="1125"/>
                  <a:pt x="20041" y="1125"/>
                  <a:pt x="20041" y="1125"/>
                </a:cubicBezTo>
                <a:close/>
                <a:moveTo>
                  <a:pt x="0" y="0"/>
                </a:moveTo>
                <a:lnTo>
                  <a:pt x="0" y="1591"/>
                </a:lnTo>
                <a:lnTo>
                  <a:pt x="2571" y="1591"/>
                </a:lnTo>
                <a:lnTo>
                  <a:pt x="2571" y="19142"/>
                </a:lnTo>
                <a:cubicBezTo>
                  <a:pt x="2571" y="20497"/>
                  <a:pt x="6262" y="21600"/>
                  <a:pt x="10801" y="21600"/>
                </a:cubicBezTo>
                <a:cubicBezTo>
                  <a:pt x="15339" y="21600"/>
                  <a:pt x="19030" y="20497"/>
                  <a:pt x="19030" y="19142"/>
                </a:cubicBezTo>
                <a:lnTo>
                  <a:pt x="19030" y="1591"/>
                </a:lnTo>
                <a:lnTo>
                  <a:pt x="21600" y="1591"/>
                </a:lnTo>
                <a:lnTo>
                  <a:pt x="21600" y="0"/>
                </a:lnTo>
                <a:cubicBezTo>
                  <a:pt x="21600" y="0"/>
                  <a:pt x="0" y="0"/>
                  <a:pt x="0" y="0"/>
                </a:cubicBezTo>
                <a:close/>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7" name="Shape 857"/>
          <p:cNvSpPr/>
          <p:nvPr/>
        </p:nvSpPr>
        <p:spPr>
          <a:xfrm>
            <a:off x="11622496" y="6610703"/>
            <a:ext cx="1131505" cy="159315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8" name="Shape 858"/>
          <p:cNvSpPr/>
          <p:nvPr/>
        </p:nvSpPr>
        <p:spPr>
          <a:xfrm>
            <a:off x="11622496" y="5505601"/>
            <a:ext cx="1131496" cy="87728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9" name="Shape 859"/>
          <p:cNvSpPr/>
          <p:nvPr/>
        </p:nvSpPr>
        <p:spPr>
          <a:xfrm>
            <a:off x="11622496" y="8393124"/>
            <a:ext cx="1131496" cy="219467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0" name="Shape 860"/>
          <p:cNvSpPr/>
          <p:nvPr/>
        </p:nvSpPr>
        <p:spPr>
          <a:xfrm>
            <a:off x="11622496" y="10817220"/>
            <a:ext cx="1131514" cy="1265173"/>
          </a:xfrm>
          <a:custGeom>
            <a:avLst/>
            <a:gdLst/>
            <a:ahLst/>
            <a:cxnLst>
              <a:cxn ang="0">
                <a:pos x="wd2" y="hd2"/>
              </a:cxn>
              <a:cxn ang="5400000">
                <a:pos x="wd2" y="hd2"/>
              </a:cxn>
              <a:cxn ang="10800000">
                <a:pos x="wd2" y="hd2"/>
              </a:cxn>
              <a:cxn ang="16200000">
                <a:pos x="wd2" y="hd2"/>
              </a:cxn>
            </a:cxnLst>
            <a:rect l="0" t="0" r="r" b="b"/>
            <a:pathLst>
              <a:path w="21600" h="21600" extrusionOk="0">
                <a:moveTo>
                  <a:pt x="0" y="12300"/>
                </a:moveTo>
                <a:cubicBezTo>
                  <a:pt x="0" y="17437"/>
                  <a:pt x="4664" y="21600"/>
                  <a:pt x="10417" y="21600"/>
                </a:cubicBezTo>
                <a:lnTo>
                  <a:pt x="11183" y="21600"/>
                </a:lnTo>
                <a:cubicBezTo>
                  <a:pt x="16936" y="21600"/>
                  <a:pt x="21600" y="17437"/>
                  <a:pt x="21600" y="12300"/>
                </a:cubicBezTo>
                <a:lnTo>
                  <a:pt x="21600" y="0"/>
                </a:lnTo>
                <a:lnTo>
                  <a:pt x="0" y="0"/>
                </a:lnTo>
                <a:cubicBezTo>
                  <a:pt x="0" y="0"/>
                  <a:pt x="0" y="12300"/>
                  <a:pt x="0" y="123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1" name="Shape 861"/>
          <p:cNvSpPr/>
          <p:nvPr/>
        </p:nvSpPr>
        <p:spPr>
          <a:xfrm>
            <a:off x="11290300" y="2749213"/>
            <a:ext cx="574793" cy="573183"/>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2" name="Shape 862"/>
          <p:cNvSpPr/>
          <p:nvPr/>
        </p:nvSpPr>
        <p:spPr>
          <a:xfrm>
            <a:off x="12048538" y="2127250"/>
            <a:ext cx="892763" cy="890262"/>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3" name="Shape 863"/>
          <p:cNvSpPr/>
          <p:nvPr/>
        </p:nvSpPr>
        <p:spPr>
          <a:xfrm>
            <a:off x="11852862" y="3249222"/>
            <a:ext cx="721549" cy="719528"/>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4" name="Shape 864"/>
          <p:cNvSpPr/>
          <p:nvPr/>
        </p:nvSpPr>
        <p:spPr>
          <a:xfrm flipH="1">
            <a:off x="13750300" y="5948949"/>
            <a:ext cx="2249828" cy="1"/>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5" name="Shape 865"/>
          <p:cNvSpPr/>
          <p:nvPr/>
        </p:nvSpPr>
        <p:spPr>
          <a:xfrm>
            <a:off x="8373101" y="7429249"/>
            <a:ext cx="2249828" cy="1"/>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6" name="Shape 866"/>
          <p:cNvSpPr/>
          <p:nvPr/>
        </p:nvSpPr>
        <p:spPr>
          <a:xfrm flipH="1">
            <a:off x="13750300" y="9606548"/>
            <a:ext cx="2249828" cy="1"/>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7" name="Shape 867"/>
          <p:cNvSpPr/>
          <p:nvPr/>
        </p:nvSpPr>
        <p:spPr>
          <a:xfrm>
            <a:off x="8373101" y="11290049"/>
            <a:ext cx="2249828" cy="1"/>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8" name="Shape 868"/>
          <p:cNvSpPr/>
          <p:nvPr/>
        </p:nvSpPr>
        <p:spPr>
          <a:xfrm>
            <a:off x="2914650" y="6356350"/>
            <a:ext cx="48895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a:t>
            </a:r>
          </a:p>
        </p:txBody>
      </p:sp>
      <p:sp>
        <p:nvSpPr>
          <p:cNvPr id="869" name="Shape 869"/>
          <p:cNvSpPr/>
          <p:nvPr/>
        </p:nvSpPr>
        <p:spPr>
          <a:xfrm>
            <a:off x="2917373" y="5605016"/>
            <a:ext cx="48895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4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Stage One</a:t>
            </a:r>
          </a:p>
        </p:txBody>
      </p:sp>
      <p:sp>
        <p:nvSpPr>
          <p:cNvPr id="870" name="Shape 870"/>
          <p:cNvSpPr/>
          <p:nvPr/>
        </p:nvSpPr>
        <p:spPr>
          <a:xfrm>
            <a:off x="2914650" y="10267950"/>
            <a:ext cx="48895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a:t>
            </a:r>
          </a:p>
        </p:txBody>
      </p:sp>
      <p:sp>
        <p:nvSpPr>
          <p:cNvPr id="871" name="Shape 871"/>
          <p:cNvSpPr/>
          <p:nvPr/>
        </p:nvSpPr>
        <p:spPr>
          <a:xfrm>
            <a:off x="2917373" y="9516616"/>
            <a:ext cx="48895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4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Stage Two</a:t>
            </a:r>
          </a:p>
        </p:txBody>
      </p:sp>
      <p:sp>
        <p:nvSpPr>
          <p:cNvPr id="872" name="Shape 872"/>
          <p:cNvSpPr/>
          <p:nvPr/>
        </p:nvSpPr>
        <p:spPr>
          <a:xfrm>
            <a:off x="16490950" y="4832350"/>
            <a:ext cx="48895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a:t>
            </a:r>
          </a:p>
        </p:txBody>
      </p:sp>
      <p:sp>
        <p:nvSpPr>
          <p:cNvPr id="873" name="Shape 873"/>
          <p:cNvSpPr/>
          <p:nvPr/>
        </p:nvSpPr>
        <p:spPr>
          <a:xfrm>
            <a:off x="16493673" y="4081016"/>
            <a:ext cx="48895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Stage One</a:t>
            </a:r>
          </a:p>
        </p:txBody>
      </p:sp>
      <p:sp>
        <p:nvSpPr>
          <p:cNvPr id="874" name="Shape 874"/>
          <p:cNvSpPr/>
          <p:nvPr/>
        </p:nvSpPr>
        <p:spPr>
          <a:xfrm>
            <a:off x="16490950" y="8680450"/>
            <a:ext cx="48895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a:t>
            </a:r>
          </a:p>
        </p:txBody>
      </p:sp>
      <p:sp>
        <p:nvSpPr>
          <p:cNvPr id="875" name="Shape 875"/>
          <p:cNvSpPr/>
          <p:nvPr/>
        </p:nvSpPr>
        <p:spPr>
          <a:xfrm>
            <a:off x="16493673" y="7929116"/>
            <a:ext cx="48895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Stage Two</a:t>
            </a:r>
          </a:p>
        </p:txBody>
      </p:sp>
      <p:sp>
        <p:nvSpPr>
          <p:cNvPr id="876" name="Shape 876"/>
          <p:cNvSpPr/>
          <p:nvPr/>
        </p:nvSpPr>
        <p:spPr>
          <a:xfrm>
            <a:off x="3237061" y="4040485"/>
            <a:ext cx="45593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Our Team</a:t>
            </a:r>
          </a:p>
        </p:txBody>
      </p:sp>
      <p:sp>
        <p:nvSpPr>
          <p:cNvPr id="877" name="Shape 877"/>
          <p:cNvSpPr/>
          <p:nvPr/>
        </p:nvSpPr>
        <p:spPr>
          <a:xfrm>
            <a:off x="16406961" y="2567285"/>
            <a:ext cx="45593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Client</a:t>
            </a: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9" name="Shape 879"/>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33</a:t>
            </a:fld>
            <a:endParaRPr/>
          </a:p>
        </p:txBody>
      </p:sp>
      <p:sp>
        <p:nvSpPr>
          <p:cNvPr id="880" name="Shape 880"/>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About Us</a:t>
            </a:r>
          </a:p>
        </p:txBody>
      </p:sp>
      <p:sp>
        <p:nvSpPr>
          <p:cNvPr id="881" name="Shape 881"/>
          <p:cNvSpPr/>
          <p:nvPr/>
        </p:nvSpPr>
        <p:spPr>
          <a:xfrm>
            <a:off x="10891415" y="2280815"/>
            <a:ext cx="2578103" cy="2578103"/>
          </a:xfrm>
          <a:prstGeom prst="ellipse">
            <a:avLst/>
          </a:prstGeom>
          <a:solidFill>
            <a:schemeClr val="bg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2" name="Shape 882"/>
          <p:cNvSpPr/>
          <p:nvPr/>
        </p:nvSpPr>
        <p:spPr>
          <a:xfrm>
            <a:off x="11201672" y="2866015"/>
            <a:ext cx="899947" cy="1424097"/>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3" name="Shape 883"/>
          <p:cNvSpPr/>
          <p:nvPr/>
        </p:nvSpPr>
        <p:spPr>
          <a:xfrm>
            <a:off x="11904386" y="2866015"/>
            <a:ext cx="899946" cy="1424097"/>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4" name="Shape 884"/>
          <p:cNvSpPr/>
          <p:nvPr/>
        </p:nvSpPr>
        <p:spPr>
          <a:xfrm>
            <a:off x="12683698" y="2885952"/>
            <a:ext cx="490427" cy="801442"/>
          </a:xfrm>
          <a:custGeom>
            <a:avLst/>
            <a:gdLst/>
            <a:ahLst/>
            <a:cxnLst>
              <a:cxn ang="0">
                <a:pos x="wd2" y="hd2"/>
              </a:cxn>
              <a:cxn ang="5400000">
                <a:pos x="wd2" y="hd2"/>
              </a:cxn>
              <a:cxn ang="10800000">
                <a:pos x="wd2" y="hd2"/>
              </a:cxn>
              <a:cxn ang="16200000">
                <a:pos x="wd2" y="hd2"/>
              </a:cxn>
            </a:cxnLst>
            <a:rect l="0" t="0" r="r" b="b"/>
            <a:pathLst>
              <a:path w="21600" h="21600" extrusionOk="0">
                <a:moveTo>
                  <a:pt x="21600" y="2577"/>
                </a:moveTo>
                <a:cubicBezTo>
                  <a:pt x="14648" y="4547"/>
                  <a:pt x="10800" y="7048"/>
                  <a:pt x="10800" y="9928"/>
                </a:cubicBezTo>
                <a:cubicBezTo>
                  <a:pt x="10800" y="12733"/>
                  <a:pt x="14400" y="14703"/>
                  <a:pt x="19614" y="15309"/>
                </a:cubicBezTo>
                <a:cubicBezTo>
                  <a:pt x="20235" y="15385"/>
                  <a:pt x="21476" y="16219"/>
                  <a:pt x="21476" y="18038"/>
                </a:cubicBezTo>
                <a:cubicBezTo>
                  <a:pt x="21476" y="20160"/>
                  <a:pt x="17752" y="21600"/>
                  <a:pt x="14400" y="21600"/>
                </a:cubicBezTo>
                <a:lnTo>
                  <a:pt x="14276" y="21600"/>
                </a:lnTo>
                <a:cubicBezTo>
                  <a:pt x="7945" y="21600"/>
                  <a:pt x="0" y="18114"/>
                  <a:pt x="0" y="12278"/>
                </a:cubicBezTo>
                <a:cubicBezTo>
                  <a:pt x="0" y="5457"/>
                  <a:pt x="10179" y="1592"/>
                  <a:pt x="19862" y="0"/>
                </a:cubicBezTo>
                <a:cubicBezTo>
                  <a:pt x="19862" y="0"/>
                  <a:pt x="21600" y="2577"/>
                  <a:pt x="21600" y="2577"/>
                </a:cubicBezTo>
                <a:close/>
              </a:path>
            </a:pathLst>
          </a:custGeom>
          <a:solidFill>
            <a:schemeClr val="accent2"/>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90" name="Shape 890"/>
          <p:cNvSpPr/>
          <p:nvPr/>
        </p:nvSpPr>
        <p:spPr>
          <a:xfrm>
            <a:off x="3536950" y="8870950"/>
            <a:ext cx="17284700" cy="2977738"/>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a:t>
            </a:r>
          </a:p>
        </p:txBody>
      </p:sp>
      <p:sp>
        <p:nvSpPr>
          <p:cNvPr id="891" name="Shape 891"/>
          <p:cNvSpPr/>
          <p:nvPr/>
        </p:nvSpPr>
        <p:spPr>
          <a:xfrm>
            <a:off x="4405461" y="5464187"/>
            <a:ext cx="155575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defTabSz="1155700">
              <a:lnSpc>
                <a:spcPct val="80000"/>
              </a:lnSpc>
              <a:defRPr sz="7200">
                <a:solidFill>
                  <a:srgbClr val="FFFFFF"/>
                </a:solidFill>
                <a:latin typeface="Helvetica"/>
                <a:ea typeface="Helvetica"/>
                <a:cs typeface="Helvetica"/>
                <a:sym typeface="Helvetica"/>
              </a:defRPr>
            </a:pPr>
            <a:r>
              <a:rPr dirty="0">
                <a:solidFill>
                  <a:schemeClr val="accent1"/>
                </a:solidFill>
                <a:latin typeface="Montserrat Light"/>
                <a:ea typeface="Montserrat"/>
                <a:cs typeface="Montserrat Light"/>
              </a:rPr>
              <a:t>Opportunities don't happen. </a:t>
            </a:r>
            <a:br>
              <a:rPr dirty="0">
                <a:solidFill>
                  <a:schemeClr val="accent1"/>
                </a:solidFill>
                <a:latin typeface="Montserrat Light"/>
                <a:ea typeface="Montserrat"/>
                <a:cs typeface="Montserrat Light"/>
              </a:rPr>
            </a:br>
            <a:r>
              <a:rPr dirty="0">
                <a:solidFill>
                  <a:schemeClr val="accent1"/>
                </a:solidFill>
                <a:latin typeface="Montserrat Light"/>
                <a:ea typeface="Montserrat"/>
                <a:cs typeface="Montserrat Light"/>
              </a:rPr>
              <a:t>We create them</a:t>
            </a:r>
          </a:p>
        </p:txBody>
      </p:sp>
      <p:grpSp>
        <p:nvGrpSpPr>
          <p:cNvPr id="15" name="Group 653"/>
          <p:cNvGrpSpPr/>
          <p:nvPr/>
        </p:nvGrpSpPr>
        <p:grpSpPr>
          <a:xfrm>
            <a:off x="11642297" y="7904355"/>
            <a:ext cx="1041401" cy="282415"/>
            <a:chOff x="0" y="0"/>
            <a:chExt cx="1041399" cy="282413"/>
          </a:xfrm>
        </p:grpSpPr>
        <p:sp>
          <p:nvSpPr>
            <p:cNvPr id="16" name="Shape 650"/>
            <p:cNvSpPr/>
            <p:nvPr/>
          </p:nvSpPr>
          <p:spPr>
            <a:xfrm>
              <a:off x="0" y="0"/>
              <a:ext cx="282414"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7" name="Shape 651"/>
            <p:cNvSpPr/>
            <p:nvPr/>
          </p:nvSpPr>
          <p:spPr>
            <a:xfrm>
              <a:off x="379492"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8" name="Shape 652"/>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3" name="Shape 893"/>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34</a:t>
            </a:fld>
            <a:endParaRPr/>
          </a:p>
        </p:txBody>
      </p:sp>
      <p:sp>
        <p:nvSpPr>
          <p:cNvPr id="894" name="Shape 894"/>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What We Do</a:t>
            </a:r>
          </a:p>
        </p:txBody>
      </p:sp>
      <p:sp>
        <p:nvSpPr>
          <p:cNvPr id="895" name="Shape 895"/>
          <p:cNvSpPr/>
          <p:nvPr/>
        </p:nvSpPr>
        <p:spPr>
          <a:xfrm>
            <a:off x="1316754" y="7100228"/>
            <a:ext cx="1217609" cy="121926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5"/>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96" name="Shape 896"/>
          <p:cNvSpPr/>
          <p:nvPr/>
        </p:nvSpPr>
        <p:spPr>
          <a:xfrm>
            <a:off x="13119730" y="3556000"/>
            <a:ext cx="1217609" cy="1219260"/>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97" name="Shape 897"/>
          <p:cNvSpPr/>
          <p:nvPr/>
        </p:nvSpPr>
        <p:spPr>
          <a:xfrm>
            <a:off x="1312504" y="10801315"/>
            <a:ext cx="1217493" cy="1219316"/>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19"/>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3"/>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6"/>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4"/>
                </a:cubicBezTo>
                <a:lnTo>
                  <a:pt x="850" y="16572"/>
                </a:lnTo>
                <a:cubicBezTo>
                  <a:pt x="325" y="17105"/>
                  <a:pt x="0" y="17842"/>
                  <a:pt x="0" y="18655"/>
                </a:cubicBezTo>
                <a:cubicBezTo>
                  <a:pt x="0" y="20282"/>
                  <a:pt x="1299" y="21600"/>
                  <a:pt x="2902" y="21600"/>
                </a:cubicBezTo>
                <a:cubicBezTo>
                  <a:pt x="3703" y="21600"/>
                  <a:pt x="4429" y="21271"/>
                  <a:pt x="4954" y="20738"/>
                </a:cubicBezTo>
                <a:lnTo>
                  <a:pt x="12160" y="12652"/>
                </a:lnTo>
                <a:cubicBezTo>
                  <a:pt x="13801" y="13590"/>
                  <a:pt x="15363" y="13748"/>
                  <a:pt x="15606" y="13748"/>
                </a:cubicBezTo>
                <a:cubicBezTo>
                  <a:pt x="16313" y="13748"/>
                  <a:pt x="17067" y="13463"/>
                  <a:pt x="17617" y="12892"/>
                </a:cubicBezTo>
                <a:lnTo>
                  <a:pt x="20209" y="10198"/>
                </a:lnTo>
                <a:cubicBezTo>
                  <a:pt x="21560" y="8795"/>
                  <a:pt x="21600" y="6432"/>
                  <a:pt x="20499" y="4279"/>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98" name="Shape 898"/>
          <p:cNvSpPr/>
          <p:nvPr/>
        </p:nvSpPr>
        <p:spPr>
          <a:xfrm>
            <a:off x="1322116" y="3528436"/>
            <a:ext cx="1217609" cy="1219257"/>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99" name="Shape 899"/>
          <p:cNvSpPr/>
          <p:nvPr/>
        </p:nvSpPr>
        <p:spPr>
          <a:xfrm>
            <a:off x="13476912" y="10756840"/>
            <a:ext cx="664178" cy="1219260"/>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0" name="Shape 900"/>
          <p:cNvSpPr/>
          <p:nvPr/>
        </p:nvSpPr>
        <p:spPr>
          <a:xfrm>
            <a:off x="13125098" y="7090308"/>
            <a:ext cx="1217608" cy="121926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1" name="Shape 901"/>
          <p:cNvSpPr/>
          <p:nvPr/>
        </p:nvSpPr>
        <p:spPr>
          <a:xfrm>
            <a:off x="3219450" y="329565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
        <p:nvSpPr>
          <p:cNvPr id="902" name="Shape 902"/>
          <p:cNvSpPr/>
          <p:nvPr/>
        </p:nvSpPr>
        <p:spPr>
          <a:xfrm>
            <a:off x="3224102" y="2569517"/>
            <a:ext cx="2718693"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Service One</a:t>
            </a:r>
          </a:p>
        </p:txBody>
      </p:sp>
      <p:sp>
        <p:nvSpPr>
          <p:cNvPr id="903" name="Shape 903"/>
          <p:cNvSpPr/>
          <p:nvPr/>
        </p:nvSpPr>
        <p:spPr>
          <a:xfrm>
            <a:off x="14966950" y="329565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
        <p:nvSpPr>
          <p:cNvPr id="904" name="Shape 904"/>
          <p:cNvSpPr/>
          <p:nvPr/>
        </p:nvSpPr>
        <p:spPr>
          <a:xfrm>
            <a:off x="14971602" y="2569517"/>
            <a:ext cx="2808461"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Service Four</a:t>
            </a:r>
          </a:p>
        </p:txBody>
      </p:sp>
      <p:sp>
        <p:nvSpPr>
          <p:cNvPr id="905" name="Shape 905"/>
          <p:cNvSpPr/>
          <p:nvPr/>
        </p:nvSpPr>
        <p:spPr>
          <a:xfrm>
            <a:off x="3219450" y="682625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
        <p:nvSpPr>
          <p:cNvPr id="906" name="Shape 906"/>
          <p:cNvSpPr/>
          <p:nvPr/>
        </p:nvSpPr>
        <p:spPr>
          <a:xfrm>
            <a:off x="3224102" y="6100117"/>
            <a:ext cx="2733055"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Service Two</a:t>
            </a:r>
          </a:p>
        </p:txBody>
      </p:sp>
      <p:sp>
        <p:nvSpPr>
          <p:cNvPr id="907" name="Shape 907"/>
          <p:cNvSpPr/>
          <p:nvPr/>
        </p:nvSpPr>
        <p:spPr>
          <a:xfrm>
            <a:off x="14966950" y="682625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
        <p:nvSpPr>
          <p:cNvPr id="908" name="Shape 908"/>
          <p:cNvSpPr/>
          <p:nvPr/>
        </p:nvSpPr>
        <p:spPr>
          <a:xfrm>
            <a:off x="14971602" y="6100117"/>
            <a:ext cx="2675347"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Service Five</a:t>
            </a:r>
          </a:p>
        </p:txBody>
      </p:sp>
      <p:sp>
        <p:nvSpPr>
          <p:cNvPr id="909" name="Shape 909"/>
          <p:cNvSpPr/>
          <p:nvPr/>
        </p:nvSpPr>
        <p:spPr>
          <a:xfrm>
            <a:off x="3219450" y="1050925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
        <p:nvSpPr>
          <p:cNvPr id="910" name="Shape 910"/>
          <p:cNvSpPr/>
          <p:nvPr/>
        </p:nvSpPr>
        <p:spPr>
          <a:xfrm>
            <a:off x="3224102" y="9783117"/>
            <a:ext cx="3065916"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Service Three</a:t>
            </a:r>
          </a:p>
        </p:txBody>
      </p:sp>
      <p:sp>
        <p:nvSpPr>
          <p:cNvPr id="911" name="Shape 911"/>
          <p:cNvSpPr/>
          <p:nvPr/>
        </p:nvSpPr>
        <p:spPr>
          <a:xfrm>
            <a:off x="14966950" y="1050925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
        <p:nvSpPr>
          <p:cNvPr id="912" name="Shape 912"/>
          <p:cNvSpPr/>
          <p:nvPr/>
        </p:nvSpPr>
        <p:spPr>
          <a:xfrm>
            <a:off x="14971602" y="9783117"/>
            <a:ext cx="2438975"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Service Six</a:t>
            </a: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4" name="Shape 914"/>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35</a:t>
            </a:fld>
            <a:endParaRPr/>
          </a:p>
        </p:txBody>
      </p:sp>
      <p:sp>
        <p:nvSpPr>
          <p:cNvPr id="915" name="Shape 915"/>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Management Team </a:t>
            </a:r>
          </a:p>
        </p:txBody>
      </p:sp>
      <p:sp>
        <p:nvSpPr>
          <p:cNvPr id="916" name="Shape 916"/>
          <p:cNvSpPr/>
          <p:nvPr/>
        </p:nvSpPr>
        <p:spPr>
          <a:xfrm>
            <a:off x="2576535" y="7459017"/>
            <a:ext cx="4468914"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Cristopher Johnson</a:t>
            </a:r>
          </a:p>
        </p:txBody>
      </p:sp>
      <p:sp>
        <p:nvSpPr>
          <p:cNvPr id="917" name="Shape 917"/>
          <p:cNvSpPr/>
          <p:nvPr/>
        </p:nvSpPr>
        <p:spPr>
          <a:xfrm>
            <a:off x="3666097" y="8108950"/>
            <a:ext cx="2300986"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tx2"/>
                </a:solidFill>
                <a:latin typeface="Montserrat"/>
                <a:ea typeface="Montserrat"/>
                <a:cs typeface="Montserrat"/>
              </a:rPr>
              <a:t>Group Head</a:t>
            </a:r>
          </a:p>
        </p:txBody>
      </p:sp>
      <p:sp>
        <p:nvSpPr>
          <p:cNvPr id="918" name="Shape 918"/>
          <p:cNvSpPr/>
          <p:nvPr/>
        </p:nvSpPr>
        <p:spPr>
          <a:xfrm>
            <a:off x="1946296" y="9759950"/>
            <a:ext cx="5740401" cy="23495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Donec vitae sapien ut libero venenatis faucibus. Nullam quis ante. Etiam sit amet orci eget eros faucibus tincidunt. </a:t>
            </a:r>
          </a:p>
        </p:txBody>
      </p:sp>
      <p:sp>
        <p:nvSpPr>
          <p:cNvPr id="919" name="Shape 919"/>
          <p:cNvSpPr/>
          <p:nvPr/>
        </p:nvSpPr>
        <p:spPr>
          <a:xfrm>
            <a:off x="3010971" y="8792518"/>
            <a:ext cx="3614083"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Neue"/>
                <a:ea typeface="Helvetica Neue"/>
                <a:cs typeface="Helvetica Neue"/>
                <a:sym typeface="Helvetica Neue"/>
              </a:defRPr>
            </a:lvl1pPr>
          </a:lstStyle>
          <a:p>
            <a:r>
              <a:rPr dirty="0">
                <a:solidFill>
                  <a:schemeClr val="tx2"/>
                </a:solidFill>
                <a:latin typeface="Arial"/>
                <a:ea typeface="Arial"/>
                <a:cs typeface="Arial"/>
              </a:rPr>
              <a:t>Experience: 15 years</a:t>
            </a:r>
          </a:p>
        </p:txBody>
      </p:sp>
      <p:sp>
        <p:nvSpPr>
          <p:cNvPr id="920" name="Shape 920"/>
          <p:cNvSpPr/>
          <p:nvPr/>
        </p:nvSpPr>
        <p:spPr>
          <a:xfrm>
            <a:off x="16894196" y="9798050"/>
            <a:ext cx="5486401" cy="24765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Donec vitae sapien ut libero venenatis faucibus. Nullam quis ante. Etiam sit amet orci eget eros faucibus tincidunt. </a:t>
            </a:r>
          </a:p>
        </p:txBody>
      </p:sp>
      <p:sp>
        <p:nvSpPr>
          <p:cNvPr id="921" name="Shape 921"/>
          <p:cNvSpPr/>
          <p:nvPr/>
        </p:nvSpPr>
        <p:spPr>
          <a:xfrm>
            <a:off x="18466187" y="7497117"/>
            <a:ext cx="2331407"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Eva Smith</a:t>
            </a:r>
          </a:p>
        </p:txBody>
      </p:sp>
      <p:sp>
        <p:nvSpPr>
          <p:cNvPr id="922" name="Shape 922"/>
          <p:cNvSpPr/>
          <p:nvPr/>
        </p:nvSpPr>
        <p:spPr>
          <a:xfrm>
            <a:off x="17994745" y="8147050"/>
            <a:ext cx="3285490"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tx2"/>
                </a:solidFill>
                <a:latin typeface="Montserrat"/>
                <a:ea typeface="Montserrat"/>
                <a:cs typeface="Montserrat"/>
              </a:rPr>
              <a:t>Creative Director </a:t>
            </a:r>
          </a:p>
        </p:txBody>
      </p:sp>
      <p:sp>
        <p:nvSpPr>
          <p:cNvPr id="923" name="Shape 923"/>
          <p:cNvSpPr/>
          <p:nvPr/>
        </p:nvSpPr>
        <p:spPr>
          <a:xfrm>
            <a:off x="17831871" y="8830618"/>
            <a:ext cx="3614083"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Neue"/>
                <a:ea typeface="Helvetica Neue"/>
                <a:cs typeface="Helvetica Neue"/>
                <a:sym typeface="Helvetica Neue"/>
              </a:defRPr>
            </a:lvl1pPr>
          </a:lstStyle>
          <a:p>
            <a:r>
              <a:rPr dirty="0">
                <a:solidFill>
                  <a:schemeClr val="tx2"/>
                </a:solidFill>
                <a:latin typeface="Arial"/>
                <a:ea typeface="Arial"/>
                <a:cs typeface="Arial"/>
              </a:rPr>
              <a:t>Experience: 10 years</a:t>
            </a:r>
          </a:p>
        </p:txBody>
      </p:sp>
      <p:sp>
        <p:nvSpPr>
          <p:cNvPr id="924" name="Shape 924"/>
          <p:cNvSpPr/>
          <p:nvPr/>
        </p:nvSpPr>
        <p:spPr>
          <a:xfrm>
            <a:off x="10652352" y="7459017"/>
            <a:ext cx="3100079"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Shean Collins</a:t>
            </a:r>
          </a:p>
        </p:txBody>
      </p:sp>
      <p:sp>
        <p:nvSpPr>
          <p:cNvPr id="925" name="Shape 925"/>
          <p:cNvSpPr/>
          <p:nvPr/>
        </p:nvSpPr>
        <p:spPr>
          <a:xfrm>
            <a:off x="10515219" y="8106718"/>
            <a:ext cx="3385542"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tx2"/>
                </a:solidFill>
                <a:latin typeface="Montserrat"/>
                <a:ea typeface="Montserrat"/>
                <a:cs typeface="Montserrat"/>
              </a:rPr>
              <a:t>Client Dept. Chief</a:t>
            </a:r>
          </a:p>
        </p:txBody>
      </p:sp>
      <p:sp>
        <p:nvSpPr>
          <p:cNvPr id="926" name="Shape 926"/>
          <p:cNvSpPr/>
          <p:nvPr/>
        </p:nvSpPr>
        <p:spPr>
          <a:xfrm>
            <a:off x="9337696" y="9759950"/>
            <a:ext cx="5740401" cy="23495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Donec vitae sapien ut libero venenatis faucibus. Nullam quis ante. Etiam sit amet orci eget eros faucibus tincidunt. </a:t>
            </a:r>
          </a:p>
        </p:txBody>
      </p:sp>
      <p:sp>
        <p:nvSpPr>
          <p:cNvPr id="927" name="Shape 927"/>
          <p:cNvSpPr/>
          <p:nvPr/>
        </p:nvSpPr>
        <p:spPr>
          <a:xfrm>
            <a:off x="10509353" y="8792518"/>
            <a:ext cx="3400119"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Neue"/>
                <a:ea typeface="Helvetica Neue"/>
                <a:cs typeface="Helvetica Neue"/>
                <a:sym typeface="Helvetica Neue"/>
              </a:defRPr>
            </a:lvl1pPr>
          </a:lstStyle>
          <a:p>
            <a:r>
              <a:rPr dirty="0">
                <a:solidFill>
                  <a:schemeClr val="tx2"/>
                </a:solidFill>
                <a:latin typeface="Arial"/>
                <a:ea typeface="Arial"/>
                <a:cs typeface="Arial"/>
              </a:rPr>
              <a:t>Experience: 8 years</a:t>
            </a:r>
          </a:p>
        </p:txBody>
      </p:sp>
      <p:sp>
        <p:nvSpPr>
          <p:cNvPr id="928" name="Shape 928"/>
          <p:cNvSpPr/>
          <p:nvPr/>
        </p:nvSpPr>
        <p:spPr>
          <a:xfrm>
            <a:off x="2788001" y="2483201"/>
            <a:ext cx="4281530" cy="4281530"/>
          </a:xfrm>
          <a:prstGeom prst="ellipse">
            <a:avLst/>
          </a:prstGeom>
          <a:blipFill>
            <a:blip r:embed="rId2"/>
            <a:stretch>
              <a:fillRect/>
            </a:stretch>
          </a:blip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9" name="Shape 929"/>
          <p:cNvSpPr/>
          <p:nvPr/>
        </p:nvSpPr>
        <p:spPr>
          <a:xfrm>
            <a:off x="10065101" y="2483201"/>
            <a:ext cx="4281530" cy="4281530"/>
          </a:xfrm>
          <a:prstGeom prst="ellipse">
            <a:avLst/>
          </a:prstGeom>
          <a:blipFill>
            <a:blip r:embed="rId2"/>
            <a:stretch>
              <a:fillRect/>
            </a:stretch>
          </a:blip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30" name="Shape 930"/>
          <p:cNvSpPr/>
          <p:nvPr/>
        </p:nvSpPr>
        <p:spPr>
          <a:xfrm>
            <a:off x="17494601" y="2483201"/>
            <a:ext cx="4281530" cy="4281530"/>
          </a:xfrm>
          <a:prstGeom prst="ellipse">
            <a:avLst/>
          </a:prstGeom>
          <a:blipFill>
            <a:blip r:embed="rId2"/>
            <a:stretch>
              <a:fillRect/>
            </a:stretch>
          </a:blip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2" name="Shape 932"/>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36</a:t>
            </a:fld>
            <a:endParaRPr/>
          </a:p>
        </p:txBody>
      </p:sp>
      <p:sp>
        <p:nvSpPr>
          <p:cNvPr id="933" name="Shape 933"/>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Key Personnel</a:t>
            </a:r>
          </a:p>
        </p:txBody>
      </p:sp>
      <p:sp>
        <p:nvSpPr>
          <p:cNvPr id="934" name="Shape 934"/>
          <p:cNvSpPr/>
          <p:nvPr/>
        </p:nvSpPr>
        <p:spPr>
          <a:xfrm>
            <a:off x="2406754" y="11256317"/>
            <a:ext cx="4260242"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Michael Rodrigues</a:t>
            </a:r>
          </a:p>
        </p:txBody>
      </p:sp>
      <p:sp>
        <p:nvSpPr>
          <p:cNvPr id="935" name="Shape 935"/>
          <p:cNvSpPr/>
          <p:nvPr/>
        </p:nvSpPr>
        <p:spPr>
          <a:xfrm>
            <a:off x="3421749" y="11906250"/>
            <a:ext cx="2230882"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tx2"/>
                </a:solidFill>
                <a:latin typeface="Montserrat"/>
                <a:ea typeface="Montserrat"/>
                <a:cs typeface="Montserrat"/>
              </a:rPr>
              <a:t>Art Director</a:t>
            </a:r>
          </a:p>
        </p:txBody>
      </p:sp>
      <p:sp>
        <p:nvSpPr>
          <p:cNvPr id="936" name="Shape 936"/>
          <p:cNvSpPr/>
          <p:nvPr/>
        </p:nvSpPr>
        <p:spPr>
          <a:xfrm>
            <a:off x="10729425" y="11256317"/>
            <a:ext cx="2956501"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Oli Climpson</a:t>
            </a:r>
          </a:p>
        </p:txBody>
      </p:sp>
      <p:sp>
        <p:nvSpPr>
          <p:cNvPr id="937" name="Shape 937"/>
          <p:cNvSpPr/>
          <p:nvPr/>
        </p:nvSpPr>
        <p:spPr>
          <a:xfrm>
            <a:off x="11363058" y="11906250"/>
            <a:ext cx="1689863"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tx2"/>
                </a:solidFill>
                <a:latin typeface="Montserrat"/>
                <a:ea typeface="Montserrat"/>
                <a:cs typeface="Montserrat"/>
              </a:rPr>
              <a:t>Designer</a:t>
            </a:r>
          </a:p>
        </p:txBody>
      </p:sp>
      <p:sp>
        <p:nvSpPr>
          <p:cNvPr id="938" name="Shape 938"/>
          <p:cNvSpPr/>
          <p:nvPr/>
        </p:nvSpPr>
        <p:spPr>
          <a:xfrm>
            <a:off x="18402794" y="11256317"/>
            <a:ext cx="3129163"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Franco Binalli</a:t>
            </a:r>
          </a:p>
        </p:txBody>
      </p:sp>
      <p:sp>
        <p:nvSpPr>
          <p:cNvPr id="939" name="Shape 939"/>
          <p:cNvSpPr/>
          <p:nvPr/>
        </p:nvSpPr>
        <p:spPr>
          <a:xfrm>
            <a:off x="18775056" y="11904018"/>
            <a:ext cx="2385268"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tx2"/>
                </a:solidFill>
                <a:latin typeface="Montserrat"/>
                <a:ea typeface="Montserrat"/>
                <a:cs typeface="Montserrat"/>
              </a:rPr>
              <a:t>IT Developer</a:t>
            </a:r>
          </a:p>
        </p:txBody>
      </p:sp>
      <p:sp>
        <p:nvSpPr>
          <p:cNvPr id="940" name="Shape 940"/>
          <p:cNvSpPr/>
          <p:nvPr/>
        </p:nvSpPr>
        <p:spPr>
          <a:xfrm>
            <a:off x="3241445" y="5846117"/>
            <a:ext cx="2590862"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Tim Burton</a:t>
            </a:r>
          </a:p>
        </p:txBody>
      </p:sp>
      <p:sp>
        <p:nvSpPr>
          <p:cNvPr id="941" name="Shape 941"/>
          <p:cNvSpPr/>
          <p:nvPr/>
        </p:nvSpPr>
        <p:spPr>
          <a:xfrm>
            <a:off x="3692258" y="6496050"/>
            <a:ext cx="1689863"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tx2"/>
                </a:solidFill>
                <a:latin typeface="Montserrat"/>
                <a:ea typeface="Montserrat"/>
                <a:cs typeface="Montserrat"/>
              </a:rPr>
              <a:t>Designer</a:t>
            </a:r>
          </a:p>
        </p:txBody>
      </p:sp>
      <p:sp>
        <p:nvSpPr>
          <p:cNvPr id="942" name="Shape 942"/>
          <p:cNvSpPr/>
          <p:nvPr/>
        </p:nvSpPr>
        <p:spPr>
          <a:xfrm>
            <a:off x="10647249" y="5846117"/>
            <a:ext cx="3120853"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Marion Smith</a:t>
            </a:r>
          </a:p>
        </p:txBody>
      </p:sp>
      <p:sp>
        <p:nvSpPr>
          <p:cNvPr id="943" name="Shape 943"/>
          <p:cNvSpPr/>
          <p:nvPr/>
        </p:nvSpPr>
        <p:spPr>
          <a:xfrm>
            <a:off x="10502395" y="6493818"/>
            <a:ext cx="3411190"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tx2"/>
                </a:solidFill>
                <a:latin typeface="Montserrat"/>
                <a:ea typeface="Montserrat"/>
                <a:cs typeface="Montserrat"/>
              </a:rPr>
              <a:t>Account Manager</a:t>
            </a:r>
          </a:p>
        </p:txBody>
      </p:sp>
      <p:sp>
        <p:nvSpPr>
          <p:cNvPr id="944" name="Shape 944"/>
          <p:cNvSpPr/>
          <p:nvPr/>
        </p:nvSpPr>
        <p:spPr>
          <a:xfrm>
            <a:off x="10566400" y="2070100"/>
            <a:ext cx="3276600" cy="3276600"/>
          </a:xfrm>
          <a:prstGeom prst="ellipse">
            <a:avLst/>
          </a:prstGeom>
          <a:blipFill>
            <a:blip r:embed="rId2"/>
            <a:stretch>
              <a:fillRect/>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5" name="Shape 945"/>
          <p:cNvSpPr/>
          <p:nvPr/>
        </p:nvSpPr>
        <p:spPr>
          <a:xfrm>
            <a:off x="18677024" y="5846117"/>
            <a:ext cx="2580706"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Kelly Stone</a:t>
            </a:r>
          </a:p>
        </p:txBody>
      </p:sp>
      <p:sp>
        <p:nvSpPr>
          <p:cNvPr id="946" name="Shape 946"/>
          <p:cNvSpPr/>
          <p:nvPr/>
        </p:nvSpPr>
        <p:spPr>
          <a:xfrm>
            <a:off x="18521731" y="6496050"/>
            <a:ext cx="2891917"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tx2"/>
                </a:solidFill>
                <a:latin typeface="Montserrat"/>
                <a:ea typeface="Montserrat"/>
                <a:cs typeface="Montserrat"/>
              </a:rPr>
              <a:t>Office Manager</a:t>
            </a:r>
          </a:p>
        </p:txBody>
      </p:sp>
      <p:sp>
        <p:nvSpPr>
          <p:cNvPr id="947" name="Shape 947"/>
          <p:cNvSpPr/>
          <p:nvPr/>
        </p:nvSpPr>
        <p:spPr>
          <a:xfrm>
            <a:off x="18326100" y="2070100"/>
            <a:ext cx="3276600" cy="3276600"/>
          </a:xfrm>
          <a:prstGeom prst="ellipse">
            <a:avLst/>
          </a:prstGeom>
          <a:blipFill>
            <a:blip r:embed="rId2"/>
            <a:stretch>
              <a:fillRect/>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8" name="Shape 948"/>
          <p:cNvSpPr/>
          <p:nvPr/>
        </p:nvSpPr>
        <p:spPr>
          <a:xfrm>
            <a:off x="2895600" y="2070100"/>
            <a:ext cx="3276600" cy="3276600"/>
          </a:xfrm>
          <a:prstGeom prst="ellipse">
            <a:avLst/>
          </a:prstGeom>
          <a:blipFill>
            <a:blip r:embed="rId2"/>
            <a:stretch>
              <a:fillRect/>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9" name="Shape 949"/>
          <p:cNvSpPr/>
          <p:nvPr/>
        </p:nvSpPr>
        <p:spPr>
          <a:xfrm>
            <a:off x="10566400" y="7493000"/>
            <a:ext cx="3276600" cy="3276600"/>
          </a:xfrm>
          <a:prstGeom prst="ellipse">
            <a:avLst/>
          </a:prstGeom>
          <a:blipFill>
            <a:blip r:embed="rId2"/>
            <a:stretch>
              <a:fillRect/>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0" name="Shape 950"/>
          <p:cNvSpPr/>
          <p:nvPr/>
        </p:nvSpPr>
        <p:spPr>
          <a:xfrm>
            <a:off x="18326100" y="7493000"/>
            <a:ext cx="3276600" cy="3276600"/>
          </a:xfrm>
          <a:prstGeom prst="ellipse">
            <a:avLst/>
          </a:prstGeom>
          <a:blipFill>
            <a:blip r:embed="rId2"/>
            <a:stretch>
              <a:fillRect/>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1" name="Shape 951"/>
          <p:cNvSpPr/>
          <p:nvPr/>
        </p:nvSpPr>
        <p:spPr>
          <a:xfrm>
            <a:off x="2895600" y="7493000"/>
            <a:ext cx="3276600" cy="3276600"/>
          </a:xfrm>
          <a:prstGeom prst="ellipse">
            <a:avLst/>
          </a:prstGeom>
          <a:blipFill>
            <a:blip r:embed="rId2"/>
            <a:stretch>
              <a:fillRect/>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3" name="Shape 953"/>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37</a:t>
            </a:fld>
            <a:endParaRPr/>
          </a:p>
        </p:txBody>
      </p:sp>
      <p:sp>
        <p:nvSpPr>
          <p:cNvPr id="954" name="Shape 954"/>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Our Strengths</a:t>
            </a:r>
          </a:p>
        </p:txBody>
      </p:sp>
      <p:sp>
        <p:nvSpPr>
          <p:cNvPr id="955" name="Shape 955"/>
          <p:cNvSpPr/>
          <p:nvPr/>
        </p:nvSpPr>
        <p:spPr>
          <a:xfrm>
            <a:off x="3167781" y="3044051"/>
            <a:ext cx="4785616"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defRPr sz="3600">
                <a:solidFill>
                  <a:srgbClr val="F04E5E"/>
                </a:solidFill>
                <a:latin typeface="Helvetica"/>
                <a:ea typeface="Helvetica"/>
                <a:cs typeface="Helvetica"/>
                <a:sym typeface="Helvetica"/>
              </a:defRPr>
            </a:lvl1pPr>
          </a:lstStyle>
          <a:p>
            <a:r>
              <a:rPr dirty="0">
                <a:solidFill>
                  <a:schemeClr val="accent2"/>
                </a:solidFill>
                <a:latin typeface="Montserrat"/>
                <a:ea typeface="Montserrat"/>
                <a:cs typeface="Montserrat"/>
              </a:rPr>
              <a:t>100% Ready Product</a:t>
            </a:r>
          </a:p>
        </p:txBody>
      </p:sp>
      <p:sp>
        <p:nvSpPr>
          <p:cNvPr id="956" name="Shape 956"/>
          <p:cNvSpPr/>
          <p:nvPr/>
        </p:nvSpPr>
        <p:spPr>
          <a:xfrm>
            <a:off x="3812061" y="6168251"/>
            <a:ext cx="2833236"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defRPr sz="3600">
                <a:solidFill>
                  <a:srgbClr val="42C6E0"/>
                </a:solidFill>
                <a:latin typeface="Helvetica"/>
                <a:ea typeface="Helvetica"/>
                <a:cs typeface="Helvetica"/>
                <a:sym typeface="Helvetica"/>
              </a:defRPr>
            </a:lvl1pPr>
          </a:lstStyle>
          <a:p>
            <a:r>
              <a:rPr dirty="0">
                <a:solidFill>
                  <a:schemeClr val="accent4"/>
                </a:solidFill>
                <a:latin typeface="Montserrat"/>
                <a:ea typeface="Montserrat"/>
                <a:cs typeface="Montserrat"/>
              </a:rPr>
              <a:t>Full Support </a:t>
            </a:r>
          </a:p>
        </p:txBody>
      </p:sp>
      <p:sp>
        <p:nvSpPr>
          <p:cNvPr id="957" name="Shape 957"/>
          <p:cNvSpPr/>
          <p:nvPr/>
        </p:nvSpPr>
        <p:spPr>
          <a:xfrm>
            <a:off x="3406479" y="9343251"/>
            <a:ext cx="4597718"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defRPr sz="3600">
                <a:solidFill>
                  <a:srgbClr val="C1D94A"/>
                </a:solidFill>
                <a:latin typeface="Helvetica"/>
                <a:ea typeface="Helvetica"/>
                <a:cs typeface="Helvetica"/>
                <a:sym typeface="Helvetica"/>
              </a:defRPr>
            </a:lvl1pPr>
          </a:lstStyle>
          <a:p>
            <a:r>
              <a:rPr dirty="0">
                <a:solidFill>
                  <a:schemeClr val="accent5"/>
                </a:solidFill>
                <a:latin typeface="Montserrat"/>
                <a:ea typeface="Montserrat"/>
                <a:cs typeface="Montserrat"/>
              </a:rPr>
              <a:t>Full Documentation</a:t>
            </a:r>
          </a:p>
        </p:txBody>
      </p:sp>
      <p:sp>
        <p:nvSpPr>
          <p:cNvPr id="958" name="Shape 958"/>
          <p:cNvSpPr/>
          <p:nvPr/>
        </p:nvSpPr>
        <p:spPr>
          <a:xfrm>
            <a:off x="16404899" y="3018651"/>
            <a:ext cx="3655461"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defRPr sz="3600">
                <a:solidFill>
                  <a:srgbClr val="966B93"/>
                </a:solidFill>
                <a:latin typeface="Helvetica"/>
                <a:ea typeface="Helvetica"/>
                <a:cs typeface="Helvetica"/>
                <a:sym typeface="Helvetica"/>
              </a:defRPr>
            </a:lvl1pPr>
          </a:lstStyle>
          <a:p>
            <a:r>
              <a:rPr dirty="0">
                <a:solidFill>
                  <a:schemeClr val="accent6"/>
                </a:solidFill>
                <a:latin typeface="Montserrat"/>
                <a:ea typeface="Montserrat"/>
                <a:cs typeface="Montserrat"/>
              </a:rPr>
              <a:t>Superior Design</a:t>
            </a:r>
          </a:p>
        </p:txBody>
      </p:sp>
      <p:sp>
        <p:nvSpPr>
          <p:cNvPr id="959" name="Shape 959"/>
          <p:cNvSpPr/>
          <p:nvPr/>
        </p:nvSpPr>
        <p:spPr>
          <a:xfrm>
            <a:off x="16703696" y="9355951"/>
            <a:ext cx="3552510"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defRPr sz="3600">
                <a:solidFill>
                  <a:srgbClr val="BCC2CB"/>
                </a:solidFill>
                <a:latin typeface="Helvetica"/>
                <a:ea typeface="Helvetica"/>
                <a:cs typeface="Helvetica"/>
                <a:sym typeface="Helvetica"/>
              </a:defRPr>
            </a:lvl1pPr>
          </a:lstStyle>
          <a:p>
            <a:r>
              <a:rPr dirty="0">
                <a:solidFill>
                  <a:schemeClr val="bg2"/>
                </a:solidFill>
                <a:latin typeface="Montserrat"/>
                <a:ea typeface="Montserrat"/>
                <a:cs typeface="Montserrat"/>
              </a:rPr>
              <a:t>Minimum Risks</a:t>
            </a:r>
          </a:p>
        </p:txBody>
      </p:sp>
      <p:sp>
        <p:nvSpPr>
          <p:cNvPr id="960" name="Shape 960"/>
          <p:cNvSpPr/>
          <p:nvPr/>
        </p:nvSpPr>
        <p:spPr>
          <a:xfrm>
            <a:off x="2060596" y="3867150"/>
            <a:ext cx="5892801" cy="1155700"/>
          </a:xfrm>
          <a:prstGeom prst="rect">
            <a:avLst/>
          </a:prstGeom>
          <a:ln w="12700"/>
          <a:extLst>
            <a:ext uri="{C572A759-6A51-4108-AA02-DFA0A04FC94B}">
              <ma14:wrappingTextBoxFlag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961" name="Shape 961"/>
          <p:cNvSpPr/>
          <p:nvPr/>
        </p:nvSpPr>
        <p:spPr>
          <a:xfrm>
            <a:off x="752496" y="7004050"/>
            <a:ext cx="5892801" cy="1193800"/>
          </a:xfrm>
          <a:prstGeom prst="rect">
            <a:avLst/>
          </a:prstGeom>
          <a:ln w="12700"/>
          <a:extLst>
            <a:ext uri="{C572A759-6A51-4108-AA02-DFA0A04FC94B}">
              <ma14:wrappingTextBoxFlag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962" name="Shape 962"/>
          <p:cNvSpPr/>
          <p:nvPr/>
        </p:nvSpPr>
        <p:spPr>
          <a:xfrm>
            <a:off x="2111396" y="10204450"/>
            <a:ext cx="5892801" cy="1193800"/>
          </a:xfrm>
          <a:prstGeom prst="rect">
            <a:avLst/>
          </a:prstGeom>
          <a:ln w="12700"/>
          <a:extLst>
            <a:ext uri="{C572A759-6A51-4108-AA02-DFA0A04FC94B}">
              <ma14:wrappingTextBoxFlag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963" name="Shape 963"/>
          <p:cNvSpPr/>
          <p:nvPr/>
        </p:nvSpPr>
        <p:spPr>
          <a:xfrm>
            <a:off x="16404899" y="3867150"/>
            <a:ext cx="5892801" cy="11938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964" name="Shape 964"/>
          <p:cNvSpPr/>
          <p:nvPr/>
        </p:nvSpPr>
        <p:spPr>
          <a:xfrm>
            <a:off x="17624099" y="6053951"/>
            <a:ext cx="3552972"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defRPr sz="3600">
                <a:solidFill>
                  <a:srgbClr val="FBCC03"/>
                </a:solidFill>
                <a:latin typeface="Helvetica"/>
                <a:ea typeface="Helvetica"/>
                <a:cs typeface="Helvetica"/>
                <a:sym typeface="Helvetica"/>
              </a:defRPr>
            </a:lvl1pPr>
          </a:lstStyle>
          <a:p>
            <a:r>
              <a:rPr dirty="0">
                <a:solidFill>
                  <a:schemeClr val="accent3"/>
                </a:solidFill>
                <a:latin typeface="Montserrat"/>
                <a:ea typeface="Montserrat"/>
                <a:cs typeface="Montserrat"/>
              </a:rPr>
              <a:t>High Readiness</a:t>
            </a:r>
          </a:p>
        </p:txBody>
      </p:sp>
      <p:sp>
        <p:nvSpPr>
          <p:cNvPr id="965" name="Shape 965"/>
          <p:cNvSpPr/>
          <p:nvPr/>
        </p:nvSpPr>
        <p:spPr>
          <a:xfrm>
            <a:off x="17624099" y="6851650"/>
            <a:ext cx="5892801" cy="11938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966" name="Shape 966"/>
          <p:cNvSpPr/>
          <p:nvPr/>
        </p:nvSpPr>
        <p:spPr>
          <a:xfrm>
            <a:off x="16703696" y="10102850"/>
            <a:ext cx="5892801" cy="11938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967" name="Shape 967"/>
          <p:cNvSpPr/>
          <p:nvPr/>
        </p:nvSpPr>
        <p:spPr>
          <a:xfrm>
            <a:off x="9931400" y="5016500"/>
            <a:ext cx="4368800" cy="4368800"/>
          </a:xfrm>
          <a:prstGeom prst="ellipse">
            <a:avLst/>
          </a:prstGeom>
          <a:ln w="38100">
            <a:solidFill>
              <a:schemeClr val="bg2"/>
            </a:solidFill>
            <a:custDash>
              <a:ds d="200000" sp="200000"/>
            </a:custDash>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8" name="Shape 968"/>
          <p:cNvSpPr/>
          <p:nvPr/>
        </p:nvSpPr>
        <p:spPr>
          <a:xfrm rot="10842697">
            <a:off x="15417800" y="6261100"/>
            <a:ext cx="1803400" cy="1803400"/>
          </a:xfrm>
          <a:prstGeom prst="ellipse">
            <a:avLst/>
          </a:prstGeom>
          <a:ln w="635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9" name="Shape 969"/>
          <p:cNvSpPr/>
          <p:nvPr/>
        </p:nvSpPr>
        <p:spPr>
          <a:xfrm rot="10893930">
            <a:off x="14071600" y="3302000"/>
            <a:ext cx="1803400" cy="1803400"/>
          </a:xfrm>
          <a:prstGeom prst="ellipse">
            <a:avLst/>
          </a:prstGeom>
          <a:ln w="63500">
            <a:solidFill>
              <a:schemeClr val="accent6"/>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70" name="Shape 970"/>
          <p:cNvSpPr/>
          <p:nvPr/>
        </p:nvSpPr>
        <p:spPr>
          <a:xfrm rot="10800000">
            <a:off x="8509000" y="9296400"/>
            <a:ext cx="1803400" cy="1803400"/>
          </a:xfrm>
          <a:prstGeom prst="ellipse">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71" name="Shape 971"/>
          <p:cNvSpPr/>
          <p:nvPr/>
        </p:nvSpPr>
        <p:spPr>
          <a:xfrm rot="10800000">
            <a:off x="14097000" y="9296400"/>
            <a:ext cx="1803400" cy="1803400"/>
          </a:xfrm>
          <a:prstGeom prst="ellipse">
            <a:avLst/>
          </a:prstGeom>
          <a:ln w="63500">
            <a:solidFill>
              <a:schemeClr val="bg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72" name="Shape 972"/>
          <p:cNvSpPr/>
          <p:nvPr/>
        </p:nvSpPr>
        <p:spPr>
          <a:xfrm rot="2501691" flipH="1">
            <a:off x="13992569" y="4912597"/>
            <a:ext cx="2" cy="576640"/>
          </a:xfrm>
          <a:prstGeom prst="line">
            <a:avLst/>
          </a:prstGeom>
          <a:noFill/>
          <a:ln w="38100" cap="flat">
            <a:solidFill>
              <a:schemeClr val="bg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73" name="Shape 973"/>
          <p:cNvSpPr/>
          <p:nvPr/>
        </p:nvSpPr>
        <p:spPr>
          <a:xfrm rot="2501691" flipH="1">
            <a:off x="10351665" y="8999796"/>
            <a:ext cx="2" cy="576641"/>
          </a:xfrm>
          <a:prstGeom prst="line">
            <a:avLst/>
          </a:prstGeom>
          <a:noFill/>
          <a:ln w="38100" cap="flat">
            <a:solidFill>
              <a:schemeClr val="bg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75" name="Shape 975"/>
          <p:cNvSpPr/>
          <p:nvPr/>
        </p:nvSpPr>
        <p:spPr>
          <a:xfrm rot="5400000" flipH="1">
            <a:off x="14842518" y="6899879"/>
            <a:ext cx="2" cy="576640"/>
          </a:xfrm>
          <a:prstGeom prst="line">
            <a:avLst/>
          </a:prstGeom>
          <a:noFill/>
          <a:ln w="38100" cap="flat">
            <a:solidFill>
              <a:schemeClr val="bg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76" name="Shape 976"/>
          <p:cNvSpPr/>
          <p:nvPr/>
        </p:nvSpPr>
        <p:spPr>
          <a:xfrm rot="5400000" flipH="1">
            <a:off x="9368820" y="6899880"/>
            <a:ext cx="2" cy="576641"/>
          </a:xfrm>
          <a:prstGeom prst="line">
            <a:avLst/>
          </a:prstGeom>
          <a:noFill/>
          <a:ln w="38100" cap="flat">
            <a:solidFill>
              <a:schemeClr val="bg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78" name="Shape 978"/>
          <p:cNvSpPr/>
          <p:nvPr/>
        </p:nvSpPr>
        <p:spPr>
          <a:xfrm rot="8279302" flipH="1">
            <a:off x="14016541" y="8837303"/>
            <a:ext cx="2" cy="576640"/>
          </a:xfrm>
          <a:prstGeom prst="line">
            <a:avLst/>
          </a:prstGeom>
          <a:noFill/>
          <a:ln w="38100" cap="flat">
            <a:solidFill>
              <a:schemeClr val="bg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79" name="Shape 979"/>
          <p:cNvSpPr/>
          <p:nvPr/>
        </p:nvSpPr>
        <p:spPr>
          <a:xfrm rot="8279302" flipH="1">
            <a:off x="10353095" y="4770294"/>
            <a:ext cx="2" cy="576641"/>
          </a:xfrm>
          <a:prstGeom prst="line">
            <a:avLst/>
          </a:prstGeom>
          <a:noFill/>
          <a:ln w="38100" cap="flat">
            <a:solidFill>
              <a:schemeClr val="bg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81" name="Shape 981"/>
          <p:cNvSpPr/>
          <p:nvPr/>
        </p:nvSpPr>
        <p:spPr>
          <a:xfrm rot="10927308">
            <a:off x="7061200" y="6286500"/>
            <a:ext cx="1803400" cy="1803400"/>
          </a:xfrm>
          <a:prstGeom prst="ellipse">
            <a:avLst/>
          </a:prstGeom>
          <a:ln w="635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2" name="Shape 982"/>
          <p:cNvSpPr/>
          <p:nvPr/>
        </p:nvSpPr>
        <p:spPr>
          <a:xfrm rot="10844575">
            <a:off x="8407400" y="3251200"/>
            <a:ext cx="1803400" cy="1803400"/>
          </a:xfrm>
          <a:prstGeom prst="ellipse">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3" name="Shape 983"/>
          <p:cNvSpPr/>
          <p:nvPr/>
        </p:nvSpPr>
        <p:spPr>
          <a:xfrm>
            <a:off x="8994571" y="9694005"/>
            <a:ext cx="817237" cy="1000787"/>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4" name="Shape 984"/>
          <p:cNvSpPr/>
          <p:nvPr/>
        </p:nvSpPr>
        <p:spPr>
          <a:xfrm>
            <a:off x="7450501" y="6692455"/>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5" name="Shape 985"/>
          <p:cNvSpPr/>
          <p:nvPr/>
        </p:nvSpPr>
        <p:spPr>
          <a:xfrm>
            <a:off x="14472031" y="3660690"/>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7"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6" name="Shape 986"/>
          <p:cNvSpPr/>
          <p:nvPr/>
        </p:nvSpPr>
        <p:spPr>
          <a:xfrm>
            <a:off x="15799111" y="6659150"/>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7" name="Shape 987"/>
          <p:cNvSpPr/>
          <p:nvPr/>
        </p:nvSpPr>
        <p:spPr>
          <a:xfrm>
            <a:off x="14724815" y="9729165"/>
            <a:ext cx="544848" cy="1000787"/>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7"/>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8" name="Shape 988"/>
          <p:cNvSpPr/>
          <p:nvPr/>
        </p:nvSpPr>
        <p:spPr>
          <a:xfrm>
            <a:off x="8801155" y="3683965"/>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9" name="Shape 989"/>
          <p:cNvSpPr/>
          <p:nvPr/>
        </p:nvSpPr>
        <p:spPr>
          <a:xfrm>
            <a:off x="10906925" y="6157524"/>
            <a:ext cx="1158897" cy="1841503"/>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0" name="Shape 990"/>
          <p:cNvSpPr/>
          <p:nvPr/>
        </p:nvSpPr>
        <p:spPr>
          <a:xfrm>
            <a:off x="11811838" y="6157524"/>
            <a:ext cx="1158897" cy="1841503"/>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1" name="Shape 991"/>
          <p:cNvSpPr/>
          <p:nvPr/>
        </p:nvSpPr>
        <p:spPr>
          <a:xfrm>
            <a:off x="12815387" y="6183303"/>
            <a:ext cx="631542" cy="1036345"/>
          </a:xfrm>
          <a:custGeom>
            <a:avLst/>
            <a:gdLst/>
            <a:ahLst/>
            <a:cxnLst>
              <a:cxn ang="0">
                <a:pos x="wd2" y="hd2"/>
              </a:cxn>
              <a:cxn ang="5400000">
                <a:pos x="wd2" y="hd2"/>
              </a:cxn>
              <a:cxn ang="10800000">
                <a:pos x="wd2" y="hd2"/>
              </a:cxn>
              <a:cxn ang="16200000">
                <a:pos x="wd2" y="hd2"/>
              </a:cxn>
            </a:cxnLst>
            <a:rect l="0" t="0" r="r" b="b"/>
            <a:pathLst>
              <a:path w="21600" h="21600" extrusionOk="0">
                <a:moveTo>
                  <a:pt x="21600" y="2577"/>
                </a:moveTo>
                <a:cubicBezTo>
                  <a:pt x="14648" y="4547"/>
                  <a:pt x="10800" y="7048"/>
                  <a:pt x="10800" y="9928"/>
                </a:cubicBezTo>
                <a:cubicBezTo>
                  <a:pt x="10800" y="12733"/>
                  <a:pt x="14400" y="14703"/>
                  <a:pt x="19614" y="15309"/>
                </a:cubicBezTo>
                <a:cubicBezTo>
                  <a:pt x="20235" y="15385"/>
                  <a:pt x="21476" y="16219"/>
                  <a:pt x="21476" y="18038"/>
                </a:cubicBezTo>
                <a:cubicBezTo>
                  <a:pt x="21476" y="20160"/>
                  <a:pt x="17752" y="21600"/>
                  <a:pt x="14400" y="21600"/>
                </a:cubicBezTo>
                <a:lnTo>
                  <a:pt x="14276" y="21600"/>
                </a:lnTo>
                <a:cubicBezTo>
                  <a:pt x="7945" y="21600"/>
                  <a:pt x="0" y="18114"/>
                  <a:pt x="0" y="12278"/>
                </a:cubicBezTo>
                <a:cubicBezTo>
                  <a:pt x="0" y="5457"/>
                  <a:pt x="10179" y="1592"/>
                  <a:pt x="19862" y="0"/>
                </a:cubicBezTo>
                <a:cubicBezTo>
                  <a:pt x="19862" y="0"/>
                  <a:pt x="21600" y="2577"/>
                  <a:pt x="21600" y="2577"/>
                </a:cubicBezTo>
                <a:close/>
              </a:path>
            </a:pathLst>
          </a:custGeom>
          <a:solidFill>
            <a:schemeClr val="accent2"/>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3" name="Shape 993"/>
          <p:cNvSpPr/>
          <p:nvPr/>
        </p:nvSpPr>
        <p:spPr>
          <a:xfrm>
            <a:off x="11147099" y="8274050"/>
            <a:ext cx="2069338"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defRPr sz="30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we offer</a:t>
            </a: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5" name="Shape 995"/>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38</a:t>
            </a:fld>
            <a:endParaRPr/>
          </a:p>
        </p:txBody>
      </p:sp>
      <p:sp>
        <p:nvSpPr>
          <p:cNvPr id="996" name="Shape 996"/>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Competitive advantage</a:t>
            </a:r>
          </a:p>
        </p:txBody>
      </p:sp>
      <p:sp>
        <p:nvSpPr>
          <p:cNvPr id="997" name="Shape 997"/>
          <p:cNvSpPr/>
          <p:nvPr/>
        </p:nvSpPr>
        <p:spPr>
          <a:xfrm>
            <a:off x="5461000" y="8128000"/>
            <a:ext cx="1930400" cy="1930400"/>
          </a:xfrm>
          <a:prstGeom prst="ellipse">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8" name="Shape 998"/>
          <p:cNvSpPr/>
          <p:nvPr/>
        </p:nvSpPr>
        <p:spPr>
          <a:xfrm>
            <a:off x="16700500" y="8128000"/>
            <a:ext cx="1930400" cy="1930400"/>
          </a:xfrm>
          <a:prstGeom prst="ellipse">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9" name="Shape 999"/>
          <p:cNvSpPr/>
          <p:nvPr/>
        </p:nvSpPr>
        <p:spPr>
          <a:xfrm>
            <a:off x="7986861" y="3330587"/>
            <a:ext cx="84074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defTabSz="1155700">
              <a:lnSpc>
                <a:spcPct val="80000"/>
              </a:lnSpc>
              <a:defRPr sz="7200">
                <a:solidFill>
                  <a:srgbClr val="FFFFFF"/>
                </a:solidFill>
                <a:latin typeface="Helvetica"/>
                <a:ea typeface="Helvetica"/>
                <a:cs typeface="Helvetica"/>
                <a:sym typeface="Helvetica"/>
              </a:defRPr>
            </a:pPr>
            <a:r>
              <a:rPr dirty="0">
                <a:solidFill>
                  <a:schemeClr val="accent1"/>
                </a:solidFill>
                <a:latin typeface="Montserrat Light"/>
                <a:ea typeface="Montserrat"/>
                <a:cs typeface="Montserrat Light"/>
              </a:rPr>
              <a:t>We and our</a:t>
            </a:r>
          </a:p>
          <a:p>
            <a:pPr defTabSz="1155700">
              <a:lnSpc>
                <a:spcPct val="80000"/>
              </a:lnSpc>
              <a:defRPr sz="7200">
                <a:solidFill>
                  <a:srgbClr val="FFFFFF"/>
                </a:solidFill>
                <a:latin typeface="Helvetica"/>
                <a:ea typeface="Helvetica"/>
                <a:cs typeface="Helvetica"/>
                <a:sym typeface="Helvetica"/>
              </a:defRPr>
            </a:pPr>
            <a:r>
              <a:rPr dirty="0">
                <a:solidFill>
                  <a:schemeClr val="accent1"/>
                </a:solidFill>
                <a:latin typeface="Montserrat Light"/>
                <a:ea typeface="Montserrat"/>
                <a:cs typeface="Montserrat Light"/>
              </a:rPr>
              <a:t>competitors</a:t>
            </a:r>
          </a:p>
        </p:txBody>
      </p:sp>
      <p:sp>
        <p:nvSpPr>
          <p:cNvPr id="1000" name="Shape 1000"/>
          <p:cNvSpPr/>
          <p:nvPr/>
        </p:nvSpPr>
        <p:spPr>
          <a:xfrm flipV="1">
            <a:off x="9068096" y="9115133"/>
            <a:ext cx="6296314" cy="697"/>
          </a:xfrm>
          <a:prstGeom prst="line">
            <a:avLst/>
          </a:prstGeom>
          <a:ln w="38100">
            <a:solidFill>
              <a:schemeClr val="tx2"/>
            </a:solidFill>
            <a:custDash>
              <a:ds d="200000" sp="200000"/>
            </a:custDash>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001" name="Shape 1001"/>
          <p:cNvSpPr/>
          <p:nvPr/>
        </p:nvSpPr>
        <p:spPr>
          <a:xfrm>
            <a:off x="5880100" y="8722783"/>
            <a:ext cx="1079500" cy="736601"/>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2" name="Shape 1002"/>
          <p:cNvSpPr/>
          <p:nvPr/>
        </p:nvSpPr>
        <p:spPr>
          <a:xfrm>
            <a:off x="17221441" y="8648700"/>
            <a:ext cx="889001" cy="889000"/>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3" name="Shape 1003"/>
          <p:cNvSpPr/>
          <p:nvPr/>
        </p:nvSpPr>
        <p:spPr>
          <a:xfrm>
            <a:off x="3273807" y="10509418"/>
            <a:ext cx="6299201" cy="10156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We Can Do It</a:t>
            </a:r>
          </a:p>
        </p:txBody>
      </p:sp>
      <p:sp>
        <p:nvSpPr>
          <p:cNvPr id="1004" name="Shape 1004"/>
          <p:cNvSpPr/>
          <p:nvPr/>
        </p:nvSpPr>
        <p:spPr>
          <a:xfrm>
            <a:off x="15199107" y="10509418"/>
            <a:ext cx="5232401" cy="10156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They don't</a:t>
            </a:r>
          </a:p>
        </p:txBody>
      </p:sp>
      <p:sp>
        <p:nvSpPr>
          <p:cNvPr id="1005" name="Shape 1005"/>
          <p:cNvSpPr/>
          <p:nvPr/>
        </p:nvSpPr>
        <p:spPr>
          <a:xfrm>
            <a:off x="9140846" y="7042150"/>
            <a:ext cx="6146801" cy="13081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1006" name="Shape 1006"/>
          <p:cNvSpPr/>
          <p:nvPr/>
        </p:nvSpPr>
        <p:spPr>
          <a:xfrm>
            <a:off x="11090421" y="6079351"/>
            <a:ext cx="2239535"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6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Task ONE</a:t>
            </a:r>
          </a:p>
        </p:txBody>
      </p:sp>
      <p:sp>
        <p:nvSpPr>
          <p:cNvPr id="1007" name="Shape 1007"/>
          <p:cNvSpPr/>
          <p:nvPr/>
        </p:nvSpPr>
        <p:spPr>
          <a:xfrm flipH="1" flipV="1">
            <a:off x="12215503" y="9182623"/>
            <a:ext cx="546" cy="4526931"/>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9" name="Shape 1009"/>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39</a:t>
            </a:fld>
            <a:endParaRPr/>
          </a:p>
        </p:txBody>
      </p:sp>
      <p:sp>
        <p:nvSpPr>
          <p:cNvPr id="1010" name="Shape 1010"/>
          <p:cNvSpPr/>
          <p:nvPr/>
        </p:nvSpPr>
        <p:spPr>
          <a:xfrm flipV="1">
            <a:off x="9068096" y="6968833"/>
            <a:ext cx="6296314" cy="697"/>
          </a:xfrm>
          <a:prstGeom prst="line">
            <a:avLst/>
          </a:prstGeom>
          <a:ln w="38100">
            <a:solidFill>
              <a:schemeClr val="tx2"/>
            </a:solidFill>
            <a:custDash>
              <a:ds d="200000" sp="200000"/>
            </a:custDash>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011" name="Shape 1011"/>
          <p:cNvSpPr/>
          <p:nvPr/>
        </p:nvSpPr>
        <p:spPr>
          <a:xfrm>
            <a:off x="3413507" y="8363118"/>
            <a:ext cx="6299201" cy="10156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We Can Do It</a:t>
            </a:r>
          </a:p>
        </p:txBody>
      </p:sp>
      <p:sp>
        <p:nvSpPr>
          <p:cNvPr id="1012" name="Shape 1012"/>
          <p:cNvSpPr/>
          <p:nvPr/>
        </p:nvSpPr>
        <p:spPr>
          <a:xfrm>
            <a:off x="15046707" y="8363118"/>
            <a:ext cx="5232401" cy="10156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They don't</a:t>
            </a:r>
          </a:p>
        </p:txBody>
      </p:sp>
      <p:sp>
        <p:nvSpPr>
          <p:cNvPr id="1013" name="Shape 1013"/>
          <p:cNvSpPr/>
          <p:nvPr/>
        </p:nvSpPr>
        <p:spPr>
          <a:xfrm>
            <a:off x="9140846" y="4895850"/>
            <a:ext cx="6146801" cy="13081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1014" name="Shape 1014"/>
          <p:cNvSpPr/>
          <p:nvPr/>
        </p:nvSpPr>
        <p:spPr>
          <a:xfrm flipV="1">
            <a:off x="12214221" y="7016251"/>
            <a:ext cx="1135" cy="6738561"/>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015" name="Shape 1015"/>
          <p:cNvSpPr/>
          <p:nvPr/>
        </p:nvSpPr>
        <p:spPr>
          <a:xfrm flipH="1" flipV="1">
            <a:off x="12214894" y="-121981"/>
            <a:ext cx="530" cy="3586069"/>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016" name="Shape 1016"/>
          <p:cNvSpPr/>
          <p:nvPr/>
        </p:nvSpPr>
        <p:spPr>
          <a:xfrm>
            <a:off x="11036868" y="4034651"/>
            <a:ext cx="2346641"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6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Task TWO</a:t>
            </a:r>
          </a:p>
        </p:txBody>
      </p:sp>
      <p:sp>
        <p:nvSpPr>
          <p:cNvPr id="1017" name="Shape 1017"/>
          <p:cNvSpPr/>
          <p:nvPr/>
        </p:nvSpPr>
        <p:spPr>
          <a:xfrm>
            <a:off x="5600700" y="5969000"/>
            <a:ext cx="1930400" cy="1930400"/>
          </a:xfrm>
          <a:prstGeom prst="ellipse">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8" name="Shape 1018"/>
          <p:cNvSpPr/>
          <p:nvPr/>
        </p:nvSpPr>
        <p:spPr>
          <a:xfrm>
            <a:off x="16700500" y="5969000"/>
            <a:ext cx="1930400" cy="1930400"/>
          </a:xfrm>
          <a:prstGeom prst="ellipse">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9" name="Shape 1019"/>
          <p:cNvSpPr/>
          <p:nvPr/>
        </p:nvSpPr>
        <p:spPr>
          <a:xfrm>
            <a:off x="6019800" y="6563783"/>
            <a:ext cx="1079500" cy="736601"/>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0" name="Shape 1020"/>
          <p:cNvSpPr/>
          <p:nvPr/>
        </p:nvSpPr>
        <p:spPr>
          <a:xfrm>
            <a:off x="17221441" y="6489700"/>
            <a:ext cx="889001" cy="889000"/>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a:t>
            </a:fld>
            <a:endParaRPr/>
          </a:p>
        </p:txBody>
      </p:sp>
      <p:sp>
        <p:nvSpPr>
          <p:cNvPr id="66" name="Shape 66"/>
          <p:cNvSpPr/>
          <p:nvPr/>
        </p:nvSpPr>
        <p:spPr>
          <a:xfrm>
            <a:off x="622607" y="420985"/>
            <a:ext cx="65151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Planning</a:t>
            </a:r>
          </a:p>
        </p:txBody>
      </p:sp>
      <p:sp>
        <p:nvSpPr>
          <p:cNvPr id="67" name="Shape 67"/>
          <p:cNvSpPr/>
          <p:nvPr/>
        </p:nvSpPr>
        <p:spPr>
          <a:xfrm>
            <a:off x="1931131" y="5461737"/>
            <a:ext cx="3780994" cy="161601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bg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 name="Shape 68"/>
          <p:cNvSpPr/>
          <p:nvPr/>
        </p:nvSpPr>
        <p:spPr>
          <a:xfrm>
            <a:off x="5017516" y="6300354"/>
            <a:ext cx="1209194" cy="1211605"/>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tx2"/>
          </a:solidFill>
          <a:ln w="12700">
            <a:no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 name="Shape 69"/>
          <p:cNvSpPr/>
          <p:nvPr/>
        </p:nvSpPr>
        <p:spPr>
          <a:xfrm rot="10800000" flipH="1">
            <a:off x="6006464" y="7820824"/>
            <a:ext cx="3780993" cy="161601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bg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 name="Shape 70"/>
          <p:cNvSpPr/>
          <p:nvPr/>
        </p:nvSpPr>
        <p:spPr>
          <a:xfrm rot="10800000" flipH="1">
            <a:off x="9092851" y="7386618"/>
            <a:ext cx="1209194" cy="1211605"/>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tx2"/>
          </a:solidFill>
          <a:ln w="12700">
            <a:no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 name="Shape 71"/>
          <p:cNvSpPr/>
          <p:nvPr/>
        </p:nvSpPr>
        <p:spPr>
          <a:xfrm>
            <a:off x="10084103" y="5596031"/>
            <a:ext cx="3780994" cy="161601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bg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 name="Shape 72"/>
          <p:cNvSpPr/>
          <p:nvPr/>
        </p:nvSpPr>
        <p:spPr>
          <a:xfrm>
            <a:off x="13170486" y="6434649"/>
            <a:ext cx="1209193" cy="1211604"/>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tx2"/>
          </a:solidFill>
          <a:ln w="12700">
            <a:no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3" name="Shape 73"/>
          <p:cNvSpPr/>
          <p:nvPr/>
        </p:nvSpPr>
        <p:spPr>
          <a:xfrm rot="10800000" flipH="1">
            <a:off x="14132848" y="7820824"/>
            <a:ext cx="3780994" cy="161601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bg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 name="Shape 74"/>
          <p:cNvSpPr/>
          <p:nvPr/>
        </p:nvSpPr>
        <p:spPr>
          <a:xfrm rot="10800000" flipH="1">
            <a:off x="17219237" y="7386618"/>
            <a:ext cx="1209194" cy="1211605"/>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tx2"/>
          </a:solidFill>
          <a:ln w="12700">
            <a:no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5" name="Shape 75"/>
          <p:cNvSpPr/>
          <p:nvPr/>
        </p:nvSpPr>
        <p:spPr>
          <a:xfrm>
            <a:off x="18187131" y="5537937"/>
            <a:ext cx="3780994" cy="161601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bg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 name="Shape 76"/>
          <p:cNvSpPr/>
          <p:nvPr/>
        </p:nvSpPr>
        <p:spPr>
          <a:xfrm>
            <a:off x="21273516" y="6376554"/>
            <a:ext cx="1209194" cy="1211605"/>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tx2"/>
          </a:solidFill>
          <a:ln w="12700">
            <a:no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7" name="Shape 77"/>
          <p:cNvSpPr/>
          <p:nvPr/>
        </p:nvSpPr>
        <p:spPr>
          <a:xfrm>
            <a:off x="2479188" y="6606689"/>
            <a:ext cx="2781302" cy="2781302"/>
          </a:xfrm>
          <a:prstGeom prst="ellipse">
            <a:avLst/>
          </a:prstGeom>
          <a:ln w="127000">
            <a:solidFill>
              <a:schemeClr val="accent2"/>
            </a:solidFill>
            <a:miter lim="400000"/>
          </a:ln>
        </p:spPr>
        <p:txBody>
          <a:bodyPr lIns="50800" tIns="50800" rIns="50800" bIns="50800" anchor="ctr"/>
          <a:lstStyle/>
          <a:p>
            <a:pPr>
              <a:defRPr sz="3600" b="1">
                <a:solidFill>
                  <a:srgbClr val="FFFFFF"/>
                </a:solidFill>
                <a:latin typeface="Helvetica"/>
                <a:ea typeface="Helvetica"/>
                <a:cs typeface="Helvetica"/>
                <a:sym typeface="Helvetica"/>
              </a:defRPr>
            </a:pPr>
            <a:endParaRPr dirty="0">
              <a:latin typeface="Montserrat"/>
              <a:ea typeface="Montserrat"/>
              <a:cs typeface="Montserrat"/>
            </a:endParaRPr>
          </a:p>
        </p:txBody>
      </p:sp>
      <p:sp>
        <p:nvSpPr>
          <p:cNvPr id="78" name="Shape 78"/>
          <p:cNvSpPr/>
          <p:nvPr/>
        </p:nvSpPr>
        <p:spPr>
          <a:xfrm>
            <a:off x="10657988" y="6606689"/>
            <a:ext cx="2781302" cy="2781302"/>
          </a:xfrm>
          <a:prstGeom prst="ellipse">
            <a:avLst/>
          </a:prstGeom>
          <a:ln w="127000">
            <a:solidFill>
              <a:schemeClr val="accent4"/>
            </a:solidFill>
            <a:miter lim="400000"/>
          </a:ln>
        </p:spPr>
        <p:txBody>
          <a:bodyPr lIns="50800" tIns="50800" rIns="50800" bIns="50800" anchor="ctr"/>
          <a:lstStyle/>
          <a:p>
            <a:pPr>
              <a:defRPr sz="3600" b="1">
                <a:solidFill>
                  <a:srgbClr val="FFFFFF"/>
                </a:solidFill>
                <a:latin typeface="Helvetica"/>
                <a:ea typeface="Helvetica"/>
                <a:cs typeface="Helvetica"/>
                <a:sym typeface="Helvetica"/>
              </a:defRPr>
            </a:pPr>
            <a:endParaRPr dirty="0">
              <a:latin typeface="Montserrat"/>
              <a:ea typeface="Montserrat"/>
              <a:cs typeface="Montserrat"/>
            </a:endParaRPr>
          </a:p>
        </p:txBody>
      </p:sp>
      <p:sp>
        <p:nvSpPr>
          <p:cNvPr id="79" name="Shape 79"/>
          <p:cNvSpPr/>
          <p:nvPr/>
        </p:nvSpPr>
        <p:spPr>
          <a:xfrm>
            <a:off x="18811388" y="6606689"/>
            <a:ext cx="2781302" cy="2781302"/>
          </a:xfrm>
          <a:prstGeom prst="ellipse">
            <a:avLst/>
          </a:prstGeom>
          <a:ln w="127000">
            <a:solidFill>
              <a:schemeClr val="accent6"/>
            </a:solidFill>
            <a:miter lim="400000"/>
          </a:ln>
        </p:spPr>
        <p:txBody>
          <a:bodyPr lIns="50800" tIns="50800" rIns="50800" bIns="50800" anchor="ctr"/>
          <a:lstStyle/>
          <a:p>
            <a:pPr>
              <a:defRPr sz="3600" b="1">
                <a:solidFill>
                  <a:srgbClr val="FFFFFF"/>
                </a:solidFill>
                <a:latin typeface="Helvetica"/>
                <a:ea typeface="Helvetica"/>
                <a:cs typeface="Helvetica"/>
                <a:sym typeface="Helvetica"/>
              </a:defRPr>
            </a:pPr>
            <a:endParaRPr dirty="0">
              <a:latin typeface="Montserrat"/>
              <a:ea typeface="Montserrat"/>
              <a:cs typeface="Montserrat"/>
            </a:endParaRPr>
          </a:p>
        </p:txBody>
      </p:sp>
      <p:sp>
        <p:nvSpPr>
          <p:cNvPr id="80" name="Shape 80"/>
          <p:cNvSpPr/>
          <p:nvPr/>
        </p:nvSpPr>
        <p:spPr>
          <a:xfrm>
            <a:off x="6708288" y="4879489"/>
            <a:ext cx="2781302" cy="2781302"/>
          </a:xfrm>
          <a:prstGeom prst="ellipse">
            <a:avLst/>
          </a:prstGeom>
          <a:ln w="127000">
            <a:solidFill>
              <a:schemeClr val="accent3"/>
            </a:solidFill>
            <a:miter lim="400000"/>
          </a:ln>
        </p:spPr>
        <p:txBody>
          <a:bodyPr lIns="50800" tIns="50800" rIns="50800" bIns="50800" anchor="ctr"/>
          <a:lstStyle/>
          <a:p>
            <a:pPr>
              <a:defRPr sz="3600" b="1">
                <a:solidFill>
                  <a:srgbClr val="FFFFFF"/>
                </a:solidFill>
                <a:latin typeface="Helvetica"/>
                <a:ea typeface="Helvetica"/>
                <a:cs typeface="Helvetica"/>
                <a:sym typeface="Helvetica"/>
              </a:defRPr>
            </a:pPr>
            <a:endParaRPr dirty="0">
              <a:latin typeface="Montserrat"/>
              <a:ea typeface="Montserrat"/>
              <a:cs typeface="Montserrat"/>
            </a:endParaRPr>
          </a:p>
        </p:txBody>
      </p:sp>
      <p:sp>
        <p:nvSpPr>
          <p:cNvPr id="81" name="Shape 81"/>
          <p:cNvSpPr/>
          <p:nvPr/>
        </p:nvSpPr>
        <p:spPr>
          <a:xfrm>
            <a:off x="14836288" y="4879489"/>
            <a:ext cx="2781302" cy="2781302"/>
          </a:xfrm>
          <a:prstGeom prst="ellipse">
            <a:avLst/>
          </a:prstGeom>
          <a:ln w="127000">
            <a:solidFill>
              <a:schemeClr val="accent5"/>
            </a:solidFill>
            <a:miter lim="400000"/>
          </a:ln>
        </p:spPr>
        <p:txBody>
          <a:bodyPr lIns="50800" tIns="50800" rIns="50800" bIns="50800" anchor="ctr"/>
          <a:lstStyle/>
          <a:p>
            <a:pPr>
              <a:defRPr sz="3600" b="1">
                <a:solidFill>
                  <a:srgbClr val="FFFFFF"/>
                </a:solidFill>
                <a:latin typeface="Helvetica"/>
                <a:ea typeface="Helvetica"/>
                <a:cs typeface="Helvetica"/>
                <a:sym typeface="Helvetica"/>
              </a:defRPr>
            </a:pPr>
            <a:endParaRPr dirty="0">
              <a:latin typeface="Montserrat"/>
              <a:ea typeface="Montserrat"/>
              <a:cs typeface="Montserrat"/>
            </a:endParaRPr>
          </a:p>
        </p:txBody>
      </p:sp>
      <p:sp>
        <p:nvSpPr>
          <p:cNvPr id="82" name="Shape 82"/>
          <p:cNvSpPr/>
          <p:nvPr/>
        </p:nvSpPr>
        <p:spPr>
          <a:xfrm>
            <a:off x="1032257" y="9760034"/>
            <a:ext cx="56769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Define Target Audience</a:t>
            </a:r>
          </a:p>
        </p:txBody>
      </p:sp>
      <p:sp>
        <p:nvSpPr>
          <p:cNvPr id="83" name="Shape 83"/>
          <p:cNvSpPr/>
          <p:nvPr/>
        </p:nvSpPr>
        <p:spPr>
          <a:xfrm>
            <a:off x="758846" y="10579100"/>
            <a:ext cx="6223001" cy="12065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84" name="Shape 84"/>
          <p:cNvSpPr/>
          <p:nvPr/>
        </p:nvSpPr>
        <p:spPr>
          <a:xfrm>
            <a:off x="9896857" y="9760034"/>
            <a:ext cx="43053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Create a Sitemap</a:t>
            </a:r>
          </a:p>
        </p:txBody>
      </p:sp>
      <p:sp>
        <p:nvSpPr>
          <p:cNvPr id="85" name="Shape 85"/>
          <p:cNvSpPr/>
          <p:nvPr/>
        </p:nvSpPr>
        <p:spPr>
          <a:xfrm>
            <a:off x="17770857" y="9760034"/>
            <a:ext cx="48387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SEO and Avertising</a:t>
            </a:r>
          </a:p>
        </p:txBody>
      </p:sp>
      <p:sp>
        <p:nvSpPr>
          <p:cNvPr id="86" name="Shape 86"/>
          <p:cNvSpPr/>
          <p:nvPr/>
        </p:nvSpPr>
        <p:spPr>
          <a:xfrm>
            <a:off x="5039107" y="3829134"/>
            <a:ext cx="61214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Set Goals and Objectives</a:t>
            </a:r>
          </a:p>
        </p:txBody>
      </p:sp>
      <p:sp>
        <p:nvSpPr>
          <p:cNvPr id="87" name="Shape 87"/>
          <p:cNvSpPr/>
          <p:nvPr/>
        </p:nvSpPr>
        <p:spPr>
          <a:xfrm>
            <a:off x="13167107" y="3829134"/>
            <a:ext cx="61214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and Developming</a:t>
            </a:r>
          </a:p>
        </p:txBody>
      </p:sp>
      <p:sp>
        <p:nvSpPr>
          <p:cNvPr id="88" name="Shape 88"/>
          <p:cNvSpPr/>
          <p:nvPr/>
        </p:nvSpPr>
        <p:spPr>
          <a:xfrm>
            <a:off x="9077346" y="10579100"/>
            <a:ext cx="6223001" cy="12065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89" name="Shape 89"/>
          <p:cNvSpPr/>
          <p:nvPr/>
        </p:nvSpPr>
        <p:spPr>
          <a:xfrm>
            <a:off x="16964046" y="10579100"/>
            <a:ext cx="6223001" cy="12065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90" name="Shape 90"/>
          <p:cNvSpPr/>
          <p:nvPr/>
        </p:nvSpPr>
        <p:spPr>
          <a:xfrm>
            <a:off x="5076846" y="2252147"/>
            <a:ext cx="6223001" cy="12065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91" name="Shape 91"/>
          <p:cNvSpPr/>
          <p:nvPr/>
        </p:nvSpPr>
        <p:spPr>
          <a:xfrm>
            <a:off x="13115946" y="2252147"/>
            <a:ext cx="6223001" cy="12065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92" name="Shape 92"/>
          <p:cNvSpPr/>
          <p:nvPr/>
        </p:nvSpPr>
        <p:spPr>
          <a:xfrm>
            <a:off x="3206750" y="7454924"/>
            <a:ext cx="1333500" cy="1092201"/>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0"/>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4"/>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10" y="1656"/>
                  <a:pt x="12890" y="2039"/>
                  <a:pt x="13313" y="3271"/>
                </a:cubicBezTo>
                <a:cubicBezTo>
                  <a:pt x="14101" y="5469"/>
                  <a:pt x="13602" y="6698"/>
                  <a:pt x="13350" y="7124"/>
                </a:cubicBezTo>
                <a:cubicBezTo>
                  <a:pt x="13183" y="7407"/>
                  <a:pt x="13126" y="7764"/>
                  <a:pt x="13191" y="8103"/>
                </a:cubicBezTo>
                <a:cubicBezTo>
                  <a:pt x="13386" y="9109"/>
                  <a:pt x="13260" y="9535"/>
                  <a:pt x="13227" y="9619"/>
                </a:cubicBezTo>
                <a:cubicBezTo>
                  <a:pt x="13219" y="9631"/>
                  <a:pt x="13101" y="9813"/>
                  <a:pt x="13041" y="9902"/>
                </a:cubicBezTo>
                <a:cubicBezTo>
                  <a:pt x="12668" y="10452"/>
                  <a:pt x="11973" y="11474"/>
                  <a:pt x="11973" y="13569"/>
                </a:cubicBezTo>
                <a:cubicBezTo>
                  <a:pt x="11973" y="16039"/>
                  <a:pt x="13545" y="17190"/>
                  <a:pt x="14427" y="17477"/>
                </a:cubicBezTo>
                <a:lnTo>
                  <a:pt x="14466" y="17493"/>
                </a:lnTo>
                <a:cubicBezTo>
                  <a:pt x="15703" y="18036"/>
                  <a:pt x="16914" y="18710"/>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8"/>
                  <a:pt x="14146" y="7826"/>
                </a:cubicBezTo>
                <a:cubicBezTo>
                  <a:pt x="14787" y="6740"/>
                  <a:pt x="14995" y="4972"/>
                  <a:pt x="14211" y="2789"/>
                </a:cubicBezTo>
                <a:cubicBezTo>
                  <a:pt x="13774" y="1514"/>
                  <a:pt x="13389" y="814"/>
                  <a:pt x="12801" y="409"/>
                </a:cubicBezTo>
                <a:cubicBezTo>
                  <a:pt x="12370" y="110"/>
                  <a:pt x="11880" y="0"/>
                  <a:pt x="11403" y="0"/>
                </a:cubicBezTo>
                <a:cubicBezTo>
                  <a:pt x="10516" y="0"/>
                  <a:pt x="9675" y="384"/>
                  <a:pt x="9339" y="653"/>
                </a:cubicBezTo>
                <a:cubicBezTo>
                  <a:pt x="8357" y="1192"/>
                  <a:pt x="7697" y="1688"/>
                  <a:pt x="7077" y="3580"/>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7"/>
                </a:moveTo>
                <a:cubicBezTo>
                  <a:pt x="19516" y="15007"/>
                  <a:pt x="18416" y="14701"/>
                  <a:pt x="18416" y="12954"/>
                </a:cubicBezTo>
                <a:cubicBezTo>
                  <a:pt x="18416" y="11419"/>
                  <a:pt x="18794" y="10879"/>
                  <a:pt x="19017" y="10506"/>
                </a:cubicBezTo>
                <a:cubicBezTo>
                  <a:pt x="19017" y="10506"/>
                  <a:pt x="19443" y="9975"/>
                  <a:pt x="19136" y="8434"/>
                </a:cubicBezTo>
                <a:cubicBezTo>
                  <a:pt x="19388" y="7760"/>
                  <a:pt x="19900" y="6419"/>
                  <a:pt x="19470" y="5184"/>
                </a:cubicBezTo>
                <a:cubicBezTo>
                  <a:pt x="18974" y="3713"/>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7"/>
                </a:cubicBezTo>
                <a:cubicBezTo>
                  <a:pt x="17950" y="4265"/>
                  <a:pt x="18131" y="4361"/>
                  <a:pt x="18562" y="5641"/>
                </a:cubicBezTo>
                <a:cubicBezTo>
                  <a:pt x="18822" y="6387"/>
                  <a:pt x="18452" y="7378"/>
                  <a:pt x="18253" y="7910"/>
                </a:cubicBezTo>
                <a:cubicBezTo>
                  <a:pt x="18161" y="8155"/>
                  <a:pt x="18130" y="8457"/>
                  <a:pt x="18182" y="8718"/>
                </a:cubicBezTo>
                <a:cubicBezTo>
                  <a:pt x="18316" y="9392"/>
                  <a:pt x="18254" y="9707"/>
                  <a:pt x="18232" y="9784"/>
                </a:cubicBezTo>
                <a:cubicBezTo>
                  <a:pt x="18230" y="9789"/>
                  <a:pt x="18227" y="9793"/>
                  <a:pt x="18224" y="9798"/>
                </a:cubicBezTo>
                <a:lnTo>
                  <a:pt x="18191" y="9853"/>
                </a:lnTo>
                <a:cubicBezTo>
                  <a:pt x="17926" y="10290"/>
                  <a:pt x="17434" y="11106"/>
                  <a:pt x="17434" y="12954"/>
                </a:cubicBezTo>
                <a:cubicBezTo>
                  <a:pt x="17434" y="15019"/>
                  <a:pt x="18570" y="15932"/>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7"/>
                  <a:pt x="19516" y="15007"/>
                </a:cubicBezTo>
                <a:moveTo>
                  <a:pt x="2371" y="16155"/>
                </a:moveTo>
                <a:cubicBezTo>
                  <a:pt x="3030" y="15932"/>
                  <a:pt x="4166" y="15019"/>
                  <a:pt x="4166" y="12954"/>
                </a:cubicBezTo>
                <a:cubicBezTo>
                  <a:pt x="4166" y="11106"/>
                  <a:pt x="3673" y="10290"/>
                  <a:pt x="3409" y="9853"/>
                </a:cubicBezTo>
                <a:lnTo>
                  <a:pt x="3376" y="9798"/>
                </a:lnTo>
                <a:cubicBezTo>
                  <a:pt x="3373" y="9793"/>
                  <a:pt x="3370" y="9789"/>
                  <a:pt x="3367" y="9784"/>
                </a:cubicBezTo>
                <a:cubicBezTo>
                  <a:pt x="3346" y="9707"/>
                  <a:pt x="3283" y="9392"/>
                  <a:pt x="3418" y="8718"/>
                </a:cubicBezTo>
                <a:cubicBezTo>
                  <a:pt x="3470" y="8457"/>
                  <a:pt x="3439" y="8155"/>
                  <a:pt x="3347" y="7910"/>
                </a:cubicBezTo>
                <a:cubicBezTo>
                  <a:pt x="3148" y="7378"/>
                  <a:pt x="2778" y="6387"/>
                  <a:pt x="3038" y="5641"/>
                </a:cubicBezTo>
                <a:cubicBezTo>
                  <a:pt x="3469" y="4361"/>
                  <a:pt x="3649" y="4265"/>
                  <a:pt x="4133" y="4007"/>
                </a:cubicBezTo>
                <a:cubicBezTo>
                  <a:pt x="4180" y="3983"/>
                  <a:pt x="4225" y="3953"/>
                  <a:pt x="4268" y="3919"/>
                </a:cubicBezTo>
                <a:cubicBezTo>
                  <a:pt x="4389" y="3825"/>
                  <a:pt x="4884" y="3600"/>
                  <a:pt x="5392" y="3600"/>
                </a:cubicBezTo>
                <a:cubicBezTo>
                  <a:pt x="5636" y="3600"/>
                  <a:pt x="5839" y="3655"/>
                  <a:pt x="6002" y="3754"/>
                </a:cubicBezTo>
                <a:cubicBezTo>
                  <a:pt x="6045" y="3548"/>
                  <a:pt x="6096" y="3341"/>
                  <a:pt x="6165" y="3133"/>
                </a:cubicBezTo>
                <a:cubicBezTo>
                  <a:pt x="6225" y="2950"/>
                  <a:pt x="6289" y="2793"/>
                  <a:pt x="6351" y="2631"/>
                </a:cubicBezTo>
                <a:cubicBezTo>
                  <a:pt x="6046" y="2468"/>
                  <a:pt x="5716" y="2400"/>
                  <a:pt x="5392" y="2400"/>
                </a:cubicBezTo>
                <a:cubicBezTo>
                  <a:pt x="4682" y="2400"/>
                  <a:pt x="4009" y="2699"/>
                  <a:pt x="3740" y="2908"/>
                </a:cubicBezTo>
                <a:cubicBezTo>
                  <a:pt x="2955" y="3327"/>
                  <a:pt x="2625" y="3713"/>
                  <a:pt x="2130" y="5184"/>
                </a:cubicBezTo>
                <a:cubicBezTo>
                  <a:pt x="1700" y="6419"/>
                  <a:pt x="2212" y="7760"/>
                  <a:pt x="2464" y="8434"/>
                </a:cubicBezTo>
                <a:cubicBezTo>
                  <a:pt x="2156" y="9975"/>
                  <a:pt x="2583" y="10506"/>
                  <a:pt x="2583" y="10506"/>
                </a:cubicBezTo>
                <a:cubicBezTo>
                  <a:pt x="2806" y="10879"/>
                  <a:pt x="3185" y="11419"/>
                  <a:pt x="3185" y="12954"/>
                </a:cubicBezTo>
                <a:cubicBezTo>
                  <a:pt x="3185" y="14701"/>
                  <a:pt x="2084" y="15007"/>
                  <a:pt x="2084" y="15007"/>
                </a:cubicBezTo>
                <a:cubicBezTo>
                  <a:pt x="1191" y="15387"/>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3" name="Shape 93"/>
          <p:cNvSpPr/>
          <p:nvPr/>
        </p:nvSpPr>
        <p:spPr>
          <a:xfrm>
            <a:off x="11379200" y="7327900"/>
            <a:ext cx="1333500" cy="1333500"/>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9145"/>
                </a:lnTo>
                <a:cubicBezTo>
                  <a:pt x="11291" y="18875"/>
                  <a:pt x="11071" y="18655"/>
                  <a:pt x="10800" y="18655"/>
                </a:cubicBezTo>
                <a:cubicBezTo>
                  <a:pt x="10529" y="18655"/>
                  <a:pt x="10309" y="18875"/>
                  <a:pt x="10309" y="19145"/>
                </a:cubicBezTo>
                <a:lnTo>
                  <a:pt x="10309" y="20593"/>
                </a:lnTo>
                <a:cubicBezTo>
                  <a:pt x="5280" y="20344"/>
                  <a:pt x="1255" y="16319"/>
                  <a:pt x="1006" y="11291"/>
                </a:cubicBezTo>
                <a:lnTo>
                  <a:pt x="2455" y="11291"/>
                </a:lnTo>
                <a:cubicBezTo>
                  <a:pt x="2725" y="11291"/>
                  <a:pt x="2945" y="11071"/>
                  <a:pt x="2945" y="10800"/>
                </a:cubicBezTo>
                <a:cubicBezTo>
                  <a:pt x="2945" y="10529"/>
                  <a:pt x="2725" y="10309"/>
                  <a:pt x="2455" y="10309"/>
                </a:cubicBezTo>
                <a:lnTo>
                  <a:pt x="1006" y="10309"/>
                </a:lnTo>
                <a:cubicBezTo>
                  <a:pt x="1255" y="5281"/>
                  <a:pt x="5280" y="1256"/>
                  <a:pt x="10309" y="1007"/>
                </a:cubicBezTo>
                <a:lnTo>
                  <a:pt x="10309" y="2455"/>
                </a:lnTo>
                <a:cubicBezTo>
                  <a:pt x="10309" y="2726"/>
                  <a:pt x="10529" y="2945"/>
                  <a:pt x="10800" y="2945"/>
                </a:cubicBezTo>
                <a:cubicBezTo>
                  <a:pt x="11071" y="2945"/>
                  <a:pt x="11291" y="2726"/>
                  <a:pt x="11291" y="2455"/>
                </a:cubicBezTo>
                <a:lnTo>
                  <a:pt x="11291" y="1007"/>
                </a:lnTo>
                <a:cubicBezTo>
                  <a:pt x="16320" y="1256"/>
                  <a:pt x="20345" y="5281"/>
                  <a:pt x="20594" y="10309"/>
                </a:cubicBezTo>
                <a:lnTo>
                  <a:pt x="19145" y="10309"/>
                </a:lnTo>
                <a:cubicBezTo>
                  <a:pt x="18875" y="10309"/>
                  <a:pt x="18655" y="10529"/>
                  <a:pt x="18655" y="10800"/>
                </a:cubicBezTo>
                <a:cubicBezTo>
                  <a:pt x="18655" y="11071"/>
                  <a:pt x="18875" y="11291"/>
                  <a:pt x="19145" y="11291"/>
                </a:cubicBezTo>
                <a:lnTo>
                  <a:pt x="20594" y="11291"/>
                </a:lnTo>
                <a:cubicBezTo>
                  <a:pt x="20345" y="16319"/>
                  <a:pt x="16320" y="20344"/>
                  <a:pt x="11291" y="20593"/>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4965" y="6634"/>
                </a:moveTo>
                <a:lnTo>
                  <a:pt x="12189" y="12188"/>
                </a:lnTo>
                <a:lnTo>
                  <a:pt x="6635" y="14966"/>
                </a:lnTo>
                <a:lnTo>
                  <a:pt x="9411" y="9412"/>
                </a:lnTo>
                <a:cubicBezTo>
                  <a:pt x="9411" y="9412"/>
                  <a:pt x="14965" y="6634"/>
                  <a:pt x="14965" y="6634"/>
                </a:cubicBezTo>
                <a:close/>
                <a:moveTo>
                  <a:pt x="4551" y="17048"/>
                </a:moveTo>
                <a:lnTo>
                  <a:pt x="12883" y="12883"/>
                </a:lnTo>
                <a:lnTo>
                  <a:pt x="17049" y="4551"/>
                </a:lnTo>
                <a:lnTo>
                  <a:pt x="8717" y="8717"/>
                </a:lnTo>
                <a:cubicBezTo>
                  <a:pt x="8717" y="8717"/>
                  <a:pt x="4551" y="17048"/>
                  <a:pt x="4551" y="17048"/>
                </a:cubicBezTo>
                <a:close/>
                <a:moveTo>
                  <a:pt x="11494" y="11494"/>
                </a:moveTo>
                <a:cubicBezTo>
                  <a:pt x="11878" y="11111"/>
                  <a:pt x="11878" y="10489"/>
                  <a:pt x="11494" y="10106"/>
                </a:cubicBezTo>
                <a:cubicBezTo>
                  <a:pt x="11111" y="9722"/>
                  <a:pt x="10489" y="9722"/>
                  <a:pt x="10106" y="10106"/>
                </a:cubicBezTo>
                <a:cubicBezTo>
                  <a:pt x="9722" y="10489"/>
                  <a:pt x="9722" y="11111"/>
                  <a:pt x="10106" y="11494"/>
                </a:cubicBezTo>
                <a:cubicBezTo>
                  <a:pt x="10489" y="11878"/>
                  <a:pt x="11111" y="11878"/>
                  <a:pt x="11494" y="11494"/>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 name="Shape 94"/>
          <p:cNvSpPr/>
          <p:nvPr/>
        </p:nvSpPr>
        <p:spPr>
          <a:xfrm>
            <a:off x="7435850" y="5607050"/>
            <a:ext cx="1333500" cy="1333500"/>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7648"/>
                </a:lnTo>
                <a:cubicBezTo>
                  <a:pt x="14694" y="17407"/>
                  <a:pt x="17408" y="14693"/>
                  <a:pt x="17649" y="11291"/>
                </a:cubicBezTo>
                <a:lnTo>
                  <a:pt x="20594" y="11291"/>
                </a:lnTo>
                <a:cubicBezTo>
                  <a:pt x="20345" y="16319"/>
                  <a:pt x="16320" y="20344"/>
                  <a:pt x="11291" y="20593"/>
                </a:cubicBezTo>
                <a:moveTo>
                  <a:pt x="11291" y="13205"/>
                </a:moveTo>
                <a:cubicBezTo>
                  <a:pt x="12252" y="13010"/>
                  <a:pt x="13005" y="12252"/>
                  <a:pt x="13201" y="11291"/>
                </a:cubicBezTo>
                <a:lnTo>
                  <a:pt x="16667" y="11291"/>
                </a:lnTo>
                <a:cubicBezTo>
                  <a:pt x="16431" y="14151"/>
                  <a:pt x="14152" y="16429"/>
                  <a:pt x="11291" y="16666"/>
                </a:cubicBezTo>
                <a:cubicBezTo>
                  <a:pt x="11291" y="16666"/>
                  <a:pt x="11291" y="13205"/>
                  <a:pt x="11291" y="13205"/>
                </a:cubicBezTo>
                <a:close/>
                <a:moveTo>
                  <a:pt x="11291" y="4934"/>
                </a:moveTo>
                <a:cubicBezTo>
                  <a:pt x="12233" y="5012"/>
                  <a:pt x="13111" y="5315"/>
                  <a:pt x="13875" y="5784"/>
                </a:cubicBezTo>
                <a:cubicBezTo>
                  <a:pt x="13793" y="5967"/>
                  <a:pt x="13745" y="6168"/>
                  <a:pt x="13745" y="6382"/>
                </a:cubicBezTo>
                <a:cubicBezTo>
                  <a:pt x="13745" y="7195"/>
                  <a:pt x="14405" y="7855"/>
                  <a:pt x="15218" y="7855"/>
                </a:cubicBezTo>
                <a:cubicBezTo>
                  <a:pt x="15432" y="7855"/>
                  <a:pt x="15633" y="7807"/>
                  <a:pt x="15816" y="7725"/>
                </a:cubicBezTo>
                <a:cubicBezTo>
                  <a:pt x="16286" y="8489"/>
                  <a:pt x="16589" y="9367"/>
                  <a:pt x="16667" y="10309"/>
                </a:cubicBezTo>
                <a:lnTo>
                  <a:pt x="13201" y="10309"/>
                </a:lnTo>
                <a:cubicBezTo>
                  <a:pt x="13005" y="9348"/>
                  <a:pt x="12252" y="8590"/>
                  <a:pt x="11291" y="8395"/>
                </a:cubicBezTo>
                <a:cubicBezTo>
                  <a:pt x="11291" y="8395"/>
                  <a:pt x="11291" y="4934"/>
                  <a:pt x="11291" y="4934"/>
                </a:cubicBezTo>
                <a:close/>
                <a:moveTo>
                  <a:pt x="11291" y="1007"/>
                </a:moveTo>
                <a:cubicBezTo>
                  <a:pt x="16320" y="1256"/>
                  <a:pt x="20345" y="5281"/>
                  <a:pt x="20594" y="10309"/>
                </a:cubicBezTo>
                <a:lnTo>
                  <a:pt x="17649" y="10309"/>
                </a:lnTo>
                <a:cubicBezTo>
                  <a:pt x="17563" y="9102"/>
                  <a:pt x="17162" y="7985"/>
                  <a:pt x="16534" y="7031"/>
                </a:cubicBezTo>
                <a:cubicBezTo>
                  <a:pt x="16631" y="6835"/>
                  <a:pt x="16691" y="6616"/>
                  <a:pt x="16691" y="6382"/>
                </a:cubicBezTo>
                <a:cubicBezTo>
                  <a:pt x="16691" y="5569"/>
                  <a:pt x="16032" y="4909"/>
                  <a:pt x="15218" y="4909"/>
                </a:cubicBezTo>
                <a:cubicBezTo>
                  <a:pt x="14984" y="4909"/>
                  <a:pt x="14765" y="4969"/>
                  <a:pt x="14568" y="5066"/>
                </a:cubicBezTo>
                <a:cubicBezTo>
                  <a:pt x="13614" y="4439"/>
                  <a:pt x="12498" y="4038"/>
                  <a:pt x="11291" y="3952"/>
                </a:cubicBezTo>
                <a:cubicBezTo>
                  <a:pt x="11291" y="3952"/>
                  <a:pt x="11291" y="1007"/>
                  <a:pt x="11291" y="1007"/>
                </a:cubicBezTo>
                <a:close/>
                <a:moveTo>
                  <a:pt x="10309" y="3949"/>
                </a:moveTo>
                <a:cubicBezTo>
                  <a:pt x="7225" y="4167"/>
                  <a:pt x="4703" y="6417"/>
                  <a:pt x="4078" y="9370"/>
                </a:cubicBezTo>
                <a:cubicBezTo>
                  <a:pt x="3590" y="9486"/>
                  <a:pt x="3196" y="9843"/>
                  <a:pt x="3030" y="10309"/>
                </a:cubicBezTo>
                <a:lnTo>
                  <a:pt x="1006" y="10309"/>
                </a:lnTo>
                <a:cubicBezTo>
                  <a:pt x="1255" y="5281"/>
                  <a:pt x="5280" y="1256"/>
                  <a:pt x="10309" y="1007"/>
                </a:cubicBezTo>
                <a:cubicBezTo>
                  <a:pt x="10309" y="1007"/>
                  <a:pt x="10309" y="3949"/>
                  <a:pt x="10309" y="3949"/>
                </a:cubicBezTo>
                <a:close/>
                <a:moveTo>
                  <a:pt x="10309" y="8395"/>
                </a:moveTo>
                <a:cubicBezTo>
                  <a:pt x="9348" y="8590"/>
                  <a:pt x="8595" y="9348"/>
                  <a:pt x="8399" y="10309"/>
                </a:cubicBezTo>
                <a:lnTo>
                  <a:pt x="5796" y="10309"/>
                </a:lnTo>
                <a:cubicBezTo>
                  <a:pt x="5666" y="9948"/>
                  <a:pt x="5405" y="9649"/>
                  <a:pt x="5062" y="9482"/>
                </a:cubicBezTo>
                <a:cubicBezTo>
                  <a:pt x="5626" y="7018"/>
                  <a:pt x="7730" y="5144"/>
                  <a:pt x="10309" y="4930"/>
                </a:cubicBezTo>
                <a:cubicBezTo>
                  <a:pt x="10309" y="4930"/>
                  <a:pt x="10309" y="8395"/>
                  <a:pt x="10309" y="8395"/>
                </a:cubicBezTo>
                <a:close/>
                <a:moveTo>
                  <a:pt x="10309" y="16670"/>
                </a:moveTo>
                <a:cubicBezTo>
                  <a:pt x="7730" y="16456"/>
                  <a:pt x="5626" y="14582"/>
                  <a:pt x="5062" y="12118"/>
                </a:cubicBezTo>
                <a:cubicBezTo>
                  <a:pt x="5405" y="11951"/>
                  <a:pt x="5666" y="11652"/>
                  <a:pt x="5796" y="11291"/>
                </a:cubicBezTo>
                <a:lnTo>
                  <a:pt x="8399" y="11291"/>
                </a:lnTo>
                <a:cubicBezTo>
                  <a:pt x="8595" y="12252"/>
                  <a:pt x="9348" y="13010"/>
                  <a:pt x="10309" y="13205"/>
                </a:cubicBezTo>
                <a:cubicBezTo>
                  <a:pt x="10309" y="13205"/>
                  <a:pt x="10309" y="16670"/>
                  <a:pt x="10309" y="16670"/>
                </a:cubicBezTo>
                <a:close/>
                <a:moveTo>
                  <a:pt x="10309" y="20593"/>
                </a:moveTo>
                <a:cubicBezTo>
                  <a:pt x="5280" y="20344"/>
                  <a:pt x="1255" y="16319"/>
                  <a:pt x="1006" y="11291"/>
                </a:cubicBezTo>
                <a:lnTo>
                  <a:pt x="3030" y="11291"/>
                </a:lnTo>
                <a:cubicBezTo>
                  <a:pt x="3196" y="11757"/>
                  <a:pt x="3590" y="12114"/>
                  <a:pt x="4078" y="12230"/>
                </a:cubicBezTo>
                <a:cubicBezTo>
                  <a:pt x="4703" y="15183"/>
                  <a:pt x="7225" y="17433"/>
                  <a:pt x="10309" y="17651"/>
                </a:cubicBezTo>
                <a:cubicBezTo>
                  <a:pt x="10309" y="17651"/>
                  <a:pt x="10309" y="20593"/>
                  <a:pt x="10309" y="20593"/>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 name="Shape 95"/>
          <p:cNvSpPr/>
          <p:nvPr/>
        </p:nvSpPr>
        <p:spPr>
          <a:xfrm>
            <a:off x="19532600" y="7327900"/>
            <a:ext cx="1346200" cy="1346200"/>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 name="Shape 96"/>
          <p:cNvSpPr/>
          <p:nvPr/>
        </p:nvSpPr>
        <p:spPr>
          <a:xfrm>
            <a:off x="15659100" y="5702300"/>
            <a:ext cx="1143000" cy="1143000"/>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p:transition xmlns:p14="http://schemas.microsoft.com/office/powerpoint/2010/mai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2" name="Shape 1022"/>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40</a:t>
            </a:fld>
            <a:endParaRPr/>
          </a:p>
        </p:txBody>
      </p:sp>
      <p:sp>
        <p:nvSpPr>
          <p:cNvPr id="1023" name="Shape 1023"/>
          <p:cNvSpPr/>
          <p:nvPr/>
        </p:nvSpPr>
        <p:spPr>
          <a:xfrm flipV="1">
            <a:off x="9068096" y="4936833"/>
            <a:ext cx="6296314" cy="697"/>
          </a:xfrm>
          <a:prstGeom prst="line">
            <a:avLst/>
          </a:prstGeom>
          <a:ln w="38100">
            <a:solidFill>
              <a:schemeClr val="tx2"/>
            </a:solidFill>
            <a:custDash>
              <a:ds d="200000" sp="200000"/>
            </a:custDash>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024" name="Shape 1024"/>
          <p:cNvSpPr/>
          <p:nvPr/>
        </p:nvSpPr>
        <p:spPr>
          <a:xfrm>
            <a:off x="3413507" y="11207918"/>
            <a:ext cx="6299201" cy="10156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We Can Do It</a:t>
            </a:r>
          </a:p>
        </p:txBody>
      </p:sp>
      <p:sp>
        <p:nvSpPr>
          <p:cNvPr id="1025" name="Shape 1025"/>
          <p:cNvSpPr/>
          <p:nvPr/>
        </p:nvSpPr>
        <p:spPr>
          <a:xfrm>
            <a:off x="15059407" y="11220618"/>
            <a:ext cx="5232401" cy="10156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They don't</a:t>
            </a:r>
          </a:p>
        </p:txBody>
      </p:sp>
      <p:sp>
        <p:nvSpPr>
          <p:cNvPr id="1026" name="Shape 1026"/>
          <p:cNvSpPr/>
          <p:nvPr/>
        </p:nvSpPr>
        <p:spPr>
          <a:xfrm>
            <a:off x="9140846" y="2863850"/>
            <a:ext cx="6146801" cy="13081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1027" name="Shape 1027"/>
          <p:cNvSpPr/>
          <p:nvPr/>
        </p:nvSpPr>
        <p:spPr>
          <a:xfrm flipH="1" flipV="1">
            <a:off x="12214624" y="-121981"/>
            <a:ext cx="270" cy="1745944"/>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028" name="Shape 1028"/>
          <p:cNvSpPr/>
          <p:nvPr/>
        </p:nvSpPr>
        <p:spPr>
          <a:xfrm>
            <a:off x="10758946" y="2002651"/>
            <a:ext cx="2902485"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6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Task  THREE</a:t>
            </a:r>
          </a:p>
        </p:txBody>
      </p:sp>
      <p:sp>
        <p:nvSpPr>
          <p:cNvPr id="1029" name="Shape 1029"/>
          <p:cNvSpPr/>
          <p:nvPr/>
        </p:nvSpPr>
        <p:spPr>
          <a:xfrm>
            <a:off x="5600700" y="3937000"/>
            <a:ext cx="1930400" cy="1930400"/>
          </a:xfrm>
          <a:prstGeom prst="ellipse">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30" name="Shape 1030"/>
          <p:cNvSpPr/>
          <p:nvPr/>
        </p:nvSpPr>
        <p:spPr>
          <a:xfrm>
            <a:off x="16700500" y="3937000"/>
            <a:ext cx="1930400" cy="1930400"/>
          </a:xfrm>
          <a:prstGeom prst="ellipse">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31" name="Shape 1031"/>
          <p:cNvSpPr/>
          <p:nvPr/>
        </p:nvSpPr>
        <p:spPr>
          <a:xfrm>
            <a:off x="6032500" y="4531783"/>
            <a:ext cx="1079500" cy="736601"/>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32" name="Shape 1032"/>
          <p:cNvSpPr/>
          <p:nvPr/>
        </p:nvSpPr>
        <p:spPr>
          <a:xfrm>
            <a:off x="5600700" y="6350000"/>
            <a:ext cx="1930400" cy="1930400"/>
          </a:xfrm>
          <a:prstGeom prst="ellipse">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33" name="Shape 1033"/>
          <p:cNvSpPr/>
          <p:nvPr/>
        </p:nvSpPr>
        <p:spPr>
          <a:xfrm>
            <a:off x="16700500" y="6350000"/>
            <a:ext cx="1930400" cy="1930400"/>
          </a:xfrm>
          <a:prstGeom prst="ellipse">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34" name="Shape 1034"/>
          <p:cNvSpPr/>
          <p:nvPr/>
        </p:nvSpPr>
        <p:spPr>
          <a:xfrm>
            <a:off x="6032500" y="6944783"/>
            <a:ext cx="1079500" cy="736601"/>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35" name="Shape 1035"/>
          <p:cNvSpPr/>
          <p:nvPr/>
        </p:nvSpPr>
        <p:spPr>
          <a:xfrm>
            <a:off x="17221441" y="6870700"/>
            <a:ext cx="889001" cy="889000"/>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36" name="Shape 1036"/>
          <p:cNvSpPr/>
          <p:nvPr/>
        </p:nvSpPr>
        <p:spPr>
          <a:xfrm>
            <a:off x="5600700" y="8763000"/>
            <a:ext cx="1930400" cy="1930400"/>
          </a:xfrm>
          <a:prstGeom prst="ellipse">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37" name="Shape 1037"/>
          <p:cNvSpPr/>
          <p:nvPr/>
        </p:nvSpPr>
        <p:spPr>
          <a:xfrm>
            <a:off x="16700500" y="8763000"/>
            <a:ext cx="1930400" cy="1930400"/>
          </a:xfrm>
          <a:prstGeom prst="ellipse">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38" name="Shape 1038"/>
          <p:cNvSpPr/>
          <p:nvPr/>
        </p:nvSpPr>
        <p:spPr>
          <a:xfrm>
            <a:off x="6032500" y="9357783"/>
            <a:ext cx="1079500" cy="736601"/>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39" name="Shape 1039"/>
          <p:cNvSpPr/>
          <p:nvPr/>
        </p:nvSpPr>
        <p:spPr>
          <a:xfrm>
            <a:off x="17221441" y="9283700"/>
            <a:ext cx="889001" cy="889000"/>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0" name="Shape 1040"/>
          <p:cNvSpPr/>
          <p:nvPr/>
        </p:nvSpPr>
        <p:spPr>
          <a:xfrm>
            <a:off x="17132300" y="4531783"/>
            <a:ext cx="1079500" cy="736601"/>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1" name="Shape 1041"/>
          <p:cNvSpPr/>
          <p:nvPr/>
        </p:nvSpPr>
        <p:spPr>
          <a:xfrm>
            <a:off x="2053773" y="4443617"/>
            <a:ext cx="3098801" cy="9048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r"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Service</a:t>
            </a:r>
          </a:p>
          <a:p>
            <a:pPr algn="r"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sample #1</a:t>
            </a:r>
          </a:p>
        </p:txBody>
      </p:sp>
      <p:sp>
        <p:nvSpPr>
          <p:cNvPr id="1042" name="Shape 1042"/>
          <p:cNvSpPr/>
          <p:nvPr/>
        </p:nvSpPr>
        <p:spPr>
          <a:xfrm>
            <a:off x="2053773" y="6856617"/>
            <a:ext cx="3098801" cy="9048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r"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Service</a:t>
            </a:r>
          </a:p>
          <a:p>
            <a:pPr algn="r"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sample #2</a:t>
            </a:r>
          </a:p>
        </p:txBody>
      </p:sp>
      <p:sp>
        <p:nvSpPr>
          <p:cNvPr id="1043" name="Shape 1043"/>
          <p:cNvSpPr/>
          <p:nvPr/>
        </p:nvSpPr>
        <p:spPr>
          <a:xfrm>
            <a:off x="2053773" y="9231517"/>
            <a:ext cx="3098801" cy="9048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r"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Service</a:t>
            </a:r>
          </a:p>
          <a:p>
            <a:pPr algn="r"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sample #3</a:t>
            </a:r>
          </a:p>
        </p:txBody>
      </p:sp>
      <p:sp>
        <p:nvSpPr>
          <p:cNvPr id="1044" name="Shape 1044"/>
          <p:cNvSpPr/>
          <p:nvPr/>
        </p:nvSpPr>
        <p:spPr>
          <a:xfrm>
            <a:off x="19160673" y="4443617"/>
            <a:ext cx="3098801" cy="9048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l"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Service</a:t>
            </a:r>
          </a:p>
          <a:p>
            <a:pPr algn="l"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sample #1</a:t>
            </a:r>
          </a:p>
        </p:txBody>
      </p:sp>
      <p:sp>
        <p:nvSpPr>
          <p:cNvPr id="1045" name="Shape 1045"/>
          <p:cNvSpPr/>
          <p:nvPr/>
        </p:nvSpPr>
        <p:spPr>
          <a:xfrm>
            <a:off x="19160673" y="6856617"/>
            <a:ext cx="3098801" cy="9048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l"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Service</a:t>
            </a:r>
          </a:p>
          <a:p>
            <a:pPr algn="l"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sample #2</a:t>
            </a:r>
          </a:p>
        </p:txBody>
      </p:sp>
      <p:sp>
        <p:nvSpPr>
          <p:cNvPr id="1046" name="Shape 1046"/>
          <p:cNvSpPr/>
          <p:nvPr/>
        </p:nvSpPr>
        <p:spPr>
          <a:xfrm>
            <a:off x="19160673" y="9231517"/>
            <a:ext cx="3098801" cy="9048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l"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Service</a:t>
            </a:r>
          </a:p>
          <a:p>
            <a:pPr algn="l"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sample #3</a:t>
            </a: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 name="Shape 1048"/>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41</a:t>
            </a:fld>
            <a:endParaRPr/>
          </a:p>
        </p:txBody>
      </p:sp>
      <p:sp>
        <p:nvSpPr>
          <p:cNvPr id="1049" name="Shape 1049"/>
          <p:cNvSpPr/>
          <p:nvPr/>
        </p:nvSpPr>
        <p:spPr>
          <a:xfrm>
            <a:off x="622607" y="420985"/>
            <a:ext cx="66802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Clients</a:t>
            </a:r>
          </a:p>
        </p:txBody>
      </p:sp>
      <p:sp>
        <p:nvSpPr>
          <p:cNvPr id="1050" name="Shape 1050"/>
          <p:cNvSpPr/>
          <p:nvPr/>
        </p:nvSpPr>
        <p:spPr>
          <a:xfrm>
            <a:off x="740184" y="2552700"/>
            <a:ext cx="7331898" cy="2870200"/>
          </a:xfrm>
          <a:prstGeom prst="rect">
            <a:avLst/>
          </a:prstGeom>
          <a:ln w="38100">
            <a:solidFill>
              <a:schemeClr val="bg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51" name="Shape 1051"/>
          <p:cNvSpPr/>
          <p:nvPr/>
        </p:nvSpPr>
        <p:spPr>
          <a:xfrm>
            <a:off x="8396282" y="2552700"/>
            <a:ext cx="7331899" cy="2870200"/>
          </a:xfrm>
          <a:prstGeom prst="rect">
            <a:avLst/>
          </a:prstGeom>
          <a:ln w="38100">
            <a:solidFill>
              <a:schemeClr val="bg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52" name="Shape 1052"/>
          <p:cNvSpPr/>
          <p:nvPr/>
        </p:nvSpPr>
        <p:spPr>
          <a:xfrm>
            <a:off x="16052381" y="2552700"/>
            <a:ext cx="7331898" cy="2870200"/>
          </a:xfrm>
          <a:prstGeom prst="rect">
            <a:avLst/>
          </a:prstGeom>
          <a:ln w="38100">
            <a:solidFill>
              <a:schemeClr val="bg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53" name="Shape 1053"/>
          <p:cNvSpPr/>
          <p:nvPr/>
        </p:nvSpPr>
        <p:spPr>
          <a:xfrm>
            <a:off x="740184" y="5791200"/>
            <a:ext cx="7331898" cy="2870200"/>
          </a:xfrm>
          <a:prstGeom prst="rect">
            <a:avLst/>
          </a:prstGeom>
          <a:ln w="38100">
            <a:solidFill>
              <a:schemeClr val="bg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54" name="Shape 1054"/>
          <p:cNvSpPr/>
          <p:nvPr/>
        </p:nvSpPr>
        <p:spPr>
          <a:xfrm>
            <a:off x="8396282" y="5791200"/>
            <a:ext cx="7331899" cy="2870200"/>
          </a:xfrm>
          <a:prstGeom prst="rect">
            <a:avLst/>
          </a:prstGeom>
          <a:ln w="38100">
            <a:solidFill>
              <a:schemeClr val="bg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55" name="Shape 1055"/>
          <p:cNvSpPr/>
          <p:nvPr/>
        </p:nvSpPr>
        <p:spPr>
          <a:xfrm>
            <a:off x="16052381" y="5791200"/>
            <a:ext cx="7331898" cy="2870200"/>
          </a:xfrm>
          <a:prstGeom prst="rect">
            <a:avLst/>
          </a:prstGeom>
          <a:ln w="38100">
            <a:solidFill>
              <a:schemeClr val="bg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56" name="Shape 1056"/>
          <p:cNvSpPr/>
          <p:nvPr/>
        </p:nvSpPr>
        <p:spPr>
          <a:xfrm>
            <a:off x="740184" y="9029700"/>
            <a:ext cx="7331898" cy="2870200"/>
          </a:xfrm>
          <a:prstGeom prst="rect">
            <a:avLst/>
          </a:prstGeom>
          <a:ln w="38100">
            <a:solidFill>
              <a:schemeClr val="bg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57" name="Shape 1057"/>
          <p:cNvSpPr/>
          <p:nvPr/>
        </p:nvSpPr>
        <p:spPr>
          <a:xfrm>
            <a:off x="8396282" y="9029700"/>
            <a:ext cx="7331899" cy="2870200"/>
          </a:xfrm>
          <a:prstGeom prst="rect">
            <a:avLst/>
          </a:prstGeom>
          <a:ln w="38100">
            <a:solidFill>
              <a:schemeClr val="bg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58" name="Shape 1058"/>
          <p:cNvSpPr/>
          <p:nvPr/>
        </p:nvSpPr>
        <p:spPr>
          <a:xfrm>
            <a:off x="16052381" y="9029700"/>
            <a:ext cx="7331898" cy="2870200"/>
          </a:xfrm>
          <a:prstGeom prst="rect">
            <a:avLst/>
          </a:prstGeom>
          <a:ln w="38100">
            <a:solidFill>
              <a:schemeClr val="bg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59" name="Shape 1059"/>
          <p:cNvSpPr/>
          <p:nvPr/>
        </p:nvSpPr>
        <p:spPr>
          <a:xfrm>
            <a:off x="1155700" y="3175000"/>
            <a:ext cx="1293824" cy="11640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7134" y="21600"/>
                </a:lnTo>
                <a:lnTo>
                  <a:pt x="7134" y="18685"/>
                </a:lnTo>
                <a:lnTo>
                  <a:pt x="2972" y="18715"/>
                </a:lnTo>
                <a:lnTo>
                  <a:pt x="2972" y="2865"/>
                </a:lnTo>
                <a:lnTo>
                  <a:pt x="18826" y="2865"/>
                </a:lnTo>
                <a:lnTo>
                  <a:pt x="18826" y="18955"/>
                </a:lnTo>
                <a:lnTo>
                  <a:pt x="14268" y="18955"/>
                </a:lnTo>
                <a:lnTo>
                  <a:pt x="14268" y="21600"/>
                </a:lnTo>
                <a:lnTo>
                  <a:pt x="21600" y="21600"/>
                </a:lnTo>
                <a:lnTo>
                  <a:pt x="21600" y="0"/>
                </a:lnTo>
                <a:cubicBezTo>
                  <a:pt x="21600" y="0"/>
                  <a:pt x="0" y="0"/>
                  <a:pt x="0" y="0"/>
                </a:cubicBezTo>
                <a:close/>
              </a:path>
            </a:pathLst>
          </a:custGeom>
          <a:solidFill>
            <a:schemeClr val="bg2"/>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60" name="Shape 1060"/>
          <p:cNvSpPr/>
          <p:nvPr/>
        </p:nvSpPr>
        <p:spPr>
          <a:xfrm>
            <a:off x="1677977" y="3661985"/>
            <a:ext cx="1293825" cy="1164017"/>
          </a:xfrm>
          <a:custGeom>
            <a:avLst/>
            <a:gdLst/>
            <a:ahLst/>
            <a:cxnLst>
              <a:cxn ang="0">
                <a:pos x="wd2" y="hd2"/>
              </a:cxn>
              <a:cxn ang="5400000">
                <a:pos x="wd2" y="hd2"/>
              </a:cxn>
              <a:cxn ang="10800000">
                <a:pos x="wd2" y="hd2"/>
              </a:cxn>
              <a:cxn ang="16200000">
                <a:pos x="wd2" y="hd2"/>
              </a:cxn>
            </a:cxnLst>
            <a:rect l="0" t="0" r="r" b="b"/>
            <a:pathLst>
              <a:path w="21600" h="21600" extrusionOk="0">
                <a:moveTo>
                  <a:pt x="14466" y="0"/>
                </a:moveTo>
                <a:lnTo>
                  <a:pt x="14466" y="2645"/>
                </a:lnTo>
                <a:lnTo>
                  <a:pt x="18826" y="2645"/>
                </a:lnTo>
                <a:lnTo>
                  <a:pt x="18826" y="18735"/>
                </a:lnTo>
                <a:lnTo>
                  <a:pt x="2972" y="18735"/>
                </a:lnTo>
                <a:lnTo>
                  <a:pt x="2972" y="2645"/>
                </a:lnTo>
                <a:lnTo>
                  <a:pt x="7134" y="2645"/>
                </a:lnTo>
                <a:lnTo>
                  <a:pt x="7134" y="0"/>
                </a:lnTo>
                <a:lnTo>
                  <a:pt x="0" y="0"/>
                </a:lnTo>
                <a:lnTo>
                  <a:pt x="0" y="21600"/>
                </a:lnTo>
                <a:lnTo>
                  <a:pt x="21600" y="21600"/>
                </a:lnTo>
                <a:lnTo>
                  <a:pt x="21600" y="0"/>
                </a:lnTo>
                <a:cubicBezTo>
                  <a:pt x="21600" y="0"/>
                  <a:pt x="14466" y="0"/>
                  <a:pt x="14466" y="0"/>
                </a:cubicBezTo>
                <a:close/>
              </a:path>
            </a:pathLst>
          </a:custGeom>
          <a:solidFill>
            <a:schemeClr val="bg2"/>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62" name="Shape 1062"/>
          <p:cNvSpPr/>
          <p:nvPr/>
        </p:nvSpPr>
        <p:spPr>
          <a:xfrm>
            <a:off x="2082799" y="7175499"/>
            <a:ext cx="674986" cy="628707"/>
          </a:xfrm>
          <a:custGeom>
            <a:avLst/>
            <a:gdLst/>
            <a:ahLst/>
            <a:cxnLst>
              <a:cxn ang="0">
                <a:pos x="wd2" y="hd2"/>
              </a:cxn>
              <a:cxn ang="5400000">
                <a:pos x="wd2" y="hd2"/>
              </a:cxn>
              <a:cxn ang="10800000">
                <a:pos x="wd2" y="hd2"/>
              </a:cxn>
              <a:cxn ang="16200000">
                <a:pos x="wd2" y="hd2"/>
              </a:cxn>
            </a:cxnLst>
            <a:rect l="0" t="0" r="r" b="b"/>
            <a:pathLst>
              <a:path w="20476" h="20797" extrusionOk="0">
                <a:moveTo>
                  <a:pt x="20285" y="7171"/>
                </a:moveTo>
                <a:cubicBezTo>
                  <a:pt x="21571" y="14951"/>
                  <a:pt x="16171" y="21145"/>
                  <a:pt x="9505" y="20782"/>
                </a:cubicBezTo>
                <a:cubicBezTo>
                  <a:pt x="4824" y="20523"/>
                  <a:pt x="48" y="16880"/>
                  <a:pt x="0" y="10417"/>
                </a:cubicBezTo>
                <a:cubicBezTo>
                  <a:pt x="-29" y="5836"/>
                  <a:pt x="2753" y="1676"/>
                  <a:pt x="5817" y="366"/>
                </a:cubicBezTo>
                <a:cubicBezTo>
                  <a:pt x="7738" y="-455"/>
                  <a:pt x="10431" y="38"/>
                  <a:pt x="10498" y="2530"/>
                </a:cubicBezTo>
                <a:cubicBezTo>
                  <a:pt x="10560" y="4794"/>
                  <a:pt x="8509" y="5000"/>
                  <a:pt x="6951" y="6243"/>
                </a:cubicBezTo>
                <a:cubicBezTo>
                  <a:pt x="1357" y="10701"/>
                  <a:pt x="5678" y="20981"/>
                  <a:pt x="13477" y="18769"/>
                </a:cubicBezTo>
                <a:cubicBezTo>
                  <a:pt x="17456" y="17640"/>
                  <a:pt x="20471" y="13224"/>
                  <a:pt x="20285" y="7171"/>
                </a:cubicBezTo>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63" name="Shape 1063"/>
          <p:cNvSpPr/>
          <p:nvPr/>
        </p:nvSpPr>
        <p:spPr>
          <a:xfrm>
            <a:off x="1282699" y="6400799"/>
            <a:ext cx="1867176" cy="1739228"/>
          </a:xfrm>
          <a:custGeom>
            <a:avLst/>
            <a:gdLst/>
            <a:ahLst/>
            <a:cxnLst>
              <a:cxn ang="0">
                <a:pos x="wd2" y="hd2"/>
              </a:cxn>
              <a:cxn ang="5400000">
                <a:pos x="wd2" y="hd2"/>
              </a:cxn>
              <a:cxn ang="10800000">
                <a:pos x="wd2" y="hd2"/>
              </a:cxn>
              <a:cxn ang="16200000">
                <a:pos x="wd2" y="hd2"/>
              </a:cxn>
            </a:cxnLst>
            <a:rect l="0" t="0" r="r" b="b"/>
            <a:pathLst>
              <a:path w="20473" h="20796" extrusionOk="0">
                <a:moveTo>
                  <a:pt x="20283" y="7170"/>
                </a:moveTo>
                <a:cubicBezTo>
                  <a:pt x="21569" y="14951"/>
                  <a:pt x="16171" y="21146"/>
                  <a:pt x="9504" y="20780"/>
                </a:cubicBezTo>
                <a:cubicBezTo>
                  <a:pt x="4822" y="20522"/>
                  <a:pt x="45" y="16879"/>
                  <a:pt x="0" y="10418"/>
                </a:cubicBezTo>
                <a:cubicBezTo>
                  <a:pt x="-31" y="5835"/>
                  <a:pt x="2748" y="1675"/>
                  <a:pt x="5816" y="365"/>
                </a:cubicBezTo>
                <a:cubicBezTo>
                  <a:pt x="7734" y="-454"/>
                  <a:pt x="10430" y="38"/>
                  <a:pt x="10496" y="2530"/>
                </a:cubicBezTo>
                <a:cubicBezTo>
                  <a:pt x="10556" y="4794"/>
                  <a:pt x="8510" y="5000"/>
                  <a:pt x="6950" y="6241"/>
                </a:cubicBezTo>
                <a:cubicBezTo>
                  <a:pt x="1356" y="10699"/>
                  <a:pt x="5680" y="20982"/>
                  <a:pt x="13475" y="18770"/>
                </a:cubicBezTo>
                <a:cubicBezTo>
                  <a:pt x="17454" y="17640"/>
                  <a:pt x="20470" y="13222"/>
                  <a:pt x="20283" y="7170"/>
                </a:cubicBezTo>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64" name="Shape 1064"/>
          <p:cNvSpPr/>
          <p:nvPr/>
        </p:nvSpPr>
        <p:spPr>
          <a:xfrm>
            <a:off x="1752600" y="6857999"/>
            <a:ext cx="1162133" cy="1082608"/>
          </a:xfrm>
          <a:custGeom>
            <a:avLst/>
            <a:gdLst/>
            <a:ahLst/>
            <a:cxnLst>
              <a:cxn ang="0">
                <a:pos x="wd2" y="hd2"/>
              </a:cxn>
              <a:cxn ang="5400000">
                <a:pos x="wd2" y="hd2"/>
              </a:cxn>
              <a:cxn ang="10800000">
                <a:pos x="wd2" y="hd2"/>
              </a:cxn>
              <a:cxn ang="16200000">
                <a:pos x="wd2" y="hd2"/>
              </a:cxn>
            </a:cxnLst>
            <a:rect l="0" t="0" r="r" b="b"/>
            <a:pathLst>
              <a:path w="20472" h="20796" extrusionOk="0">
                <a:moveTo>
                  <a:pt x="20282" y="7168"/>
                </a:moveTo>
                <a:cubicBezTo>
                  <a:pt x="21568" y="14949"/>
                  <a:pt x="16171" y="21146"/>
                  <a:pt x="9503" y="20780"/>
                </a:cubicBezTo>
                <a:cubicBezTo>
                  <a:pt x="4821" y="20522"/>
                  <a:pt x="44" y="16880"/>
                  <a:pt x="1" y="10418"/>
                </a:cubicBezTo>
                <a:cubicBezTo>
                  <a:pt x="-32" y="5835"/>
                  <a:pt x="2748" y="1674"/>
                  <a:pt x="5816" y="365"/>
                </a:cubicBezTo>
                <a:cubicBezTo>
                  <a:pt x="7734" y="-454"/>
                  <a:pt x="10431" y="37"/>
                  <a:pt x="10496" y="2528"/>
                </a:cubicBezTo>
                <a:cubicBezTo>
                  <a:pt x="10556" y="4792"/>
                  <a:pt x="8507" y="4999"/>
                  <a:pt x="6950" y="6242"/>
                </a:cubicBezTo>
                <a:cubicBezTo>
                  <a:pt x="1354" y="10699"/>
                  <a:pt x="5679" y="20983"/>
                  <a:pt x="13477" y="18769"/>
                </a:cubicBezTo>
                <a:cubicBezTo>
                  <a:pt x="17453" y="17638"/>
                  <a:pt x="20472" y="13221"/>
                  <a:pt x="20282" y="7168"/>
                </a:cubicBezTo>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65" name="Shape 1065"/>
          <p:cNvSpPr/>
          <p:nvPr/>
        </p:nvSpPr>
        <p:spPr>
          <a:xfrm>
            <a:off x="914400" y="9931400"/>
            <a:ext cx="1474326" cy="1333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9333" y="21600"/>
                </a:lnTo>
                <a:lnTo>
                  <a:pt x="21600" y="0"/>
                </a:lnTo>
                <a:lnTo>
                  <a:pt x="12267" y="0"/>
                </a:lnTo>
                <a:cubicBezTo>
                  <a:pt x="12267" y="0"/>
                  <a:pt x="0" y="21600"/>
                  <a:pt x="0" y="21600"/>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66" name="Shape 1066"/>
          <p:cNvSpPr/>
          <p:nvPr/>
        </p:nvSpPr>
        <p:spPr>
          <a:xfrm>
            <a:off x="1751483" y="9931400"/>
            <a:ext cx="1474319" cy="13335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2267" y="21600"/>
                </a:lnTo>
                <a:lnTo>
                  <a:pt x="0" y="0"/>
                </a:lnTo>
                <a:lnTo>
                  <a:pt x="9333" y="0"/>
                </a:lnTo>
                <a:cubicBezTo>
                  <a:pt x="9333" y="0"/>
                  <a:pt x="21600" y="21600"/>
                  <a:pt x="21600" y="21600"/>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67" name="Shape 1067"/>
          <p:cNvSpPr/>
          <p:nvPr/>
        </p:nvSpPr>
        <p:spPr>
          <a:xfrm>
            <a:off x="8629650" y="3232150"/>
            <a:ext cx="1449851" cy="1511300"/>
          </a:xfrm>
          <a:custGeom>
            <a:avLst/>
            <a:gdLst/>
            <a:ahLst/>
            <a:cxnLst>
              <a:cxn ang="0">
                <a:pos x="wd2" y="hd2"/>
              </a:cxn>
              <a:cxn ang="5400000">
                <a:pos x="wd2" y="hd2"/>
              </a:cxn>
              <a:cxn ang="10800000">
                <a:pos x="wd2" y="hd2"/>
              </a:cxn>
              <a:cxn ang="16200000">
                <a:pos x="wd2" y="hd2"/>
              </a:cxn>
            </a:cxnLst>
            <a:rect l="0" t="0" r="r" b="b"/>
            <a:pathLst>
              <a:path w="21600" h="21600" extrusionOk="0">
                <a:moveTo>
                  <a:pt x="14910" y="21600"/>
                </a:moveTo>
                <a:lnTo>
                  <a:pt x="21600" y="21600"/>
                </a:lnTo>
                <a:lnTo>
                  <a:pt x="6690" y="0"/>
                </a:lnTo>
                <a:lnTo>
                  <a:pt x="0" y="0"/>
                </a:lnTo>
                <a:cubicBezTo>
                  <a:pt x="0" y="0"/>
                  <a:pt x="14910" y="21600"/>
                  <a:pt x="14910" y="21600"/>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68" name="Shape 1068"/>
          <p:cNvSpPr/>
          <p:nvPr/>
        </p:nvSpPr>
        <p:spPr>
          <a:xfrm>
            <a:off x="9630895" y="3232150"/>
            <a:ext cx="1449856" cy="1511300"/>
          </a:xfrm>
          <a:custGeom>
            <a:avLst/>
            <a:gdLst/>
            <a:ahLst/>
            <a:cxnLst>
              <a:cxn ang="0">
                <a:pos x="wd2" y="hd2"/>
              </a:cxn>
              <a:cxn ang="5400000">
                <a:pos x="wd2" y="hd2"/>
              </a:cxn>
              <a:cxn ang="10800000">
                <a:pos x="wd2" y="hd2"/>
              </a:cxn>
              <a:cxn ang="16200000">
                <a:pos x="wd2" y="hd2"/>
              </a:cxn>
            </a:cxnLst>
            <a:rect l="0" t="0" r="r" b="b"/>
            <a:pathLst>
              <a:path w="21600" h="21600" extrusionOk="0">
                <a:moveTo>
                  <a:pt x="14910" y="21600"/>
                </a:moveTo>
                <a:lnTo>
                  <a:pt x="21600" y="21600"/>
                </a:lnTo>
                <a:lnTo>
                  <a:pt x="6690" y="0"/>
                </a:lnTo>
                <a:lnTo>
                  <a:pt x="0" y="0"/>
                </a:lnTo>
                <a:cubicBezTo>
                  <a:pt x="0" y="0"/>
                  <a:pt x="14910" y="21600"/>
                  <a:pt x="14910" y="21600"/>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69" name="Shape 1069"/>
          <p:cNvSpPr/>
          <p:nvPr/>
        </p:nvSpPr>
        <p:spPr>
          <a:xfrm>
            <a:off x="9612180" y="3232150"/>
            <a:ext cx="467873" cy="15113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0" name="Shape 1070"/>
          <p:cNvSpPr/>
          <p:nvPr/>
        </p:nvSpPr>
        <p:spPr>
          <a:xfrm>
            <a:off x="8864600" y="6299200"/>
            <a:ext cx="1930349" cy="1946086"/>
          </a:xfrm>
          <a:custGeom>
            <a:avLst/>
            <a:gdLst/>
            <a:ahLst/>
            <a:cxnLst>
              <a:cxn ang="0">
                <a:pos x="wd2" y="hd2"/>
              </a:cxn>
              <a:cxn ang="5400000">
                <a:pos x="wd2" y="hd2"/>
              </a:cxn>
              <a:cxn ang="10800000">
                <a:pos x="wd2" y="hd2"/>
              </a:cxn>
              <a:cxn ang="16200000">
                <a:pos x="wd2" y="hd2"/>
              </a:cxn>
            </a:cxnLst>
            <a:rect l="0" t="0" r="r" b="b"/>
            <a:pathLst>
              <a:path w="21171" h="21322" extrusionOk="0">
                <a:moveTo>
                  <a:pt x="20351" y="5510"/>
                </a:moveTo>
                <a:cubicBezTo>
                  <a:pt x="20810" y="6305"/>
                  <a:pt x="19303" y="8035"/>
                  <a:pt x="16984" y="9371"/>
                </a:cubicBezTo>
                <a:cubicBezTo>
                  <a:pt x="15776" y="10068"/>
                  <a:pt x="14586" y="10521"/>
                  <a:pt x="13657" y="10682"/>
                </a:cubicBezTo>
                <a:cubicBezTo>
                  <a:pt x="14309" y="10436"/>
                  <a:pt x="14226" y="10558"/>
                  <a:pt x="15747" y="9681"/>
                </a:cubicBezTo>
                <a:cubicBezTo>
                  <a:pt x="17269" y="8803"/>
                  <a:pt x="18910" y="7102"/>
                  <a:pt x="18507" y="6405"/>
                </a:cubicBezTo>
                <a:cubicBezTo>
                  <a:pt x="18104" y="5707"/>
                  <a:pt x="15454" y="6481"/>
                  <a:pt x="14287" y="7154"/>
                </a:cubicBezTo>
                <a:cubicBezTo>
                  <a:pt x="13120" y="7827"/>
                  <a:pt x="14258" y="7171"/>
                  <a:pt x="14243" y="7180"/>
                </a:cubicBezTo>
                <a:cubicBezTo>
                  <a:pt x="14576" y="6943"/>
                  <a:pt x="14937" y="6712"/>
                  <a:pt x="15320" y="6491"/>
                </a:cubicBezTo>
                <a:cubicBezTo>
                  <a:pt x="17639" y="5154"/>
                  <a:pt x="19891" y="4714"/>
                  <a:pt x="20351" y="5510"/>
                </a:cubicBezTo>
                <a:cubicBezTo>
                  <a:pt x="20351" y="5510"/>
                  <a:pt x="20351" y="5510"/>
                  <a:pt x="20351" y="5510"/>
                </a:cubicBezTo>
                <a:close/>
                <a:moveTo>
                  <a:pt x="21135" y="14748"/>
                </a:moveTo>
                <a:cubicBezTo>
                  <a:pt x="20820" y="15611"/>
                  <a:pt x="18526" y="15569"/>
                  <a:pt x="16010" y="14654"/>
                </a:cubicBezTo>
                <a:cubicBezTo>
                  <a:pt x="14699" y="14177"/>
                  <a:pt x="13586" y="13557"/>
                  <a:pt x="12866" y="12950"/>
                </a:cubicBezTo>
                <a:cubicBezTo>
                  <a:pt x="13473" y="13291"/>
                  <a:pt x="13326" y="13305"/>
                  <a:pt x="14978" y="13906"/>
                </a:cubicBezTo>
                <a:cubicBezTo>
                  <a:pt x="16628" y="14506"/>
                  <a:pt x="18988" y="14669"/>
                  <a:pt x="19264" y="13912"/>
                </a:cubicBezTo>
                <a:cubicBezTo>
                  <a:pt x="19540" y="13155"/>
                  <a:pt x="17242" y="11625"/>
                  <a:pt x="15976" y="11165"/>
                </a:cubicBezTo>
                <a:cubicBezTo>
                  <a:pt x="14711" y="10704"/>
                  <a:pt x="15944" y="11153"/>
                  <a:pt x="15928" y="11147"/>
                </a:cubicBezTo>
                <a:cubicBezTo>
                  <a:pt x="16324" y="11251"/>
                  <a:pt x="16734" y="11378"/>
                  <a:pt x="17150" y="11529"/>
                </a:cubicBezTo>
                <a:cubicBezTo>
                  <a:pt x="19664" y="12443"/>
                  <a:pt x="21449" y="13885"/>
                  <a:pt x="21135" y="14748"/>
                </a:cubicBezTo>
                <a:cubicBezTo>
                  <a:pt x="21135" y="14748"/>
                  <a:pt x="21135" y="14748"/>
                  <a:pt x="21135" y="14748"/>
                </a:cubicBezTo>
                <a:close/>
                <a:moveTo>
                  <a:pt x="14555" y="21286"/>
                </a:moveTo>
                <a:cubicBezTo>
                  <a:pt x="13691" y="21600"/>
                  <a:pt x="12248" y="19817"/>
                  <a:pt x="11333" y="17304"/>
                </a:cubicBezTo>
                <a:cubicBezTo>
                  <a:pt x="10856" y="15994"/>
                  <a:pt x="10616" y="14744"/>
                  <a:pt x="10618" y="13803"/>
                </a:cubicBezTo>
                <a:cubicBezTo>
                  <a:pt x="10747" y="14486"/>
                  <a:pt x="10642" y="14384"/>
                  <a:pt x="11243" y="16033"/>
                </a:cubicBezTo>
                <a:cubicBezTo>
                  <a:pt x="11843" y="17682"/>
                  <a:pt x="13235" y="19593"/>
                  <a:pt x="13994" y="19318"/>
                </a:cubicBezTo>
                <a:cubicBezTo>
                  <a:pt x="14751" y="19042"/>
                  <a:pt x="14447" y="16300"/>
                  <a:pt x="13987" y="15035"/>
                </a:cubicBezTo>
                <a:cubicBezTo>
                  <a:pt x="13526" y="13771"/>
                  <a:pt x="13975" y="15003"/>
                  <a:pt x="13969" y="14988"/>
                </a:cubicBezTo>
                <a:cubicBezTo>
                  <a:pt x="14144" y="15356"/>
                  <a:pt x="14310" y="15752"/>
                  <a:pt x="14462" y="16167"/>
                </a:cubicBezTo>
                <a:cubicBezTo>
                  <a:pt x="15377" y="18680"/>
                  <a:pt x="15418" y="20972"/>
                  <a:pt x="14555" y="21286"/>
                </a:cubicBezTo>
                <a:cubicBezTo>
                  <a:pt x="14555" y="21286"/>
                  <a:pt x="14555" y="21286"/>
                  <a:pt x="14555" y="21286"/>
                </a:cubicBezTo>
                <a:close/>
                <a:moveTo>
                  <a:pt x="5311" y="20454"/>
                </a:moveTo>
                <a:cubicBezTo>
                  <a:pt x="4515" y="19995"/>
                  <a:pt x="4955" y="17744"/>
                  <a:pt x="6294" y="15429"/>
                </a:cubicBezTo>
                <a:cubicBezTo>
                  <a:pt x="6992" y="14221"/>
                  <a:pt x="7796" y="13234"/>
                  <a:pt x="8519" y="12631"/>
                </a:cubicBezTo>
                <a:cubicBezTo>
                  <a:pt x="8078" y="13169"/>
                  <a:pt x="8089" y="13022"/>
                  <a:pt x="7210" y="14542"/>
                </a:cubicBezTo>
                <a:cubicBezTo>
                  <a:pt x="6332" y="16062"/>
                  <a:pt x="5762" y="18356"/>
                  <a:pt x="6460" y="18757"/>
                </a:cubicBezTo>
                <a:cubicBezTo>
                  <a:pt x="7158" y="19160"/>
                  <a:pt x="9066" y="17166"/>
                  <a:pt x="9739" y="16001"/>
                </a:cubicBezTo>
                <a:cubicBezTo>
                  <a:pt x="10413" y="14836"/>
                  <a:pt x="9756" y="15972"/>
                  <a:pt x="9765" y="15957"/>
                </a:cubicBezTo>
                <a:cubicBezTo>
                  <a:pt x="9594" y="16328"/>
                  <a:pt x="9398" y="16709"/>
                  <a:pt x="9177" y="17091"/>
                </a:cubicBezTo>
                <a:cubicBezTo>
                  <a:pt x="7839" y="19407"/>
                  <a:pt x="6107" y="20913"/>
                  <a:pt x="5311" y="20454"/>
                </a:cubicBezTo>
                <a:cubicBezTo>
                  <a:pt x="5311" y="20454"/>
                  <a:pt x="5311" y="20454"/>
                  <a:pt x="5311" y="20454"/>
                </a:cubicBezTo>
                <a:close/>
                <a:moveTo>
                  <a:pt x="8" y="12845"/>
                </a:moveTo>
                <a:cubicBezTo>
                  <a:pt x="-151" y="11941"/>
                  <a:pt x="1857" y="10831"/>
                  <a:pt x="4493" y="10366"/>
                </a:cubicBezTo>
                <a:cubicBezTo>
                  <a:pt x="5868" y="10124"/>
                  <a:pt x="7141" y="10105"/>
                  <a:pt x="8069" y="10271"/>
                </a:cubicBezTo>
                <a:cubicBezTo>
                  <a:pt x="7372" y="10280"/>
                  <a:pt x="7492" y="10194"/>
                  <a:pt x="5762" y="10498"/>
                </a:cubicBezTo>
                <a:cubicBezTo>
                  <a:pt x="4032" y="10804"/>
                  <a:pt x="1907" y="11841"/>
                  <a:pt x="2047" y="12634"/>
                </a:cubicBezTo>
                <a:cubicBezTo>
                  <a:pt x="2187" y="13427"/>
                  <a:pt x="4942" y="13605"/>
                  <a:pt x="6269" y="13371"/>
                </a:cubicBezTo>
                <a:cubicBezTo>
                  <a:pt x="7596" y="13137"/>
                  <a:pt x="6302" y="13365"/>
                  <a:pt x="6320" y="13362"/>
                </a:cubicBezTo>
                <a:cubicBezTo>
                  <a:pt x="5925" y="13470"/>
                  <a:pt x="5507" y="13565"/>
                  <a:pt x="5071" y="13641"/>
                </a:cubicBezTo>
                <a:cubicBezTo>
                  <a:pt x="2435" y="14105"/>
                  <a:pt x="168" y="13749"/>
                  <a:pt x="8" y="12845"/>
                </a:cubicBezTo>
                <a:cubicBezTo>
                  <a:pt x="8" y="12845"/>
                  <a:pt x="8" y="12845"/>
                  <a:pt x="8" y="12845"/>
                </a:cubicBezTo>
                <a:close/>
                <a:moveTo>
                  <a:pt x="2434" y="3896"/>
                </a:moveTo>
                <a:cubicBezTo>
                  <a:pt x="3025" y="3193"/>
                  <a:pt x="5167" y="4016"/>
                  <a:pt x="7218" y="5736"/>
                </a:cubicBezTo>
                <a:cubicBezTo>
                  <a:pt x="8287" y="6631"/>
                  <a:pt x="9120" y="7594"/>
                  <a:pt x="9589" y="8410"/>
                </a:cubicBezTo>
                <a:cubicBezTo>
                  <a:pt x="9135" y="7882"/>
                  <a:pt x="9278" y="7919"/>
                  <a:pt x="7932" y="6791"/>
                </a:cubicBezTo>
                <a:cubicBezTo>
                  <a:pt x="6586" y="5663"/>
                  <a:pt x="4425" y="4703"/>
                  <a:pt x="3906" y="5321"/>
                </a:cubicBezTo>
                <a:cubicBezTo>
                  <a:pt x="3388" y="5938"/>
                  <a:pt x="5023" y="8161"/>
                  <a:pt x="6055" y="9025"/>
                </a:cubicBezTo>
                <a:cubicBezTo>
                  <a:pt x="7087" y="9890"/>
                  <a:pt x="6081" y="9047"/>
                  <a:pt x="6094" y="9058"/>
                </a:cubicBezTo>
                <a:cubicBezTo>
                  <a:pt x="5758" y="8825"/>
                  <a:pt x="5417" y="8566"/>
                  <a:pt x="5078" y="8282"/>
                </a:cubicBezTo>
                <a:cubicBezTo>
                  <a:pt x="3027" y="6564"/>
                  <a:pt x="1843" y="4600"/>
                  <a:pt x="2434" y="3896"/>
                </a:cubicBezTo>
                <a:cubicBezTo>
                  <a:pt x="2434" y="3896"/>
                  <a:pt x="2434" y="3896"/>
                  <a:pt x="2434" y="3896"/>
                </a:cubicBezTo>
                <a:close/>
                <a:moveTo>
                  <a:pt x="10856" y="0"/>
                </a:moveTo>
                <a:cubicBezTo>
                  <a:pt x="11776" y="0"/>
                  <a:pt x="12521" y="2169"/>
                  <a:pt x="12521" y="4842"/>
                </a:cubicBezTo>
                <a:cubicBezTo>
                  <a:pt x="12521" y="6236"/>
                  <a:pt x="12318" y="7493"/>
                  <a:pt x="11994" y="8376"/>
                </a:cubicBezTo>
                <a:cubicBezTo>
                  <a:pt x="12107" y="7690"/>
                  <a:pt x="12170" y="7823"/>
                  <a:pt x="12170" y="6068"/>
                </a:cubicBezTo>
                <a:cubicBezTo>
                  <a:pt x="12170" y="4312"/>
                  <a:pt x="11517" y="2042"/>
                  <a:pt x="10710" y="2042"/>
                </a:cubicBezTo>
                <a:cubicBezTo>
                  <a:pt x="9904" y="2042"/>
                  <a:pt x="9250" y="4723"/>
                  <a:pt x="9250" y="6068"/>
                </a:cubicBezTo>
                <a:cubicBezTo>
                  <a:pt x="9250" y="7413"/>
                  <a:pt x="9250" y="6102"/>
                  <a:pt x="9250" y="6119"/>
                </a:cubicBezTo>
                <a:cubicBezTo>
                  <a:pt x="9212" y="5712"/>
                  <a:pt x="9192" y="5285"/>
                  <a:pt x="9192" y="4842"/>
                </a:cubicBezTo>
                <a:cubicBezTo>
                  <a:pt x="9192" y="2169"/>
                  <a:pt x="9936" y="0"/>
                  <a:pt x="10856" y="0"/>
                </a:cubicBezTo>
                <a:cubicBezTo>
                  <a:pt x="10856" y="0"/>
                  <a:pt x="10856" y="0"/>
                  <a:pt x="10856" y="0"/>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1" name="Shape 1071"/>
          <p:cNvSpPr/>
          <p:nvPr/>
        </p:nvSpPr>
        <p:spPr>
          <a:xfrm>
            <a:off x="9604830" y="9794678"/>
            <a:ext cx="508837" cy="507172"/>
          </a:xfrm>
          <a:prstGeom prst="ellipse">
            <a:avLst/>
          </a:pr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2" name="Shape 1072"/>
          <p:cNvSpPr/>
          <p:nvPr/>
        </p:nvSpPr>
        <p:spPr>
          <a:xfrm>
            <a:off x="8782980" y="10154279"/>
            <a:ext cx="2146299" cy="1253301"/>
          </a:xfrm>
          <a:custGeom>
            <a:avLst/>
            <a:gdLst/>
            <a:ahLst/>
            <a:cxnLst>
              <a:cxn ang="0">
                <a:pos x="wd2" y="hd2"/>
              </a:cxn>
              <a:cxn ang="5400000">
                <a:pos x="wd2" y="hd2"/>
              </a:cxn>
              <a:cxn ang="10800000">
                <a:pos x="wd2" y="hd2"/>
              </a:cxn>
              <a:cxn ang="16200000">
                <a:pos x="wd2" y="hd2"/>
              </a:cxn>
            </a:cxnLst>
            <a:rect l="0" t="0" r="r" b="b"/>
            <a:pathLst>
              <a:path w="21600" h="21590" extrusionOk="0">
                <a:moveTo>
                  <a:pt x="14405" y="3406"/>
                </a:moveTo>
                <a:cubicBezTo>
                  <a:pt x="12736" y="5319"/>
                  <a:pt x="11592" y="7767"/>
                  <a:pt x="10801" y="10211"/>
                </a:cubicBezTo>
                <a:cubicBezTo>
                  <a:pt x="10012" y="7774"/>
                  <a:pt x="8860" y="5306"/>
                  <a:pt x="7196" y="3406"/>
                </a:cubicBezTo>
                <a:cubicBezTo>
                  <a:pt x="5374" y="1315"/>
                  <a:pt x="2967" y="-10"/>
                  <a:pt x="0" y="0"/>
                </a:cubicBezTo>
                <a:lnTo>
                  <a:pt x="0" y="6228"/>
                </a:lnTo>
                <a:cubicBezTo>
                  <a:pt x="2357" y="6237"/>
                  <a:pt x="3961" y="7217"/>
                  <a:pt x="5164" y="8580"/>
                </a:cubicBezTo>
                <a:cubicBezTo>
                  <a:pt x="6955" y="10615"/>
                  <a:pt x="7932" y="13796"/>
                  <a:pt x="8447" y="16631"/>
                </a:cubicBezTo>
                <a:cubicBezTo>
                  <a:pt x="8703" y="18036"/>
                  <a:pt x="8837" y="19322"/>
                  <a:pt x="8905" y="20234"/>
                </a:cubicBezTo>
                <a:cubicBezTo>
                  <a:pt x="8939" y="20690"/>
                  <a:pt x="8957" y="21050"/>
                  <a:pt x="8966" y="21286"/>
                </a:cubicBezTo>
                <a:cubicBezTo>
                  <a:pt x="8970" y="21403"/>
                  <a:pt x="8973" y="21490"/>
                  <a:pt x="8974" y="21540"/>
                </a:cubicBezTo>
                <a:cubicBezTo>
                  <a:pt x="8974" y="21566"/>
                  <a:pt x="8975" y="21583"/>
                  <a:pt x="8975" y="21590"/>
                </a:cubicBezTo>
                <a:lnTo>
                  <a:pt x="9302" y="21575"/>
                </a:lnTo>
                <a:lnTo>
                  <a:pt x="10797" y="21539"/>
                </a:lnTo>
                <a:lnTo>
                  <a:pt x="12625" y="21583"/>
                </a:lnTo>
                <a:lnTo>
                  <a:pt x="12625" y="21579"/>
                </a:lnTo>
                <a:cubicBezTo>
                  <a:pt x="12621" y="21302"/>
                  <a:pt x="12754" y="17100"/>
                  <a:pt x="13946" y="13372"/>
                </a:cubicBezTo>
                <a:cubicBezTo>
                  <a:pt x="14540" y="11499"/>
                  <a:pt x="15365" y="9753"/>
                  <a:pt x="16550" y="8452"/>
                </a:cubicBezTo>
                <a:cubicBezTo>
                  <a:pt x="17739" y="7158"/>
                  <a:pt x="19317" y="6236"/>
                  <a:pt x="21600" y="6229"/>
                </a:cubicBezTo>
                <a:lnTo>
                  <a:pt x="21600" y="0"/>
                </a:lnTo>
                <a:cubicBezTo>
                  <a:pt x="18633" y="-9"/>
                  <a:pt x="16226" y="1315"/>
                  <a:pt x="14405" y="3406"/>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3" name="Shape 1073"/>
          <p:cNvSpPr/>
          <p:nvPr/>
        </p:nvSpPr>
        <p:spPr>
          <a:xfrm>
            <a:off x="16621540" y="3033452"/>
            <a:ext cx="1676401" cy="19177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266" y="0"/>
                </a:lnTo>
                <a:lnTo>
                  <a:pt x="10304" y="8797"/>
                </a:lnTo>
                <a:lnTo>
                  <a:pt x="4193" y="0"/>
                </a:lnTo>
                <a:lnTo>
                  <a:pt x="0" y="0"/>
                </a:lnTo>
                <a:lnTo>
                  <a:pt x="0" y="16842"/>
                </a:lnTo>
                <a:lnTo>
                  <a:pt x="4370" y="16842"/>
                </a:lnTo>
                <a:lnTo>
                  <a:pt x="4370" y="7932"/>
                </a:lnTo>
                <a:lnTo>
                  <a:pt x="11009" y="16842"/>
                </a:lnTo>
                <a:lnTo>
                  <a:pt x="14672" y="16842"/>
                </a:lnTo>
                <a:lnTo>
                  <a:pt x="14672" y="3513"/>
                </a:lnTo>
                <a:lnTo>
                  <a:pt x="17656" y="3513"/>
                </a:lnTo>
                <a:lnTo>
                  <a:pt x="17656" y="18141"/>
                </a:lnTo>
                <a:lnTo>
                  <a:pt x="0" y="18141"/>
                </a:lnTo>
                <a:lnTo>
                  <a:pt x="0" y="21600"/>
                </a:lnTo>
                <a:lnTo>
                  <a:pt x="21600" y="21600"/>
                </a:lnTo>
                <a:cubicBezTo>
                  <a:pt x="21600" y="21600"/>
                  <a:pt x="21600" y="0"/>
                  <a:pt x="21600" y="0"/>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4" name="Shape 1074"/>
          <p:cNvSpPr/>
          <p:nvPr/>
        </p:nvSpPr>
        <p:spPr>
          <a:xfrm>
            <a:off x="16814263" y="6513462"/>
            <a:ext cx="359783" cy="3987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0872"/>
                </a:lnTo>
                <a:lnTo>
                  <a:pt x="852" y="0"/>
                </a:lnTo>
                <a:cubicBezTo>
                  <a:pt x="852" y="0"/>
                  <a:pt x="0" y="21600"/>
                  <a:pt x="0" y="21600"/>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5" name="Shape 1075"/>
          <p:cNvSpPr/>
          <p:nvPr/>
        </p:nvSpPr>
        <p:spPr>
          <a:xfrm>
            <a:off x="16822694" y="6419893"/>
            <a:ext cx="699807" cy="510919"/>
          </a:xfrm>
          <a:custGeom>
            <a:avLst/>
            <a:gdLst/>
            <a:ahLst/>
            <a:cxnLst>
              <a:cxn ang="0">
                <a:pos x="wd2" y="hd2"/>
              </a:cxn>
              <a:cxn ang="5400000">
                <a:pos x="wd2" y="hd2"/>
              </a:cxn>
              <a:cxn ang="10800000">
                <a:pos x="wd2" y="hd2"/>
              </a:cxn>
              <a:cxn ang="16200000">
                <a:pos x="wd2" y="hd2"/>
              </a:cxn>
            </a:cxnLst>
            <a:rect l="0" t="0" r="r" b="b"/>
            <a:pathLst>
              <a:path w="21600" h="21600" extrusionOk="0">
                <a:moveTo>
                  <a:pt x="16075" y="0"/>
                </a:moveTo>
                <a:lnTo>
                  <a:pt x="0" y="4419"/>
                </a:lnTo>
                <a:cubicBezTo>
                  <a:pt x="12889" y="14671"/>
                  <a:pt x="7869" y="10678"/>
                  <a:pt x="21600" y="21600"/>
                </a:cubicBezTo>
                <a:cubicBezTo>
                  <a:pt x="21600" y="21600"/>
                  <a:pt x="16075" y="0"/>
                  <a:pt x="16075" y="0"/>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6" name="Shape 1076"/>
          <p:cNvSpPr/>
          <p:nvPr/>
        </p:nvSpPr>
        <p:spPr>
          <a:xfrm>
            <a:off x="16497300" y="7236086"/>
            <a:ext cx="345596" cy="412398"/>
          </a:xfrm>
          <a:custGeom>
            <a:avLst/>
            <a:gdLst/>
            <a:ahLst/>
            <a:cxnLst>
              <a:cxn ang="0">
                <a:pos x="wd2" y="hd2"/>
              </a:cxn>
              <a:cxn ang="5400000">
                <a:pos x="wd2" y="hd2"/>
              </a:cxn>
              <a:cxn ang="10800000">
                <a:pos x="wd2" y="hd2"/>
              </a:cxn>
              <a:cxn ang="16200000">
                <a:pos x="wd2" y="hd2"/>
              </a:cxn>
            </a:cxnLst>
            <a:rect l="0" t="0" r="r" b="b"/>
            <a:pathLst>
              <a:path w="21600" h="21600" extrusionOk="0">
                <a:moveTo>
                  <a:pt x="21014" y="21600"/>
                </a:moveTo>
                <a:lnTo>
                  <a:pt x="21600" y="0"/>
                </a:lnTo>
                <a:lnTo>
                  <a:pt x="0" y="10512"/>
                </a:lnTo>
                <a:cubicBezTo>
                  <a:pt x="0" y="10512"/>
                  <a:pt x="21014" y="21600"/>
                  <a:pt x="21014" y="21600"/>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7" name="Shape 1077"/>
          <p:cNvSpPr/>
          <p:nvPr/>
        </p:nvSpPr>
        <p:spPr>
          <a:xfrm>
            <a:off x="16497300" y="6938535"/>
            <a:ext cx="699816" cy="505917"/>
          </a:xfrm>
          <a:custGeom>
            <a:avLst/>
            <a:gdLst/>
            <a:ahLst/>
            <a:cxnLst>
              <a:cxn ang="0">
                <a:pos x="wd2" y="hd2"/>
              </a:cxn>
              <a:cxn ang="5400000">
                <a:pos x="wd2" y="hd2"/>
              </a:cxn>
              <a:cxn ang="10800000">
                <a:pos x="wd2" y="hd2"/>
              </a:cxn>
              <a:cxn ang="16200000">
                <a:pos x="wd2" y="hd2"/>
              </a:cxn>
            </a:cxnLst>
            <a:rect l="0" t="0" r="r" b="b"/>
            <a:pathLst>
              <a:path w="21600" h="21600" extrusionOk="0">
                <a:moveTo>
                  <a:pt x="5260" y="0"/>
                </a:moveTo>
                <a:lnTo>
                  <a:pt x="0" y="21600"/>
                </a:lnTo>
                <a:cubicBezTo>
                  <a:pt x="3116" y="19097"/>
                  <a:pt x="18486" y="6751"/>
                  <a:pt x="21600" y="4249"/>
                </a:cubicBezTo>
                <a:cubicBezTo>
                  <a:pt x="21600" y="4249"/>
                  <a:pt x="5260" y="0"/>
                  <a:pt x="5260" y="0"/>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8" name="Shape 1078"/>
          <p:cNvSpPr/>
          <p:nvPr/>
        </p:nvSpPr>
        <p:spPr>
          <a:xfrm>
            <a:off x="17131227" y="7788681"/>
            <a:ext cx="350404" cy="401381"/>
          </a:xfrm>
          <a:custGeom>
            <a:avLst/>
            <a:gdLst/>
            <a:ahLst/>
            <a:cxnLst>
              <a:cxn ang="0">
                <a:pos x="wd2" y="hd2"/>
              </a:cxn>
              <a:cxn ang="5400000">
                <a:pos x="wd2" y="hd2"/>
              </a:cxn>
              <a:cxn ang="10800000">
                <a:pos x="wd2" y="hd2"/>
              </a:cxn>
              <a:cxn ang="16200000">
                <a:pos x="wd2" y="hd2"/>
              </a:cxn>
            </a:cxnLst>
            <a:rect l="0" t="0" r="r" b="b"/>
            <a:pathLst>
              <a:path w="21600" h="21600" extrusionOk="0">
                <a:moveTo>
                  <a:pt x="21600" y="11537"/>
                </a:moveTo>
                <a:lnTo>
                  <a:pt x="0" y="0"/>
                </a:lnTo>
                <a:lnTo>
                  <a:pt x="0" y="21600"/>
                </a:lnTo>
                <a:cubicBezTo>
                  <a:pt x="0" y="21600"/>
                  <a:pt x="21600" y="11537"/>
                  <a:pt x="21600" y="11537"/>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9" name="Shape 1079"/>
          <p:cNvSpPr/>
          <p:nvPr/>
        </p:nvSpPr>
        <p:spPr>
          <a:xfrm>
            <a:off x="16782566" y="7384862"/>
            <a:ext cx="350404" cy="812772"/>
          </a:xfrm>
          <a:custGeom>
            <a:avLst/>
            <a:gdLst/>
            <a:ahLst/>
            <a:cxnLst>
              <a:cxn ang="0">
                <a:pos x="wd2" y="hd2"/>
              </a:cxn>
              <a:cxn ang="5400000">
                <a:pos x="wd2" y="hd2"/>
              </a:cxn>
              <a:cxn ang="10800000">
                <a:pos x="wd2" y="hd2"/>
              </a:cxn>
              <a:cxn ang="16200000">
                <a:pos x="wd2" y="hd2"/>
              </a:cxn>
            </a:cxnLst>
            <a:rect l="0" t="0" r="r" b="b"/>
            <a:pathLst>
              <a:path w="21600" h="21600" extrusionOk="0">
                <a:moveTo>
                  <a:pt x="0" y="10933"/>
                </a:moveTo>
                <a:lnTo>
                  <a:pt x="21600" y="21600"/>
                </a:lnTo>
                <a:lnTo>
                  <a:pt x="21600" y="0"/>
                </a:lnTo>
                <a:cubicBezTo>
                  <a:pt x="21600" y="0"/>
                  <a:pt x="0" y="10933"/>
                  <a:pt x="0" y="10933"/>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80" name="Shape 1080"/>
          <p:cNvSpPr/>
          <p:nvPr/>
        </p:nvSpPr>
        <p:spPr>
          <a:xfrm>
            <a:off x="17744022" y="7618652"/>
            <a:ext cx="359783" cy="39871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10729"/>
                </a:lnTo>
                <a:lnTo>
                  <a:pt x="20748" y="21600"/>
                </a:lnTo>
                <a:cubicBezTo>
                  <a:pt x="20748" y="21600"/>
                  <a:pt x="21600" y="0"/>
                  <a:pt x="21600" y="0"/>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81" name="Shape 1081"/>
          <p:cNvSpPr/>
          <p:nvPr/>
        </p:nvSpPr>
        <p:spPr>
          <a:xfrm>
            <a:off x="17408063" y="7605952"/>
            <a:ext cx="699816" cy="510924"/>
          </a:xfrm>
          <a:custGeom>
            <a:avLst/>
            <a:gdLst/>
            <a:ahLst/>
            <a:cxnLst>
              <a:cxn ang="0">
                <a:pos x="wd2" y="hd2"/>
              </a:cxn>
              <a:cxn ang="5400000">
                <a:pos x="wd2" y="hd2"/>
              </a:cxn>
              <a:cxn ang="10800000">
                <a:pos x="wd2" y="hd2"/>
              </a:cxn>
              <a:cxn ang="16200000">
                <a:pos x="wd2" y="hd2"/>
              </a:cxn>
            </a:cxnLst>
            <a:rect l="0" t="0" r="r" b="b"/>
            <a:pathLst>
              <a:path w="21600" h="21600" extrusionOk="0">
                <a:moveTo>
                  <a:pt x="5525" y="21600"/>
                </a:moveTo>
                <a:lnTo>
                  <a:pt x="21600" y="17180"/>
                </a:lnTo>
                <a:cubicBezTo>
                  <a:pt x="8707" y="6925"/>
                  <a:pt x="13646" y="10854"/>
                  <a:pt x="0" y="0"/>
                </a:cubicBezTo>
                <a:cubicBezTo>
                  <a:pt x="0" y="0"/>
                  <a:pt x="5525" y="21600"/>
                  <a:pt x="5525" y="21600"/>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82" name="Shape 1082"/>
          <p:cNvSpPr/>
          <p:nvPr/>
        </p:nvSpPr>
        <p:spPr>
          <a:xfrm>
            <a:off x="18082114" y="6885401"/>
            <a:ext cx="345586" cy="412413"/>
          </a:xfrm>
          <a:custGeom>
            <a:avLst/>
            <a:gdLst/>
            <a:ahLst/>
            <a:cxnLst>
              <a:cxn ang="0">
                <a:pos x="wd2" y="hd2"/>
              </a:cxn>
              <a:cxn ang="5400000">
                <a:pos x="wd2" y="hd2"/>
              </a:cxn>
              <a:cxn ang="10800000">
                <a:pos x="wd2" y="hd2"/>
              </a:cxn>
              <a:cxn ang="16200000">
                <a:pos x="wd2" y="hd2"/>
              </a:cxn>
            </a:cxnLst>
            <a:rect l="0" t="0" r="r" b="b"/>
            <a:pathLst>
              <a:path w="21600" h="21600" extrusionOk="0">
                <a:moveTo>
                  <a:pt x="586" y="0"/>
                </a:moveTo>
                <a:lnTo>
                  <a:pt x="0" y="21600"/>
                </a:lnTo>
                <a:lnTo>
                  <a:pt x="21600" y="11089"/>
                </a:lnTo>
                <a:cubicBezTo>
                  <a:pt x="21600" y="11089"/>
                  <a:pt x="586" y="0"/>
                  <a:pt x="586" y="0"/>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83" name="Shape 1083"/>
          <p:cNvSpPr/>
          <p:nvPr/>
        </p:nvSpPr>
        <p:spPr>
          <a:xfrm>
            <a:off x="17722890" y="7097938"/>
            <a:ext cx="699807" cy="505916"/>
          </a:xfrm>
          <a:custGeom>
            <a:avLst/>
            <a:gdLst/>
            <a:ahLst/>
            <a:cxnLst>
              <a:cxn ang="0">
                <a:pos x="wd2" y="hd2"/>
              </a:cxn>
              <a:cxn ang="5400000">
                <a:pos x="wd2" y="hd2"/>
              </a:cxn>
              <a:cxn ang="10800000">
                <a:pos x="wd2" y="hd2"/>
              </a:cxn>
              <a:cxn ang="16200000">
                <a:pos x="wd2" y="hd2"/>
              </a:cxn>
            </a:cxnLst>
            <a:rect l="0" t="0" r="r" b="b"/>
            <a:pathLst>
              <a:path w="21600" h="21600" extrusionOk="0">
                <a:moveTo>
                  <a:pt x="16341" y="21600"/>
                </a:moveTo>
                <a:lnTo>
                  <a:pt x="21600" y="0"/>
                </a:lnTo>
                <a:cubicBezTo>
                  <a:pt x="8711" y="10353"/>
                  <a:pt x="13731" y="6321"/>
                  <a:pt x="0" y="17351"/>
                </a:cubicBezTo>
                <a:cubicBezTo>
                  <a:pt x="0" y="17351"/>
                  <a:pt x="16341" y="21600"/>
                  <a:pt x="16341" y="21600"/>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84" name="Shape 1084"/>
          <p:cNvSpPr/>
          <p:nvPr/>
        </p:nvSpPr>
        <p:spPr>
          <a:xfrm>
            <a:off x="17448189" y="6343432"/>
            <a:ext cx="350404" cy="401382"/>
          </a:xfrm>
          <a:custGeom>
            <a:avLst/>
            <a:gdLst/>
            <a:ahLst/>
            <a:cxnLst>
              <a:cxn ang="0">
                <a:pos x="wd2" y="hd2"/>
              </a:cxn>
              <a:cxn ang="5400000">
                <a:pos x="wd2" y="hd2"/>
              </a:cxn>
              <a:cxn ang="10800000">
                <a:pos x="wd2" y="hd2"/>
              </a:cxn>
              <a:cxn ang="16200000">
                <a:pos x="wd2" y="hd2"/>
              </a:cxn>
            </a:cxnLst>
            <a:rect l="0" t="0" r="r" b="b"/>
            <a:pathLst>
              <a:path w="21600" h="21600" extrusionOk="0">
                <a:moveTo>
                  <a:pt x="0" y="10064"/>
                </a:moveTo>
                <a:lnTo>
                  <a:pt x="21600" y="21600"/>
                </a:lnTo>
                <a:lnTo>
                  <a:pt x="21600" y="0"/>
                </a:lnTo>
                <a:cubicBezTo>
                  <a:pt x="21600" y="0"/>
                  <a:pt x="0" y="10064"/>
                  <a:pt x="0" y="10064"/>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85" name="Shape 1085"/>
          <p:cNvSpPr/>
          <p:nvPr/>
        </p:nvSpPr>
        <p:spPr>
          <a:xfrm>
            <a:off x="17796848" y="6343432"/>
            <a:ext cx="350404" cy="812788"/>
          </a:xfrm>
          <a:custGeom>
            <a:avLst/>
            <a:gdLst/>
            <a:ahLst/>
            <a:cxnLst>
              <a:cxn ang="0">
                <a:pos x="wd2" y="hd2"/>
              </a:cxn>
              <a:cxn ang="5400000">
                <a:pos x="wd2" y="hd2"/>
              </a:cxn>
              <a:cxn ang="10800000">
                <a:pos x="wd2" y="hd2"/>
              </a:cxn>
              <a:cxn ang="16200000">
                <a:pos x="wd2" y="hd2"/>
              </a:cxn>
            </a:cxnLst>
            <a:rect l="0" t="0" r="r" b="b"/>
            <a:pathLst>
              <a:path w="21600" h="21600" extrusionOk="0">
                <a:moveTo>
                  <a:pt x="21600" y="10667"/>
                </a:moveTo>
                <a:lnTo>
                  <a:pt x="0" y="0"/>
                </a:lnTo>
                <a:lnTo>
                  <a:pt x="0" y="21600"/>
                </a:lnTo>
                <a:cubicBezTo>
                  <a:pt x="0" y="21600"/>
                  <a:pt x="21600" y="10667"/>
                  <a:pt x="21600" y="10667"/>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86" name="Shape 1086"/>
          <p:cNvSpPr/>
          <p:nvPr/>
        </p:nvSpPr>
        <p:spPr>
          <a:xfrm>
            <a:off x="16560800" y="10135092"/>
            <a:ext cx="1803390" cy="1154558"/>
          </a:xfrm>
          <a:custGeom>
            <a:avLst/>
            <a:gdLst/>
            <a:ahLst/>
            <a:cxnLst>
              <a:cxn ang="0">
                <a:pos x="wd2" y="hd2"/>
              </a:cxn>
              <a:cxn ang="5400000">
                <a:pos x="wd2" y="hd2"/>
              </a:cxn>
              <a:cxn ang="10800000">
                <a:pos x="wd2" y="hd2"/>
              </a:cxn>
              <a:cxn ang="16200000">
                <a:pos x="wd2" y="hd2"/>
              </a:cxn>
            </a:cxnLst>
            <a:rect l="0" t="0" r="r" b="b"/>
            <a:pathLst>
              <a:path w="21600" h="21600" extrusionOk="0">
                <a:moveTo>
                  <a:pt x="21600" y="12895"/>
                </a:moveTo>
                <a:lnTo>
                  <a:pt x="0" y="21600"/>
                </a:lnTo>
                <a:lnTo>
                  <a:pt x="21600" y="0"/>
                </a:lnTo>
                <a:cubicBezTo>
                  <a:pt x="21600" y="0"/>
                  <a:pt x="21600" y="12895"/>
                  <a:pt x="21600" y="12895"/>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87" name="Shape 1087"/>
          <p:cNvSpPr/>
          <p:nvPr/>
        </p:nvSpPr>
        <p:spPr>
          <a:xfrm>
            <a:off x="16560800" y="10135092"/>
            <a:ext cx="1800689" cy="69106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88" name="Shape 1088"/>
          <p:cNvSpPr/>
          <p:nvPr/>
        </p:nvSpPr>
        <p:spPr>
          <a:xfrm>
            <a:off x="16560800" y="9651348"/>
            <a:ext cx="1803401" cy="117178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8894"/>
                </a:lnTo>
                <a:lnTo>
                  <a:pt x="21600" y="0"/>
                </a:lnTo>
                <a:cubicBezTo>
                  <a:pt x="21600" y="0"/>
                  <a:pt x="0" y="21600"/>
                  <a:pt x="0" y="21600"/>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89" name="Shape 1089"/>
          <p:cNvSpPr/>
          <p:nvPr/>
        </p:nvSpPr>
        <p:spPr>
          <a:xfrm>
            <a:off x="3692199" y="3803650"/>
            <a:ext cx="3606801" cy="4572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l" defTabSz="1155700">
              <a:defRPr sz="3000" b="1">
                <a:solidFill>
                  <a:srgbClr val="FFFFFF"/>
                </a:solidFill>
                <a:latin typeface="Helvetica"/>
                <a:ea typeface="Helvetica"/>
                <a:cs typeface="Helvetica"/>
                <a:sym typeface="Helvetica"/>
              </a:defRPr>
            </a:pPr>
            <a:r>
              <a:rPr b="0" dirty="0">
                <a:solidFill>
                  <a:schemeClr val="accent1"/>
                </a:solidFill>
                <a:latin typeface="Montserrat"/>
                <a:ea typeface="Montserrat"/>
                <a:cs typeface="Montserrat"/>
              </a:rPr>
              <a:t>Client: </a:t>
            </a:r>
            <a:r>
              <a:rPr dirty="0">
                <a:solidFill>
                  <a:schemeClr val="accent1"/>
                </a:solidFill>
                <a:latin typeface="Montserrat"/>
                <a:ea typeface="Montserrat"/>
                <a:cs typeface="Montserrat"/>
              </a:rPr>
              <a:t>Tosho</a:t>
            </a:r>
          </a:p>
        </p:txBody>
      </p:sp>
      <p:sp>
        <p:nvSpPr>
          <p:cNvPr id="1090" name="Shape 1090"/>
          <p:cNvSpPr/>
          <p:nvPr/>
        </p:nvSpPr>
        <p:spPr>
          <a:xfrm>
            <a:off x="11566199" y="3801418"/>
            <a:ext cx="2501068"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algn="l" defTabSz="1155700">
              <a:defRPr sz="3000" b="1">
                <a:solidFill>
                  <a:srgbClr val="FFFFFF"/>
                </a:solidFill>
                <a:latin typeface="Helvetica"/>
                <a:ea typeface="Helvetica"/>
                <a:cs typeface="Helvetica"/>
                <a:sym typeface="Helvetica"/>
              </a:defRPr>
            </a:pPr>
            <a:r>
              <a:rPr b="0" dirty="0">
                <a:solidFill>
                  <a:schemeClr val="accent1"/>
                </a:solidFill>
                <a:latin typeface="Montserrat"/>
                <a:ea typeface="Montserrat"/>
                <a:cs typeface="Montserrat"/>
              </a:rPr>
              <a:t>Client: </a:t>
            </a:r>
            <a:r>
              <a:rPr dirty="0">
                <a:solidFill>
                  <a:schemeClr val="accent1"/>
                </a:solidFill>
                <a:latin typeface="Montserrat"/>
                <a:ea typeface="Montserrat"/>
                <a:cs typeface="Montserrat"/>
              </a:rPr>
              <a:t>Nomo</a:t>
            </a:r>
          </a:p>
        </p:txBody>
      </p:sp>
      <p:sp>
        <p:nvSpPr>
          <p:cNvPr id="1091" name="Shape 1091"/>
          <p:cNvSpPr/>
          <p:nvPr/>
        </p:nvSpPr>
        <p:spPr>
          <a:xfrm>
            <a:off x="19046499" y="3801418"/>
            <a:ext cx="2169439"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algn="l" defTabSz="1155700">
              <a:defRPr sz="3000" b="1">
                <a:solidFill>
                  <a:srgbClr val="FFFFFF"/>
                </a:solidFill>
                <a:latin typeface="Helvetica"/>
                <a:ea typeface="Helvetica"/>
                <a:cs typeface="Helvetica"/>
                <a:sym typeface="Helvetica"/>
              </a:defRPr>
            </a:pPr>
            <a:r>
              <a:rPr b="0" dirty="0">
                <a:solidFill>
                  <a:schemeClr val="accent1"/>
                </a:solidFill>
                <a:latin typeface="Montserrat"/>
                <a:ea typeface="Montserrat"/>
                <a:cs typeface="Montserrat"/>
              </a:rPr>
              <a:t>Client: </a:t>
            </a:r>
            <a:r>
              <a:rPr dirty="0">
                <a:solidFill>
                  <a:schemeClr val="accent1"/>
                </a:solidFill>
                <a:latin typeface="Montserrat"/>
                <a:ea typeface="Montserrat"/>
                <a:cs typeface="Montserrat"/>
              </a:rPr>
              <a:t>NOS</a:t>
            </a:r>
          </a:p>
        </p:txBody>
      </p:sp>
      <p:sp>
        <p:nvSpPr>
          <p:cNvPr id="1092" name="Shape 1092"/>
          <p:cNvSpPr/>
          <p:nvPr/>
        </p:nvSpPr>
        <p:spPr>
          <a:xfrm>
            <a:off x="3692199" y="6965950"/>
            <a:ext cx="3937001" cy="4572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l" defTabSz="1155700">
              <a:defRPr sz="3000" b="1">
                <a:solidFill>
                  <a:srgbClr val="FFFFFF"/>
                </a:solidFill>
                <a:latin typeface="Helvetica"/>
                <a:ea typeface="Helvetica"/>
                <a:cs typeface="Helvetica"/>
                <a:sym typeface="Helvetica"/>
              </a:defRPr>
            </a:pPr>
            <a:r>
              <a:rPr b="0" dirty="0">
                <a:solidFill>
                  <a:schemeClr val="accent1"/>
                </a:solidFill>
                <a:latin typeface="Montserrat"/>
                <a:ea typeface="Montserrat"/>
                <a:cs typeface="Montserrat"/>
              </a:rPr>
              <a:t>Client: </a:t>
            </a:r>
            <a:r>
              <a:rPr dirty="0">
                <a:solidFill>
                  <a:schemeClr val="accent1"/>
                </a:solidFill>
                <a:latin typeface="Montserrat"/>
                <a:ea typeface="Montserrat"/>
                <a:cs typeface="Montserrat"/>
              </a:rPr>
              <a:t>Single Wave</a:t>
            </a:r>
          </a:p>
        </p:txBody>
      </p:sp>
      <p:sp>
        <p:nvSpPr>
          <p:cNvPr id="1093" name="Shape 1093"/>
          <p:cNvSpPr/>
          <p:nvPr/>
        </p:nvSpPr>
        <p:spPr>
          <a:xfrm>
            <a:off x="11566199" y="6963718"/>
            <a:ext cx="2705869"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algn="l" defTabSz="1155700">
              <a:defRPr sz="3000" b="1">
                <a:solidFill>
                  <a:srgbClr val="FFFFFF"/>
                </a:solidFill>
                <a:latin typeface="Helvetica"/>
                <a:ea typeface="Helvetica"/>
                <a:cs typeface="Helvetica"/>
                <a:sym typeface="Helvetica"/>
              </a:defRPr>
            </a:pPr>
            <a:r>
              <a:rPr b="0" dirty="0">
                <a:solidFill>
                  <a:schemeClr val="accent1"/>
                </a:solidFill>
                <a:latin typeface="Montserrat"/>
                <a:ea typeface="Montserrat"/>
                <a:cs typeface="Montserrat"/>
              </a:rPr>
              <a:t>Client: </a:t>
            </a:r>
            <a:r>
              <a:rPr dirty="0">
                <a:solidFill>
                  <a:schemeClr val="accent1"/>
                </a:solidFill>
                <a:latin typeface="Montserrat"/>
                <a:ea typeface="Montserrat"/>
                <a:cs typeface="Montserrat"/>
              </a:rPr>
              <a:t>Energy</a:t>
            </a:r>
          </a:p>
        </p:txBody>
      </p:sp>
      <p:sp>
        <p:nvSpPr>
          <p:cNvPr id="1094" name="Shape 1094"/>
          <p:cNvSpPr/>
          <p:nvPr/>
        </p:nvSpPr>
        <p:spPr>
          <a:xfrm>
            <a:off x="19046499" y="6965950"/>
            <a:ext cx="4483101" cy="4572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l" defTabSz="1155700">
              <a:defRPr sz="3000" b="1">
                <a:solidFill>
                  <a:srgbClr val="FFFFFF"/>
                </a:solidFill>
                <a:latin typeface="Helvetica"/>
                <a:ea typeface="Helvetica"/>
                <a:cs typeface="Helvetica"/>
                <a:sym typeface="Helvetica"/>
              </a:defRPr>
            </a:pPr>
            <a:r>
              <a:rPr b="0" dirty="0">
                <a:solidFill>
                  <a:schemeClr val="accent1"/>
                </a:solidFill>
                <a:latin typeface="Montserrat"/>
                <a:ea typeface="Montserrat"/>
                <a:cs typeface="Montserrat"/>
              </a:rPr>
              <a:t>Client: </a:t>
            </a:r>
            <a:r>
              <a:rPr dirty="0">
                <a:solidFill>
                  <a:schemeClr val="accent1"/>
                </a:solidFill>
                <a:latin typeface="Montserrat"/>
                <a:ea typeface="Montserrat"/>
                <a:cs typeface="Montserrat"/>
              </a:rPr>
              <a:t>Bright Media</a:t>
            </a:r>
          </a:p>
        </p:txBody>
      </p:sp>
      <p:sp>
        <p:nvSpPr>
          <p:cNvPr id="1095" name="Shape 1095"/>
          <p:cNvSpPr/>
          <p:nvPr/>
        </p:nvSpPr>
        <p:spPr>
          <a:xfrm>
            <a:off x="3692199" y="10229850"/>
            <a:ext cx="3937001" cy="4572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l" defTabSz="1155700">
              <a:defRPr sz="3000" b="1">
                <a:solidFill>
                  <a:srgbClr val="FFFFFF"/>
                </a:solidFill>
                <a:latin typeface="Helvetica"/>
                <a:ea typeface="Helvetica"/>
                <a:cs typeface="Helvetica"/>
                <a:sym typeface="Helvetica"/>
              </a:defRPr>
            </a:pPr>
            <a:r>
              <a:rPr b="0" dirty="0">
                <a:solidFill>
                  <a:schemeClr val="accent1"/>
                </a:solidFill>
                <a:latin typeface="Montserrat"/>
                <a:ea typeface="Montserrat"/>
                <a:cs typeface="Montserrat"/>
              </a:rPr>
              <a:t>Client: </a:t>
            </a:r>
            <a:r>
              <a:rPr dirty="0">
                <a:solidFill>
                  <a:schemeClr val="accent1"/>
                </a:solidFill>
                <a:latin typeface="Montserrat"/>
                <a:ea typeface="Montserrat"/>
                <a:cs typeface="Montserrat"/>
              </a:rPr>
              <a:t>Alley</a:t>
            </a:r>
          </a:p>
        </p:txBody>
      </p:sp>
      <p:sp>
        <p:nvSpPr>
          <p:cNvPr id="1096" name="Shape 1096"/>
          <p:cNvSpPr/>
          <p:nvPr/>
        </p:nvSpPr>
        <p:spPr>
          <a:xfrm>
            <a:off x="11566199" y="10227618"/>
            <a:ext cx="3129062"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algn="l" defTabSz="1155700">
              <a:defRPr sz="3000" b="1">
                <a:solidFill>
                  <a:srgbClr val="FFFFFF"/>
                </a:solidFill>
                <a:latin typeface="Helvetica"/>
                <a:ea typeface="Helvetica"/>
                <a:cs typeface="Helvetica"/>
                <a:sym typeface="Helvetica"/>
              </a:defRPr>
            </a:pPr>
            <a:r>
              <a:rPr b="0" dirty="0">
                <a:solidFill>
                  <a:schemeClr val="accent1"/>
                </a:solidFill>
                <a:latin typeface="Montserrat"/>
                <a:ea typeface="Montserrat"/>
                <a:cs typeface="Montserrat"/>
              </a:rPr>
              <a:t>Client: </a:t>
            </a:r>
            <a:r>
              <a:rPr dirty="0">
                <a:solidFill>
                  <a:schemeClr val="accent1"/>
                </a:solidFill>
                <a:latin typeface="Montserrat"/>
                <a:ea typeface="Montserrat"/>
                <a:cs typeface="Montserrat"/>
              </a:rPr>
              <a:t>LifeTrack</a:t>
            </a:r>
          </a:p>
        </p:txBody>
      </p:sp>
      <p:sp>
        <p:nvSpPr>
          <p:cNvPr id="1097" name="Shape 1097"/>
          <p:cNvSpPr/>
          <p:nvPr/>
        </p:nvSpPr>
        <p:spPr>
          <a:xfrm>
            <a:off x="19046499" y="10229850"/>
            <a:ext cx="4483101" cy="4572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l" defTabSz="1155700">
              <a:defRPr sz="3000" b="1">
                <a:solidFill>
                  <a:srgbClr val="FFFFFF"/>
                </a:solidFill>
                <a:latin typeface="Helvetica"/>
                <a:ea typeface="Helvetica"/>
                <a:cs typeface="Helvetica"/>
                <a:sym typeface="Helvetica"/>
              </a:defRPr>
            </a:pPr>
            <a:r>
              <a:rPr b="0" dirty="0">
                <a:solidFill>
                  <a:schemeClr val="accent1"/>
                </a:solidFill>
                <a:latin typeface="Montserrat"/>
                <a:ea typeface="Montserrat"/>
                <a:cs typeface="Montserrat"/>
              </a:rPr>
              <a:t>Client: </a:t>
            </a:r>
            <a:r>
              <a:rPr dirty="0">
                <a:solidFill>
                  <a:schemeClr val="accent1"/>
                </a:solidFill>
                <a:latin typeface="Montserrat"/>
                <a:ea typeface="Montserrat"/>
                <a:cs typeface="Montserrat"/>
              </a:rPr>
              <a:t>Silver</a:t>
            </a: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9" name="Shape 1099"/>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42</a:t>
            </a:fld>
            <a:endParaRPr/>
          </a:p>
        </p:txBody>
      </p:sp>
      <p:sp>
        <p:nvSpPr>
          <p:cNvPr id="1100" name="Shape 1100"/>
          <p:cNvSpPr/>
          <p:nvPr/>
        </p:nvSpPr>
        <p:spPr>
          <a:xfrm>
            <a:off x="-52512" y="2143126"/>
            <a:ext cx="15722601" cy="10198101"/>
          </a:xfrm>
          <a:prstGeom prst="rect">
            <a:avLst/>
          </a:prstGeom>
          <a:blipFill>
            <a:blip r:embed="rId2"/>
            <a:srcRect/>
            <a:stretch>
              <a:fillRect t="-27086" b="-27086"/>
            </a:stretch>
          </a:blip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01" name="Shape 1101"/>
          <p:cNvSpPr/>
          <p:nvPr/>
        </p:nvSpPr>
        <p:spPr>
          <a:xfrm>
            <a:off x="13598283" y="1539701"/>
            <a:ext cx="2070101" cy="2400301"/>
          </a:xfrm>
          <a:prstGeom prst="rect">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02" name="Shape 1102"/>
          <p:cNvSpPr/>
          <p:nvPr/>
        </p:nvSpPr>
        <p:spPr>
          <a:xfrm>
            <a:off x="14047403" y="1649452"/>
            <a:ext cx="1107995" cy="1107996"/>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80000"/>
              </a:lnSpc>
              <a:defRPr sz="7200" b="1">
                <a:solidFill>
                  <a:srgbClr val="FFFFFF"/>
                </a:solidFill>
                <a:latin typeface="Helvetica"/>
                <a:ea typeface="Helvetica"/>
                <a:cs typeface="Helvetica"/>
                <a:sym typeface="Helvetica"/>
              </a:defRPr>
            </a:lvl1pPr>
          </a:lstStyle>
          <a:p>
            <a:pPr>
              <a:lnSpc>
                <a:spcPct val="100000"/>
              </a:lnSpc>
            </a:pPr>
            <a:r>
              <a:rPr dirty="0">
                <a:solidFill>
                  <a:schemeClr val="bg2">
                    <a:lumMod val="20000"/>
                    <a:lumOff val="80000"/>
                  </a:schemeClr>
                </a:solidFill>
                <a:latin typeface="Montserrat"/>
                <a:ea typeface="Montserrat"/>
                <a:cs typeface="Montserrat"/>
              </a:rPr>
              <a:t>22</a:t>
            </a:r>
          </a:p>
        </p:txBody>
      </p:sp>
      <p:sp>
        <p:nvSpPr>
          <p:cNvPr id="1103" name="Shape 1103"/>
          <p:cNvSpPr/>
          <p:nvPr/>
        </p:nvSpPr>
        <p:spPr>
          <a:xfrm>
            <a:off x="13895003" y="3204517"/>
            <a:ext cx="1410847"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bg2">
                    <a:lumMod val="20000"/>
                    <a:lumOff val="80000"/>
                  </a:schemeClr>
                </a:solidFill>
                <a:latin typeface="Montserrat Light"/>
                <a:ea typeface="Montserrat"/>
                <a:cs typeface="Montserrat Light"/>
              </a:rPr>
              <a:t>Oct/16</a:t>
            </a:r>
          </a:p>
        </p:txBody>
      </p:sp>
      <p:sp>
        <p:nvSpPr>
          <p:cNvPr id="1104" name="Shape 1104"/>
          <p:cNvSpPr/>
          <p:nvPr/>
        </p:nvSpPr>
        <p:spPr>
          <a:xfrm>
            <a:off x="14371950" y="2933700"/>
            <a:ext cx="440977" cy="1"/>
          </a:xfrm>
          <a:prstGeom prst="line">
            <a:avLst/>
          </a:prstGeom>
          <a:ln w="63500">
            <a:solidFill>
              <a:schemeClr val="bg2">
                <a:lumMod val="20000"/>
                <a:lumOff val="80000"/>
              </a:schemeClr>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05" name="Shape 1105"/>
          <p:cNvSpPr/>
          <p:nvPr/>
        </p:nvSpPr>
        <p:spPr>
          <a:xfrm>
            <a:off x="16864161" y="3533787"/>
            <a:ext cx="67310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Write Your Headline Here </a:t>
            </a:r>
          </a:p>
        </p:txBody>
      </p:sp>
      <p:sp>
        <p:nvSpPr>
          <p:cNvPr id="1106" name="Shape 1106"/>
          <p:cNvSpPr/>
          <p:nvPr/>
        </p:nvSpPr>
        <p:spPr>
          <a:xfrm>
            <a:off x="22150429" y="6473051"/>
            <a:ext cx="145239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Client: </a:t>
            </a:r>
          </a:p>
        </p:txBody>
      </p:sp>
      <p:sp>
        <p:nvSpPr>
          <p:cNvPr id="1107" name="Shape 1107"/>
          <p:cNvSpPr/>
          <p:nvPr/>
        </p:nvSpPr>
        <p:spPr>
          <a:xfrm>
            <a:off x="21805650" y="7217718"/>
            <a:ext cx="1796240"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Tosho Ink.</a:t>
            </a:r>
          </a:p>
        </p:txBody>
      </p:sp>
      <p:sp>
        <p:nvSpPr>
          <p:cNvPr id="1108" name="Shape 1108"/>
          <p:cNvSpPr/>
          <p:nvPr/>
        </p:nvSpPr>
        <p:spPr>
          <a:xfrm>
            <a:off x="19513418" y="7984351"/>
            <a:ext cx="4087579"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Work Description:</a:t>
            </a:r>
          </a:p>
        </p:txBody>
      </p:sp>
      <p:sp>
        <p:nvSpPr>
          <p:cNvPr id="1109" name="Shape 1109"/>
          <p:cNvSpPr/>
          <p:nvPr/>
        </p:nvSpPr>
        <p:spPr>
          <a:xfrm>
            <a:off x="16059150" y="8959850"/>
            <a:ext cx="75438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Aenean vulputate eleifend tellus. </a:t>
            </a:r>
          </a:p>
        </p:txBody>
      </p:sp>
      <p:sp>
        <p:nvSpPr>
          <p:cNvPr id="1114" name="Shape 1114"/>
          <p:cNvSpPr/>
          <p:nvPr/>
        </p:nvSpPr>
        <p:spPr>
          <a:xfrm>
            <a:off x="622607" y="420985"/>
            <a:ext cx="99822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Our Works</a:t>
            </a:r>
          </a:p>
        </p:txBody>
      </p:sp>
      <p:grpSp>
        <p:nvGrpSpPr>
          <p:cNvPr id="18" name="Group 653"/>
          <p:cNvGrpSpPr/>
          <p:nvPr/>
        </p:nvGrpSpPr>
        <p:grpSpPr>
          <a:xfrm>
            <a:off x="22553753" y="5764353"/>
            <a:ext cx="1041401" cy="282415"/>
            <a:chOff x="0" y="0"/>
            <a:chExt cx="1041399" cy="282413"/>
          </a:xfrm>
        </p:grpSpPr>
        <p:sp>
          <p:nvSpPr>
            <p:cNvPr id="19" name="Shape 650"/>
            <p:cNvSpPr/>
            <p:nvPr/>
          </p:nvSpPr>
          <p:spPr>
            <a:xfrm>
              <a:off x="0" y="0"/>
              <a:ext cx="282414"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20" name="Shape 651"/>
            <p:cNvSpPr/>
            <p:nvPr/>
          </p:nvSpPr>
          <p:spPr>
            <a:xfrm>
              <a:off x="379492"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21" name="Shape 652"/>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 name="Shape 1116"/>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43</a:t>
            </a:fld>
            <a:endParaRPr/>
          </a:p>
        </p:txBody>
      </p:sp>
      <p:sp>
        <p:nvSpPr>
          <p:cNvPr id="1117" name="Shape 1117"/>
          <p:cNvSpPr/>
          <p:nvPr/>
        </p:nvSpPr>
        <p:spPr>
          <a:xfrm>
            <a:off x="12305798" y="2171701"/>
            <a:ext cx="5487861" cy="9766301"/>
          </a:xfrm>
          <a:prstGeom prst="rect">
            <a:avLst/>
          </a:prstGeom>
          <a:blipFill>
            <a:blip r:embed="rId2"/>
            <a:srcRect/>
            <a:stretch>
              <a:fillRect l="-38981" r="-38981"/>
            </a:stretch>
          </a:blipFill>
          <a:ln w="12700">
            <a:miter lim="400000"/>
          </a:ln>
        </p:spPr>
        <p:txBody>
          <a:bodyPr lIns="50800" tIns="50800" rIns="50800" bIns="50800" anchor="ctr"/>
          <a:lstStyle/>
          <a:p>
            <a:pPr defTabSz="584200">
              <a:defRPr sz="4000" cap="all">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18" name="Shape 1118"/>
          <p:cNvSpPr/>
          <p:nvPr/>
        </p:nvSpPr>
        <p:spPr>
          <a:xfrm>
            <a:off x="721580" y="2171701"/>
            <a:ext cx="5486401" cy="7937501"/>
          </a:xfrm>
          <a:prstGeom prst="rect">
            <a:avLst/>
          </a:prstGeom>
          <a:blipFill>
            <a:blip r:embed="rId2"/>
            <a:srcRect/>
            <a:stretch>
              <a:fillRect l="-22338" r="-22338"/>
            </a:stretch>
          </a:blip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19" name="Shape 1119"/>
          <p:cNvSpPr/>
          <p:nvPr/>
        </p:nvSpPr>
        <p:spPr>
          <a:xfrm>
            <a:off x="6516245" y="4165601"/>
            <a:ext cx="5486401" cy="7772401"/>
          </a:xfrm>
          <a:prstGeom prst="rect">
            <a:avLst/>
          </a:prstGeom>
          <a:blipFill>
            <a:blip r:embed="rId2"/>
            <a:srcRect/>
            <a:stretch>
              <a:fillRect l="-20834" r="-20834"/>
            </a:stretch>
          </a:blip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0" name="Shape 1120"/>
          <p:cNvSpPr/>
          <p:nvPr/>
        </p:nvSpPr>
        <p:spPr>
          <a:xfrm>
            <a:off x="18137930" y="2171701"/>
            <a:ext cx="5486401" cy="7937501"/>
          </a:xfrm>
          <a:prstGeom prst="rect">
            <a:avLst/>
          </a:prstGeom>
          <a:blipFill>
            <a:blip r:embed="rId2"/>
            <a:srcRect/>
            <a:stretch>
              <a:fillRect l="-22338" r="-22338"/>
            </a:stretch>
          </a:blip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1" name="Shape 1121"/>
          <p:cNvSpPr/>
          <p:nvPr/>
        </p:nvSpPr>
        <p:spPr>
          <a:xfrm>
            <a:off x="750954" y="11103918"/>
            <a:ext cx="2908135"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Invest Media Inc.</a:t>
            </a:r>
          </a:p>
        </p:txBody>
      </p:sp>
      <p:sp>
        <p:nvSpPr>
          <p:cNvPr id="1122" name="Shape 1122"/>
          <p:cNvSpPr/>
          <p:nvPr/>
        </p:nvSpPr>
        <p:spPr>
          <a:xfrm>
            <a:off x="746507" y="10448151"/>
            <a:ext cx="145239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Client: </a:t>
            </a:r>
          </a:p>
        </p:txBody>
      </p:sp>
      <p:sp>
        <p:nvSpPr>
          <p:cNvPr id="1123" name="Shape 1123"/>
          <p:cNvSpPr/>
          <p:nvPr/>
        </p:nvSpPr>
        <p:spPr>
          <a:xfrm>
            <a:off x="6554854" y="3090218"/>
            <a:ext cx="4169373"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Cyberdyne Systems Inc.</a:t>
            </a:r>
          </a:p>
        </p:txBody>
      </p:sp>
      <p:sp>
        <p:nvSpPr>
          <p:cNvPr id="1124" name="Shape 1124"/>
          <p:cNvSpPr/>
          <p:nvPr/>
        </p:nvSpPr>
        <p:spPr>
          <a:xfrm>
            <a:off x="6550407" y="2434451"/>
            <a:ext cx="145239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Client: </a:t>
            </a:r>
          </a:p>
        </p:txBody>
      </p:sp>
      <p:sp>
        <p:nvSpPr>
          <p:cNvPr id="1125" name="Shape 1125"/>
          <p:cNvSpPr/>
          <p:nvPr/>
        </p:nvSpPr>
        <p:spPr>
          <a:xfrm>
            <a:off x="18264254" y="11078518"/>
            <a:ext cx="2351718"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Krafter GmBh</a:t>
            </a:r>
          </a:p>
        </p:txBody>
      </p:sp>
      <p:sp>
        <p:nvSpPr>
          <p:cNvPr id="1126" name="Shape 1126"/>
          <p:cNvSpPr/>
          <p:nvPr/>
        </p:nvSpPr>
        <p:spPr>
          <a:xfrm>
            <a:off x="18259807" y="10422751"/>
            <a:ext cx="145239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Client: </a:t>
            </a:r>
          </a:p>
        </p:txBody>
      </p:sp>
      <p:sp>
        <p:nvSpPr>
          <p:cNvPr id="1127" name="Shape 1127"/>
          <p:cNvSpPr/>
          <p:nvPr/>
        </p:nvSpPr>
        <p:spPr>
          <a:xfrm>
            <a:off x="622607" y="420985"/>
            <a:ext cx="99822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Our Works</a:t>
            </a:r>
          </a:p>
        </p:txBody>
      </p:sp>
    </p:spTree>
  </p:cSld>
  <p:clrMapOvr>
    <a:masterClrMapping/>
  </p:clrMapOvr>
  <p:transition xmlns:p14="http://schemas.microsoft.com/office/powerpoint/2010/main" spd="slow">
    <p:push dir="u"/>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9" name="Shape 1129"/>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44</a:t>
            </a:fld>
            <a:endParaRPr/>
          </a:p>
        </p:txBody>
      </p:sp>
      <p:sp>
        <p:nvSpPr>
          <p:cNvPr id="1130" name="Shape 1130"/>
          <p:cNvSpPr/>
          <p:nvPr/>
        </p:nvSpPr>
        <p:spPr>
          <a:xfrm>
            <a:off x="647689" y="2082723"/>
            <a:ext cx="6991887" cy="5232484"/>
          </a:xfrm>
          <a:prstGeom prst="rect">
            <a:avLst/>
          </a:prstGeom>
          <a:blipFill>
            <a:blip r:embed="rId2"/>
            <a:srcRect/>
            <a:stretch>
              <a:fillRect t="-16813" b="-16813"/>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1" name="Shape 1131"/>
          <p:cNvSpPr/>
          <p:nvPr/>
        </p:nvSpPr>
        <p:spPr>
          <a:xfrm>
            <a:off x="647348" y="7657890"/>
            <a:ext cx="6992570" cy="6057999"/>
          </a:xfrm>
          <a:prstGeom prst="rect">
            <a:avLst/>
          </a:prstGeom>
          <a:blipFill>
            <a:blip r:embed="rId2"/>
            <a:srcRect/>
            <a:stretch>
              <a:fillRect t="-7714" b="-7714"/>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2" name="Shape 1132"/>
          <p:cNvSpPr/>
          <p:nvPr/>
        </p:nvSpPr>
        <p:spPr>
          <a:xfrm>
            <a:off x="8090048" y="-25513"/>
            <a:ext cx="6208814" cy="12535103"/>
          </a:xfrm>
          <a:prstGeom prst="rect">
            <a:avLst/>
          </a:prstGeom>
          <a:blipFill>
            <a:blip r:embed="rId2"/>
            <a:srcRect/>
            <a:stretch>
              <a:fillRect l="-50946" r="-50946"/>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3" name="Shape 1133"/>
          <p:cNvSpPr/>
          <p:nvPr/>
        </p:nvSpPr>
        <p:spPr>
          <a:xfrm>
            <a:off x="622607" y="420985"/>
            <a:ext cx="99822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Our Works</a:t>
            </a:r>
          </a:p>
        </p:txBody>
      </p:sp>
      <p:sp>
        <p:nvSpPr>
          <p:cNvPr id="1134" name="Shape 1134"/>
          <p:cNvSpPr/>
          <p:nvPr/>
        </p:nvSpPr>
        <p:spPr>
          <a:xfrm>
            <a:off x="16864161" y="3533787"/>
            <a:ext cx="67310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Write Your Headline Here </a:t>
            </a:r>
          </a:p>
        </p:txBody>
      </p:sp>
      <p:sp>
        <p:nvSpPr>
          <p:cNvPr id="1135" name="Shape 1135"/>
          <p:cNvSpPr/>
          <p:nvPr/>
        </p:nvSpPr>
        <p:spPr>
          <a:xfrm>
            <a:off x="22150429" y="6473051"/>
            <a:ext cx="145239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Client: </a:t>
            </a:r>
          </a:p>
        </p:txBody>
      </p:sp>
      <p:sp>
        <p:nvSpPr>
          <p:cNvPr id="1136" name="Shape 1136"/>
          <p:cNvSpPr/>
          <p:nvPr/>
        </p:nvSpPr>
        <p:spPr>
          <a:xfrm>
            <a:off x="21805650" y="7217718"/>
            <a:ext cx="1796240"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Tosho Ink.</a:t>
            </a:r>
          </a:p>
        </p:txBody>
      </p:sp>
      <p:sp>
        <p:nvSpPr>
          <p:cNvPr id="1137" name="Shape 1137"/>
          <p:cNvSpPr/>
          <p:nvPr/>
        </p:nvSpPr>
        <p:spPr>
          <a:xfrm>
            <a:off x="19513418" y="7984351"/>
            <a:ext cx="4087579"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Work Description:</a:t>
            </a:r>
          </a:p>
        </p:txBody>
      </p:sp>
      <p:sp>
        <p:nvSpPr>
          <p:cNvPr id="1138" name="Shape 1138"/>
          <p:cNvSpPr/>
          <p:nvPr/>
        </p:nvSpPr>
        <p:spPr>
          <a:xfrm>
            <a:off x="16059150" y="8959850"/>
            <a:ext cx="75438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Aenean vulputate eleifend tellus. </a:t>
            </a:r>
          </a:p>
        </p:txBody>
      </p:sp>
      <p:grpSp>
        <p:nvGrpSpPr>
          <p:cNvPr id="16" name="Group 653"/>
          <p:cNvGrpSpPr/>
          <p:nvPr/>
        </p:nvGrpSpPr>
        <p:grpSpPr>
          <a:xfrm>
            <a:off x="22553753" y="5764353"/>
            <a:ext cx="1041401" cy="282415"/>
            <a:chOff x="0" y="0"/>
            <a:chExt cx="1041399" cy="282413"/>
          </a:xfrm>
        </p:grpSpPr>
        <p:sp>
          <p:nvSpPr>
            <p:cNvPr id="17" name="Shape 650"/>
            <p:cNvSpPr/>
            <p:nvPr/>
          </p:nvSpPr>
          <p:spPr>
            <a:xfrm>
              <a:off x="0" y="0"/>
              <a:ext cx="282414"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8" name="Shape 651"/>
            <p:cNvSpPr/>
            <p:nvPr/>
          </p:nvSpPr>
          <p:spPr>
            <a:xfrm>
              <a:off x="379492"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9" name="Shape 652"/>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Tree>
  </p:cSld>
  <p:clrMapOvr>
    <a:masterClrMapping/>
  </p:clrMapOvr>
  <p:transition xmlns:p14="http://schemas.microsoft.com/office/powerpoint/2010/main" spd="slow">
    <p:push dir="u"/>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4" name="Shape 1144"/>
          <p:cNvSpPr/>
          <p:nvPr/>
        </p:nvSpPr>
        <p:spPr>
          <a:xfrm>
            <a:off x="11271250" y="0"/>
            <a:ext cx="13220700" cy="13754100"/>
          </a:xfrm>
          <a:prstGeom prst="rect">
            <a:avLst/>
          </a:prstGeom>
          <a:blipFill>
            <a:blip r:embed="rId2"/>
            <a:stretch>
              <a:fillRect/>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45" name="Shape 1145"/>
          <p:cNvSpPr/>
          <p:nvPr/>
        </p:nvSpPr>
        <p:spPr>
          <a:xfrm>
            <a:off x="10042599" y="5574403"/>
            <a:ext cx="2476501" cy="2540001"/>
          </a:xfrm>
          <a:prstGeom prst="rect">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46" name="Shape 1146"/>
          <p:cNvSpPr/>
          <p:nvPr/>
        </p:nvSpPr>
        <p:spPr>
          <a:xfrm>
            <a:off x="10923203" y="5726152"/>
            <a:ext cx="583544" cy="1107996"/>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80000"/>
              </a:lnSpc>
              <a:defRPr sz="7200" b="1">
                <a:solidFill>
                  <a:srgbClr val="FFFFFF"/>
                </a:solidFill>
                <a:latin typeface="Helvetica"/>
                <a:ea typeface="Helvetica"/>
                <a:cs typeface="Helvetica"/>
                <a:sym typeface="Helvetica"/>
              </a:defRPr>
            </a:lvl1pPr>
          </a:lstStyle>
          <a:p>
            <a:pPr>
              <a:lnSpc>
                <a:spcPct val="100000"/>
              </a:lnSpc>
            </a:pPr>
            <a:r>
              <a:rPr dirty="0">
                <a:solidFill>
                  <a:schemeClr val="bg2">
                    <a:lumMod val="20000"/>
                    <a:lumOff val="80000"/>
                  </a:schemeClr>
                </a:solidFill>
                <a:latin typeface="Montserrat"/>
                <a:ea typeface="Montserrat"/>
                <a:cs typeface="Montserrat"/>
              </a:rPr>
              <a:t>6</a:t>
            </a:r>
          </a:p>
        </p:txBody>
      </p:sp>
      <p:sp>
        <p:nvSpPr>
          <p:cNvPr id="1147" name="Shape 1147"/>
          <p:cNvSpPr/>
          <p:nvPr/>
        </p:nvSpPr>
        <p:spPr>
          <a:xfrm>
            <a:off x="10529503" y="7319317"/>
            <a:ext cx="1439009"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bg2">
                    <a:lumMod val="20000"/>
                    <a:lumOff val="80000"/>
                  </a:schemeClr>
                </a:solidFill>
                <a:latin typeface="Montserrat Light"/>
                <a:ea typeface="Montserrat"/>
                <a:cs typeface="Montserrat Light"/>
              </a:rPr>
              <a:t>Sep/17</a:t>
            </a:r>
          </a:p>
        </p:txBody>
      </p:sp>
      <p:sp>
        <p:nvSpPr>
          <p:cNvPr id="1148" name="Shape 1148"/>
          <p:cNvSpPr/>
          <p:nvPr/>
        </p:nvSpPr>
        <p:spPr>
          <a:xfrm>
            <a:off x="11006450" y="7048500"/>
            <a:ext cx="440977" cy="1"/>
          </a:xfrm>
          <a:prstGeom prst="line">
            <a:avLst/>
          </a:prstGeom>
          <a:ln w="63500">
            <a:solidFill>
              <a:schemeClr val="bg2">
                <a:lumMod val="20000"/>
                <a:lumOff val="80000"/>
              </a:schemeClr>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49" name="Shape 1149"/>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45</a:t>
            </a:fld>
            <a:endParaRPr/>
          </a:p>
        </p:txBody>
      </p:sp>
      <p:sp>
        <p:nvSpPr>
          <p:cNvPr id="1150" name="Shape 1150"/>
          <p:cNvSpPr/>
          <p:nvPr/>
        </p:nvSpPr>
        <p:spPr>
          <a:xfrm>
            <a:off x="622607" y="420985"/>
            <a:ext cx="99822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Our Works</a:t>
            </a:r>
          </a:p>
        </p:txBody>
      </p:sp>
      <p:sp>
        <p:nvSpPr>
          <p:cNvPr id="1151" name="Shape 1151"/>
          <p:cNvSpPr/>
          <p:nvPr/>
        </p:nvSpPr>
        <p:spPr>
          <a:xfrm>
            <a:off x="697061" y="3533787"/>
            <a:ext cx="67310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Write Your Headline Here </a:t>
            </a:r>
          </a:p>
        </p:txBody>
      </p:sp>
      <p:sp>
        <p:nvSpPr>
          <p:cNvPr id="1152" name="Shape 1152"/>
          <p:cNvSpPr/>
          <p:nvPr/>
        </p:nvSpPr>
        <p:spPr>
          <a:xfrm>
            <a:off x="695988" y="6473051"/>
            <a:ext cx="145239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Client: </a:t>
            </a:r>
          </a:p>
        </p:txBody>
      </p:sp>
      <p:sp>
        <p:nvSpPr>
          <p:cNvPr id="1153" name="Shape 1153"/>
          <p:cNvSpPr/>
          <p:nvPr/>
        </p:nvSpPr>
        <p:spPr>
          <a:xfrm>
            <a:off x="695707" y="7217718"/>
            <a:ext cx="3049450"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Andromeda Corp.</a:t>
            </a:r>
          </a:p>
        </p:txBody>
      </p:sp>
      <p:sp>
        <p:nvSpPr>
          <p:cNvPr id="1154" name="Shape 1154"/>
          <p:cNvSpPr/>
          <p:nvPr/>
        </p:nvSpPr>
        <p:spPr>
          <a:xfrm>
            <a:off x="692737" y="7984351"/>
            <a:ext cx="4087579"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Work Description:</a:t>
            </a:r>
          </a:p>
        </p:txBody>
      </p:sp>
      <p:sp>
        <p:nvSpPr>
          <p:cNvPr id="1155" name="Shape 1155"/>
          <p:cNvSpPr/>
          <p:nvPr/>
        </p:nvSpPr>
        <p:spPr>
          <a:xfrm>
            <a:off x="692150" y="8959850"/>
            <a:ext cx="75438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Aenean vulputate eleifend tellus. </a:t>
            </a:r>
          </a:p>
        </p:txBody>
      </p:sp>
      <p:grpSp>
        <p:nvGrpSpPr>
          <p:cNvPr id="18" name="Group 653"/>
          <p:cNvGrpSpPr/>
          <p:nvPr/>
        </p:nvGrpSpPr>
        <p:grpSpPr>
          <a:xfrm>
            <a:off x="722344" y="5764353"/>
            <a:ext cx="1041401" cy="282415"/>
            <a:chOff x="0" y="0"/>
            <a:chExt cx="1041399" cy="282413"/>
          </a:xfrm>
        </p:grpSpPr>
        <p:sp>
          <p:nvSpPr>
            <p:cNvPr id="19" name="Shape 650"/>
            <p:cNvSpPr/>
            <p:nvPr/>
          </p:nvSpPr>
          <p:spPr>
            <a:xfrm>
              <a:off x="0" y="0"/>
              <a:ext cx="282414"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20" name="Shape 651"/>
            <p:cNvSpPr/>
            <p:nvPr/>
          </p:nvSpPr>
          <p:spPr>
            <a:xfrm>
              <a:off x="379492"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21" name="Shape 652"/>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Tree>
  </p:cSld>
  <p:clrMapOvr>
    <a:masterClrMapping/>
  </p:clrMapOvr>
  <p:transition xmlns:p14="http://schemas.microsoft.com/office/powerpoint/2010/main" spd="slow">
    <p:push dir="u"/>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1" name="Shape 1161"/>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46</a:t>
            </a:fld>
            <a:endParaRPr/>
          </a:p>
        </p:txBody>
      </p:sp>
      <p:sp>
        <p:nvSpPr>
          <p:cNvPr id="1162" name="Shape 1162"/>
          <p:cNvSpPr/>
          <p:nvPr/>
        </p:nvSpPr>
        <p:spPr>
          <a:xfrm>
            <a:off x="622607" y="420985"/>
            <a:ext cx="99822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Clients Testimonials</a:t>
            </a:r>
          </a:p>
        </p:txBody>
      </p:sp>
      <p:sp>
        <p:nvSpPr>
          <p:cNvPr id="1163" name="Shape 1163"/>
          <p:cNvSpPr/>
          <p:nvPr/>
        </p:nvSpPr>
        <p:spPr>
          <a:xfrm>
            <a:off x="1449306" y="9093209"/>
            <a:ext cx="6337301" cy="3308598"/>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14400">
              <a:lnSpc>
                <a:spcPct val="120000"/>
              </a:lnSpc>
              <a:buClr>
                <a:srgbClr val="D62B37"/>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Cum sociis natoque penatibusmagnis dis parturient montes, nascetur ridiculus mus. </a:t>
            </a:r>
          </a:p>
        </p:txBody>
      </p:sp>
      <p:sp>
        <p:nvSpPr>
          <p:cNvPr id="1164" name="Shape 1164"/>
          <p:cNvSpPr/>
          <p:nvPr/>
        </p:nvSpPr>
        <p:spPr>
          <a:xfrm>
            <a:off x="3052649" y="6252517"/>
            <a:ext cx="3120853"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Marion Smith</a:t>
            </a:r>
          </a:p>
        </p:txBody>
      </p:sp>
      <p:sp>
        <p:nvSpPr>
          <p:cNvPr id="1165" name="Shape 1165"/>
          <p:cNvSpPr/>
          <p:nvPr/>
        </p:nvSpPr>
        <p:spPr>
          <a:xfrm>
            <a:off x="2580691" y="7499350"/>
            <a:ext cx="4065397"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tx2"/>
                </a:solidFill>
                <a:latin typeface="Montserrat"/>
                <a:ea typeface="Montserrat"/>
                <a:cs typeface="Montserrat"/>
              </a:rPr>
              <a:t>Consulting group Inc.</a:t>
            </a:r>
          </a:p>
        </p:txBody>
      </p:sp>
      <p:sp>
        <p:nvSpPr>
          <p:cNvPr id="1166" name="Shape 1166"/>
          <p:cNvSpPr/>
          <p:nvPr/>
        </p:nvSpPr>
        <p:spPr>
          <a:xfrm>
            <a:off x="2984500" y="2425700"/>
            <a:ext cx="3276600" cy="3276600"/>
          </a:xfrm>
          <a:prstGeom prst="ellipse">
            <a:avLst/>
          </a:prstGeom>
          <a:blipFill>
            <a:blip r:embed="rId2"/>
            <a:stretch>
              <a:fillRect/>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67" name="Shape 1167"/>
          <p:cNvSpPr/>
          <p:nvPr/>
        </p:nvSpPr>
        <p:spPr>
          <a:xfrm>
            <a:off x="3286875" y="6889750"/>
            <a:ext cx="2653030"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tx2"/>
                </a:solidFill>
                <a:latin typeface="Montserrat"/>
                <a:ea typeface="Montserrat"/>
                <a:cs typeface="Montserrat"/>
              </a:rPr>
              <a:t>Head Director</a:t>
            </a:r>
          </a:p>
        </p:txBody>
      </p:sp>
      <p:sp>
        <p:nvSpPr>
          <p:cNvPr id="1168" name="Shape 1168"/>
          <p:cNvSpPr/>
          <p:nvPr/>
        </p:nvSpPr>
        <p:spPr>
          <a:xfrm>
            <a:off x="10052152" y="6252517"/>
            <a:ext cx="4260242"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Michael Rodrigues</a:t>
            </a:r>
          </a:p>
        </p:txBody>
      </p:sp>
      <p:sp>
        <p:nvSpPr>
          <p:cNvPr id="1169" name="Shape 1169"/>
          <p:cNvSpPr/>
          <p:nvPr/>
        </p:nvSpPr>
        <p:spPr>
          <a:xfrm>
            <a:off x="10651097" y="7499350"/>
            <a:ext cx="3062986"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tx2"/>
                </a:solidFill>
                <a:latin typeface="Montserrat"/>
                <a:ea typeface="Montserrat"/>
                <a:cs typeface="Montserrat"/>
              </a:rPr>
              <a:t>Andromeda Inc.</a:t>
            </a:r>
          </a:p>
        </p:txBody>
      </p:sp>
      <p:sp>
        <p:nvSpPr>
          <p:cNvPr id="1170" name="Shape 1170"/>
          <p:cNvSpPr/>
          <p:nvPr/>
        </p:nvSpPr>
        <p:spPr>
          <a:xfrm>
            <a:off x="10553700" y="2425700"/>
            <a:ext cx="3276600" cy="3276600"/>
          </a:xfrm>
          <a:prstGeom prst="ellipse">
            <a:avLst/>
          </a:prstGeom>
          <a:blipFill>
            <a:blip r:embed="rId2"/>
            <a:stretch>
              <a:fillRect/>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71" name="Shape 1171"/>
          <p:cNvSpPr/>
          <p:nvPr/>
        </p:nvSpPr>
        <p:spPr>
          <a:xfrm>
            <a:off x="10856075" y="6889750"/>
            <a:ext cx="2653030"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tx2"/>
                </a:solidFill>
                <a:latin typeface="Montserrat"/>
                <a:ea typeface="Montserrat"/>
                <a:cs typeface="Montserrat"/>
              </a:rPr>
              <a:t>Head Director</a:t>
            </a:r>
          </a:p>
        </p:txBody>
      </p:sp>
      <p:sp>
        <p:nvSpPr>
          <p:cNvPr id="1172" name="Shape 1172"/>
          <p:cNvSpPr/>
          <p:nvPr/>
        </p:nvSpPr>
        <p:spPr>
          <a:xfrm>
            <a:off x="9018506" y="9093209"/>
            <a:ext cx="6337301" cy="3308598"/>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14400">
              <a:lnSpc>
                <a:spcPct val="120000"/>
              </a:lnSpc>
              <a:buClr>
                <a:srgbClr val="D62B37"/>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Cum sociis natoque penatibusmagnis dis parturient montes, nascetur ridiculus mus. </a:t>
            </a:r>
          </a:p>
        </p:txBody>
      </p:sp>
      <p:sp>
        <p:nvSpPr>
          <p:cNvPr id="1173" name="Shape 1173"/>
          <p:cNvSpPr/>
          <p:nvPr/>
        </p:nvSpPr>
        <p:spPr>
          <a:xfrm>
            <a:off x="17840224" y="6252517"/>
            <a:ext cx="4076499"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Maraya Janckings</a:t>
            </a:r>
          </a:p>
        </p:txBody>
      </p:sp>
      <p:sp>
        <p:nvSpPr>
          <p:cNvPr id="1174" name="Shape 1174"/>
          <p:cNvSpPr/>
          <p:nvPr/>
        </p:nvSpPr>
        <p:spPr>
          <a:xfrm>
            <a:off x="18630564" y="7497118"/>
            <a:ext cx="2496452"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tx2"/>
                </a:solidFill>
                <a:latin typeface="Montserrat"/>
                <a:ea typeface="Montserrat"/>
                <a:cs typeface="Montserrat"/>
              </a:rPr>
              <a:t>Venus GmBh</a:t>
            </a:r>
          </a:p>
        </p:txBody>
      </p:sp>
      <p:sp>
        <p:nvSpPr>
          <p:cNvPr id="1175" name="Shape 1175"/>
          <p:cNvSpPr/>
          <p:nvPr/>
        </p:nvSpPr>
        <p:spPr>
          <a:xfrm>
            <a:off x="18249900" y="2425700"/>
            <a:ext cx="3276600" cy="3276600"/>
          </a:xfrm>
          <a:prstGeom prst="ellipse">
            <a:avLst/>
          </a:prstGeom>
          <a:blipFill>
            <a:blip r:embed="rId2"/>
            <a:stretch>
              <a:fillRect/>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76" name="Shape 1176"/>
          <p:cNvSpPr/>
          <p:nvPr/>
        </p:nvSpPr>
        <p:spPr>
          <a:xfrm>
            <a:off x="18552275" y="6889750"/>
            <a:ext cx="2653030"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tx2"/>
                </a:solidFill>
                <a:latin typeface="Montserrat"/>
                <a:ea typeface="Montserrat"/>
                <a:cs typeface="Montserrat"/>
              </a:rPr>
              <a:t>Head Director</a:t>
            </a:r>
          </a:p>
        </p:txBody>
      </p:sp>
      <p:sp>
        <p:nvSpPr>
          <p:cNvPr id="1177" name="Shape 1177"/>
          <p:cNvSpPr/>
          <p:nvPr/>
        </p:nvSpPr>
        <p:spPr>
          <a:xfrm>
            <a:off x="16714706" y="9093209"/>
            <a:ext cx="6337301" cy="3308598"/>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14400">
              <a:lnSpc>
                <a:spcPct val="120000"/>
              </a:lnSpc>
              <a:buClr>
                <a:srgbClr val="D62B37"/>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Cum sociis natoque penatibusmagnis dis parturient montes, nascetur ridiculus mus. </a:t>
            </a:r>
          </a:p>
        </p:txBody>
      </p:sp>
      <p:sp>
        <p:nvSpPr>
          <p:cNvPr id="1178" name="Shape 1178"/>
          <p:cNvSpPr/>
          <p:nvPr/>
        </p:nvSpPr>
        <p:spPr>
          <a:xfrm>
            <a:off x="3640734"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79" name="Shape 1179"/>
          <p:cNvSpPr/>
          <p:nvPr/>
        </p:nvSpPr>
        <p:spPr>
          <a:xfrm>
            <a:off x="4048846" y="8432800"/>
            <a:ext cx="331683"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0" name="Shape 1180"/>
          <p:cNvSpPr/>
          <p:nvPr/>
        </p:nvSpPr>
        <p:spPr>
          <a:xfrm>
            <a:off x="4456959"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1" name="Shape 1181"/>
          <p:cNvSpPr/>
          <p:nvPr/>
        </p:nvSpPr>
        <p:spPr>
          <a:xfrm>
            <a:off x="4865073"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2" name="Shape 1182"/>
          <p:cNvSpPr/>
          <p:nvPr/>
        </p:nvSpPr>
        <p:spPr>
          <a:xfrm>
            <a:off x="5273184"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4" name="Shape 1184"/>
          <p:cNvSpPr/>
          <p:nvPr/>
        </p:nvSpPr>
        <p:spPr>
          <a:xfrm>
            <a:off x="11209934"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5" name="Shape 1185"/>
          <p:cNvSpPr/>
          <p:nvPr/>
        </p:nvSpPr>
        <p:spPr>
          <a:xfrm>
            <a:off x="11618046" y="8432800"/>
            <a:ext cx="331683"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6" name="Shape 1186"/>
          <p:cNvSpPr/>
          <p:nvPr/>
        </p:nvSpPr>
        <p:spPr>
          <a:xfrm>
            <a:off x="12026159"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7" name="Shape 1187"/>
          <p:cNvSpPr/>
          <p:nvPr/>
        </p:nvSpPr>
        <p:spPr>
          <a:xfrm>
            <a:off x="12434273"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8" name="Shape 1188"/>
          <p:cNvSpPr/>
          <p:nvPr/>
        </p:nvSpPr>
        <p:spPr>
          <a:xfrm>
            <a:off x="12842384"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90" name="Shape 1190"/>
          <p:cNvSpPr/>
          <p:nvPr/>
        </p:nvSpPr>
        <p:spPr>
          <a:xfrm>
            <a:off x="18906134"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91" name="Shape 1191"/>
          <p:cNvSpPr/>
          <p:nvPr/>
        </p:nvSpPr>
        <p:spPr>
          <a:xfrm>
            <a:off x="19314246" y="8432800"/>
            <a:ext cx="331683"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92" name="Shape 1192"/>
          <p:cNvSpPr/>
          <p:nvPr/>
        </p:nvSpPr>
        <p:spPr>
          <a:xfrm>
            <a:off x="19722359"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93" name="Shape 1193"/>
          <p:cNvSpPr/>
          <p:nvPr/>
        </p:nvSpPr>
        <p:spPr>
          <a:xfrm>
            <a:off x="20130473"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94" name="Shape 1194"/>
          <p:cNvSpPr/>
          <p:nvPr/>
        </p:nvSpPr>
        <p:spPr>
          <a:xfrm>
            <a:off x="20538584"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p:transition xmlns:p14="http://schemas.microsoft.com/office/powerpoint/2010/main" spd="slow">
    <p:push dir="u"/>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61" name="Group 1261"/>
          <p:cNvGrpSpPr/>
          <p:nvPr/>
        </p:nvGrpSpPr>
        <p:grpSpPr>
          <a:xfrm>
            <a:off x="3051582" y="5400169"/>
            <a:ext cx="3011627" cy="3013939"/>
            <a:chOff x="-1" y="0"/>
            <a:chExt cx="3011625" cy="3013937"/>
          </a:xfrm>
        </p:grpSpPr>
        <p:sp>
          <p:nvSpPr>
            <p:cNvPr id="1197" name="Shape 1197"/>
            <p:cNvSpPr/>
            <p:nvPr/>
          </p:nvSpPr>
          <p:spPr>
            <a:xfrm>
              <a:off x="927829" y="219285"/>
              <a:ext cx="226852" cy="133177"/>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98" name="Shape 1198"/>
            <p:cNvSpPr/>
            <p:nvPr/>
          </p:nvSpPr>
          <p:spPr>
            <a:xfrm>
              <a:off x="927829" y="0"/>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99" name="Shape 1199"/>
            <p:cNvSpPr/>
            <p:nvPr/>
          </p:nvSpPr>
          <p:spPr>
            <a:xfrm>
              <a:off x="742263" y="303625"/>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00" name="Shape 1200"/>
            <p:cNvSpPr/>
            <p:nvPr/>
          </p:nvSpPr>
          <p:spPr>
            <a:xfrm>
              <a:off x="708524" y="101208"/>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01" name="Shape 1201"/>
            <p:cNvSpPr/>
            <p:nvPr/>
          </p:nvSpPr>
          <p:spPr>
            <a:xfrm>
              <a:off x="556697" y="438570"/>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02" name="Shape 1202"/>
            <p:cNvSpPr/>
            <p:nvPr/>
          </p:nvSpPr>
          <p:spPr>
            <a:xfrm>
              <a:off x="522958" y="219285"/>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03" name="Shape 1203"/>
            <p:cNvSpPr/>
            <p:nvPr/>
          </p:nvSpPr>
          <p:spPr>
            <a:xfrm>
              <a:off x="421740" y="573515"/>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04" name="Shape 1204"/>
            <p:cNvSpPr/>
            <p:nvPr/>
          </p:nvSpPr>
          <p:spPr>
            <a:xfrm>
              <a:off x="354261" y="387966"/>
              <a:ext cx="113090"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05" name="Shape 1205"/>
            <p:cNvSpPr/>
            <p:nvPr/>
          </p:nvSpPr>
          <p:spPr>
            <a:xfrm>
              <a:off x="303653" y="742196"/>
              <a:ext cx="241768" cy="119902"/>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06" name="Shape 1206"/>
            <p:cNvSpPr/>
            <p:nvPr/>
          </p:nvSpPr>
          <p:spPr>
            <a:xfrm>
              <a:off x="202435" y="590383"/>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07" name="Shape 1207"/>
            <p:cNvSpPr/>
            <p:nvPr/>
          </p:nvSpPr>
          <p:spPr>
            <a:xfrm>
              <a:off x="219305" y="927745"/>
              <a:ext cx="226834" cy="133176"/>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08" name="Shape 1208"/>
            <p:cNvSpPr/>
            <p:nvPr/>
          </p:nvSpPr>
          <p:spPr>
            <a:xfrm>
              <a:off x="101217" y="826536"/>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09" name="Shape 1209"/>
            <p:cNvSpPr/>
            <p:nvPr/>
          </p:nvSpPr>
          <p:spPr>
            <a:xfrm>
              <a:off x="185565" y="1113294"/>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0" name="Shape 1210"/>
            <p:cNvSpPr/>
            <p:nvPr/>
          </p:nvSpPr>
          <p:spPr>
            <a:xfrm>
              <a:off x="33739" y="1062690"/>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1" name="Shape 1211"/>
            <p:cNvSpPr/>
            <p:nvPr/>
          </p:nvSpPr>
          <p:spPr>
            <a:xfrm>
              <a:off x="168696" y="1315711"/>
              <a:ext cx="177524" cy="177507"/>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2" name="Shape 1212"/>
            <p:cNvSpPr/>
            <p:nvPr/>
          </p:nvSpPr>
          <p:spPr>
            <a:xfrm>
              <a:off x="-1" y="1315711"/>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3" name="Shape 1213"/>
            <p:cNvSpPr/>
            <p:nvPr/>
          </p:nvSpPr>
          <p:spPr>
            <a:xfrm>
              <a:off x="202435" y="1501259"/>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4" name="Shape 1214"/>
            <p:cNvSpPr/>
            <p:nvPr/>
          </p:nvSpPr>
          <p:spPr>
            <a:xfrm>
              <a:off x="0" y="156873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5" name="Shape 1215"/>
            <p:cNvSpPr/>
            <p:nvPr/>
          </p:nvSpPr>
          <p:spPr>
            <a:xfrm>
              <a:off x="269913" y="168680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6" name="Shape 1216"/>
            <p:cNvSpPr/>
            <p:nvPr/>
          </p:nvSpPr>
          <p:spPr>
            <a:xfrm>
              <a:off x="50608" y="180488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7" name="Shape 1217"/>
            <p:cNvSpPr/>
            <p:nvPr/>
          </p:nvSpPr>
          <p:spPr>
            <a:xfrm>
              <a:off x="354261" y="187235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8" name="Shape 1218"/>
            <p:cNvSpPr/>
            <p:nvPr/>
          </p:nvSpPr>
          <p:spPr>
            <a:xfrm>
              <a:off x="151826" y="202417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9" name="Shape 1219"/>
            <p:cNvSpPr/>
            <p:nvPr/>
          </p:nvSpPr>
          <p:spPr>
            <a:xfrm>
              <a:off x="489218" y="204104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0" name="Shape 1220"/>
            <p:cNvSpPr/>
            <p:nvPr/>
          </p:nvSpPr>
          <p:spPr>
            <a:xfrm>
              <a:off x="269913" y="2226589"/>
              <a:ext cx="249331"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1" name="Shape 1221"/>
            <p:cNvSpPr/>
            <p:nvPr/>
          </p:nvSpPr>
          <p:spPr>
            <a:xfrm>
              <a:off x="624176" y="2192852"/>
              <a:ext cx="113106" cy="249299"/>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2" name="Shape 1222"/>
            <p:cNvSpPr/>
            <p:nvPr/>
          </p:nvSpPr>
          <p:spPr>
            <a:xfrm>
              <a:off x="438610" y="239527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3" name="Shape 1223"/>
            <p:cNvSpPr/>
            <p:nvPr/>
          </p:nvSpPr>
          <p:spPr>
            <a:xfrm>
              <a:off x="792872" y="231092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4" name="Shape 1224"/>
            <p:cNvSpPr/>
            <p:nvPr/>
          </p:nvSpPr>
          <p:spPr>
            <a:xfrm>
              <a:off x="641045" y="253021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5" name="Shape 1225"/>
            <p:cNvSpPr/>
            <p:nvPr/>
          </p:nvSpPr>
          <p:spPr>
            <a:xfrm>
              <a:off x="978437" y="241213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6" name="Shape 1226"/>
            <p:cNvSpPr/>
            <p:nvPr/>
          </p:nvSpPr>
          <p:spPr>
            <a:xfrm>
              <a:off x="877220" y="2614555"/>
              <a:ext cx="226827" cy="133188"/>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7" name="Shape 1227"/>
            <p:cNvSpPr/>
            <p:nvPr/>
          </p:nvSpPr>
          <p:spPr>
            <a:xfrm>
              <a:off x="1130264" y="50604"/>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8" name="Shape 1228"/>
            <p:cNvSpPr/>
            <p:nvPr/>
          </p:nvSpPr>
          <p:spPr>
            <a:xfrm>
              <a:off x="151826" y="118076"/>
              <a:ext cx="1615861" cy="2895861"/>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9" name="Shape 1229"/>
            <p:cNvSpPr/>
            <p:nvPr/>
          </p:nvSpPr>
          <p:spPr>
            <a:xfrm>
              <a:off x="1855659" y="219285"/>
              <a:ext cx="226834" cy="133177"/>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0" name="Shape 1230"/>
            <p:cNvSpPr/>
            <p:nvPr/>
          </p:nvSpPr>
          <p:spPr>
            <a:xfrm>
              <a:off x="1956875" y="0"/>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1" name="Shape 1231"/>
            <p:cNvSpPr/>
            <p:nvPr/>
          </p:nvSpPr>
          <p:spPr>
            <a:xfrm>
              <a:off x="2024355" y="303625"/>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2" name="Shape 1232"/>
            <p:cNvSpPr/>
            <p:nvPr/>
          </p:nvSpPr>
          <p:spPr>
            <a:xfrm>
              <a:off x="2176179" y="101208"/>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3" name="Shape 1233"/>
            <p:cNvSpPr/>
            <p:nvPr/>
          </p:nvSpPr>
          <p:spPr>
            <a:xfrm>
              <a:off x="2193049" y="438570"/>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4" name="Shape 1234"/>
            <p:cNvSpPr/>
            <p:nvPr/>
          </p:nvSpPr>
          <p:spPr>
            <a:xfrm>
              <a:off x="2378616" y="219285"/>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5" name="Shape 1235"/>
            <p:cNvSpPr/>
            <p:nvPr/>
          </p:nvSpPr>
          <p:spPr>
            <a:xfrm>
              <a:off x="2344877" y="573515"/>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6" name="Shape 1236"/>
            <p:cNvSpPr/>
            <p:nvPr/>
          </p:nvSpPr>
          <p:spPr>
            <a:xfrm>
              <a:off x="2547314" y="387966"/>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7" name="Shape 1237"/>
            <p:cNvSpPr/>
            <p:nvPr/>
          </p:nvSpPr>
          <p:spPr>
            <a:xfrm>
              <a:off x="2462964" y="742196"/>
              <a:ext cx="241777" cy="119902"/>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8" name="Shape 1238"/>
            <p:cNvSpPr/>
            <p:nvPr/>
          </p:nvSpPr>
          <p:spPr>
            <a:xfrm>
              <a:off x="2682268" y="590383"/>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9" name="Shape 1239"/>
            <p:cNvSpPr/>
            <p:nvPr/>
          </p:nvSpPr>
          <p:spPr>
            <a:xfrm>
              <a:off x="2564182" y="927745"/>
              <a:ext cx="226835" cy="133176"/>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40" name="Shape 1240"/>
            <p:cNvSpPr/>
            <p:nvPr/>
          </p:nvSpPr>
          <p:spPr>
            <a:xfrm>
              <a:off x="2783488" y="826536"/>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41" name="Shape 1241"/>
            <p:cNvSpPr/>
            <p:nvPr/>
          </p:nvSpPr>
          <p:spPr>
            <a:xfrm>
              <a:off x="2631660" y="1113294"/>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42" name="Shape 1242"/>
            <p:cNvSpPr/>
            <p:nvPr/>
          </p:nvSpPr>
          <p:spPr>
            <a:xfrm>
              <a:off x="2834095" y="1062690"/>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43" name="Shape 1243"/>
            <p:cNvSpPr/>
            <p:nvPr/>
          </p:nvSpPr>
          <p:spPr>
            <a:xfrm>
              <a:off x="2665400" y="1315711"/>
              <a:ext cx="177524" cy="177507"/>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44" name="Shape 1244"/>
            <p:cNvSpPr/>
            <p:nvPr/>
          </p:nvSpPr>
          <p:spPr>
            <a:xfrm>
              <a:off x="2834095" y="1315711"/>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45" name="Shape 1245"/>
            <p:cNvSpPr/>
            <p:nvPr/>
          </p:nvSpPr>
          <p:spPr>
            <a:xfrm>
              <a:off x="2648531" y="1501259"/>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46" name="Shape 1246"/>
            <p:cNvSpPr/>
            <p:nvPr/>
          </p:nvSpPr>
          <p:spPr>
            <a:xfrm>
              <a:off x="2800356" y="156873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47" name="Shape 1247"/>
            <p:cNvSpPr/>
            <p:nvPr/>
          </p:nvSpPr>
          <p:spPr>
            <a:xfrm>
              <a:off x="2614790" y="168680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48" name="Shape 1248"/>
            <p:cNvSpPr/>
            <p:nvPr/>
          </p:nvSpPr>
          <p:spPr>
            <a:xfrm>
              <a:off x="2732880" y="180488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49" name="Shape 1249"/>
            <p:cNvSpPr/>
            <p:nvPr/>
          </p:nvSpPr>
          <p:spPr>
            <a:xfrm>
              <a:off x="2530442" y="187235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50" name="Shape 1250"/>
            <p:cNvSpPr/>
            <p:nvPr/>
          </p:nvSpPr>
          <p:spPr>
            <a:xfrm>
              <a:off x="2631660" y="202417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51" name="Shape 1251"/>
            <p:cNvSpPr/>
            <p:nvPr/>
          </p:nvSpPr>
          <p:spPr>
            <a:xfrm>
              <a:off x="2412356" y="204104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52" name="Shape 1252"/>
            <p:cNvSpPr/>
            <p:nvPr/>
          </p:nvSpPr>
          <p:spPr>
            <a:xfrm>
              <a:off x="2479832" y="2226589"/>
              <a:ext cx="249331"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53" name="Shape 1253"/>
            <p:cNvSpPr/>
            <p:nvPr/>
          </p:nvSpPr>
          <p:spPr>
            <a:xfrm>
              <a:off x="2260529" y="2192852"/>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54" name="Shape 1254"/>
            <p:cNvSpPr/>
            <p:nvPr/>
          </p:nvSpPr>
          <p:spPr>
            <a:xfrm>
              <a:off x="2311137" y="239527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55" name="Shape 1255"/>
            <p:cNvSpPr/>
            <p:nvPr/>
          </p:nvSpPr>
          <p:spPr>
            <a:xfrm>
              <a:off x="2091831" y="231092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56" name="Shape 1256"/>
            <p:cNvSpPr/>
            <p:nvPr/>
          </p:nvSpPr>
          <p:spPr>
            <a:xfrm>
              <a:off x="2125570" y="253021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57" name="Shape 1257"/>
            <p:cNvSpPr/>
            <p:nvPr/>
          </p:nvSpPr>
          <p:spPr>
            <a:xfrm>
              <a:off x="1906266" y="241213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58" name="Shape 1258"/>
            <p:cNvSpPr/>
            <p:nvPr/>
          </p:nvSpPr>
          <p:spPr>
            <a:xfrm>
              <a:off x="1906266" y="2614555"/>
              <a:ext cx="226827" cy="133188"/>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59" name="Shape 1259"/>
            <p:cNvSpPr/>
            <p:nvPr/>
          </p:nvSpPr>
          <p:spPr>
            <a:xfrm>
              <a:off x="1653223" y="50604"/>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60" name="Shape 1260"/>
            <p:cNvSpPr/>
            <p:nvPr/>
          </p:nvSpPr>
          <p:spPr>
            <a:xfrm>
              <a:off x="1231482" y="118076"/>
              <a:ext cx="1615861" cy="2895861"/>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grpSp>
        <p:nvGrpSpPr>
          <p:cNvPr id="1326" name="Group 1326"/>
          <p:cNvGrpSpPr/>
          <p:nvPr/>
        </p:nvGrpSpPr>
        <p:grpSpPr>
          <a:xfrm>
            <a:off x="10696982" y="5400169"/>
            <a:ext cx="3011627" cy="3013939"/>
            <a:chOff x="-1" y="0"/>
            <a:chExt cx="3011625" cy="3013937"/>
          </a:xfrm>
        </p:grpSpPr>
        <p:sp>
          <p:nvSpPr>
            <p:cNvPr id="1262" name="Shape 1262"/>
            <p:cNvSpPr/>
            <p:nvPr/>
          </p:nvSpPr>
          <p:spPr>
            <a:xfrm>
              <a:off x="927828" y="219285"/>
              <a:ext cx="226852" cy="133177"/>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63" name="Shape 1263"/>
            <p:cNvSpPr/>
            <p:nvPr/>
          </p:nvSpPr>
          <p:spPr>
            <a:xfrm>
              <a:off x="927828" y="0"/>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64" name="Shape 1264"/>
            <p:cNvSpPr/>
            <p:nvPr/>
          </p:nvSpPr>
          <p:spPr>
            <a:xfrm>
              <a:off x="742263" y="303625"/>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65" name="Shape 1265"/>
            <p:cNvSpPr/>
            <p:nvPr/>
          </p:nvSpPr>
          <p:spPr>
            <a:xfrm>
              <a:off x="708524" y="101208"/>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66" name="Shape 1266"/>
            <p:cNvSpPr/>
            <p:nvPr/>
          </p:nvSpPr>
          <p:spPr>
            <a:xfrm>
              <a:off x="556697" y="438570"/>
              <a:ext cx="249330"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67" name="Shape 1267"/>
            <p:cNvSpPr/>
            <p:nvPr/>
          </p:nvSpPr>
          <p:spPr>
            <a:xfrm>
              <a:off x="522958" y="219285"/>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68" name="Shape 1268"/>
            <p:cNvSpPr/>
            <p:nvPr/>
          </p:nvSpPr>
          <p:spPr>
            <a:xfrm>
              <a:off x="421740" y="573515"/>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69" name="Shape 1269"/>
            <p:cNvSpPr/>
            <p:nvPr/>
          </p:nvSpPr>
          <p:spPr>
            <a:xfrm>
              <a:off x="354262" y="387966"/>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70" name="Shape 1270"/>
            <p:cNvSpPr/>
            <p:nvPr/>
          </p:nvSpPr>
          <p:spPr>
            <a:xfrm>
              <a:off x="303653" y="742196"/>
              <a:ext cx="241768" cy="119902"/>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71" name="Shape 1271"/>
            <p:cNvSpPr/>
            <p:nvPr/>
          </p:nvSpPr>
          <p:spPr>
            <a:xfrm>
              <a:off x="202435" y="590383"/>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72" name="Shape 1272"/>
            <p:cNvSpPr/>
            <p:nvPr/>
          </p:nvSpPr>
          <p:spPr>
            <a:xfrm>
              <a:off x="219305" y="927745"/>
              <a:ext cx="226835" cy="133176"/>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73" name="Shape 1273"/>
            <p:cNvSpPr/>
            <p:nvPr/>
          </p:nvSpPr>
          <p:spPr>
            <a:xfrm>
              <a:off x="101217" y="826536"/>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74" name="Shape 1274"/>
            <p:cNvSpPr/>
            <p:nvPr/>
          </p:nvSpPr>
          <p:spPr>
            <a:xfrm>
              <a:off x="185565" y="1113294"/>
              <a:ext cx="205039"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75" name="Shape 1275"/>
            <p:cNvSpPr/>
            <p:nvPr/>
          </p:nvSpPr>
          <p:spPr>
            <a:xfrm>
              <a:off x="33739" y="1062690"/>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76" name="Shape 1276"/>
            <p:cNvSpPr/>
            <p:nvPr/>
          </p:nvSpPr>
          <p:spPr>
            <a:xfrm>
              <a:off x="168696" y="1315711"/>
              <a:ext cx="177524" cy="177507"/>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77" name="Shape 1277"/>
            <p:cNvSpPr/>
            <p:nvPr/>
          </p:nvSpPr>
          <p:spPr>
            <a:xfrm>
              <a:off x="-1" y="1315711"/>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78" name="Shape 1278"/>
            <p:cNvSpPr/>
            <p:nvPr/>
          </p:nvSpPr>
          <p:spPr>
            <a:xfrm>
              <a:off x="202435" y="1501259"/>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79" name="Shape 1279"/>
            <p:cNvSpPr/>
            <p:nvPr/>
          </p:nvSpPr>
          <p:spPr>
            <a:xfrm>
              <a:off x="0" y="156873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0" name="Shape 1280"/>
            <p:cNvSpPr/>
            <p:nvPr/>
          </p:nvSpPr>
          <p:spPr>
            <a:xfrm>
              <a:off x="269913" y="168680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1" name="Shape 1281"/>
            <p:cNvSpPr/>
            <p:nvPr/>
          </p:nvSpPr>
          <p:spPr>
            <a:xfrm>
              <a:off x="50608" y="180488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2" name="Shape 1282"/>
            <p:cNvSpPr/>
            <p:nvPr/>
          </p:nvSpPr>
          <p:spPr>
            <a:xfrm>
              <a:off x="354262" y="187235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3" name="Shape 1283"/>
            <p:cNvSpPr/>
            <p:nvPr/>
          </p:nvSpPr>
          <p:spPr>
            <a:xfrm>
              <a:off x="151826" y="202417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4" name="Shape 1284"/>
            <p:cNvSpPr/>
            <p:nvPr/>
          </p:nvSpPr>
          <p:spPr>
            <a:xfrm>
              <a:off x="489218" y="204104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5" name="Shape 1285"/>
            <p:cNvSpPr/>
            <p:nvPr/>
          </p:nvSpPr>
          <p:spPr>
            <a:xfrm>
              <a:off x="269913" y="2226589"/>
              <a:ext cx="249331"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6" name="Shape 1286"/>
            <p:cNvSpPr/>
            <p:nvPr/>
          </p:nvSpPr>
          <p:spPr>
            <a:xfrm>
              <a:off x="624175" y="2192852"/>
              <a:ext cx="113106" cy="249299"/>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7" name="Shape 1287"/>
            <p:cNvSpPr/>
            <p:nvPr/>
          </p:nvSpPr>
          <p:spPr>
            <a:xfrm>
              <a:off x="438610" y="239527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8" name="Shape 1288"/>
            <p:cNvSpPr/>
            <p:nvPr/>
          </p:nvSpPr>
          <p:spPr>
            <a:xfrm>
              <a:off x="792871" y="231092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9" name="Shape 1289"/>
            <p:cNvSpPr/>
            <p:nvPr/>
          </p:nvSpPr>
          <p:spPr>
            <a:xfrm>
              <a:off x="641045" y="253021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90" name="Shape 1290"/>
            <p:cNvSpPr/>
            <p:nvPr/>
          </p:nvSpPr>
          <p:spPr>
            <a:xfrm>
              <a:off x="978436" y="241213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91" name="Shape 1291"/>
            <p:cNvSpPr/>
            <p:nvPr/>
          </p:nvSpPr>
          <p:spPr>
            <a:xfrm>
              <a:off x="877219" y="2614555"/>
              <a:ext cx="226827" cy="133188"/>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92" name="Shape 1292"/>
            <p:cNvSpPr/>
            <p:nvPr/>
          </p:nvSpPr>
          <p:spPr>
            <a:xfrm>
              <a:off x="1130264" y="50604"/>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93" name="Shape 1293"/>
            <p:cNvSpPr/>
            <p:nvPr/>
          </p:nvSpPr>
          <p:spPr>
            <a:xfrm>
              <a:off x="151826" y="118076"/>
              <a:ext cx="1615861" cy="2895861"/>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94" name="Shape 1294"/>
            <p:cNvSpPr/>
            <p:nvPr/>
          </p:nvSpPr>
          <p:spPr>
            <a:xfrm>
              <a:off x="1855658" y="219285"/>
              <a:ext cx="226835" cy="133177"/>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95" name="Shape 1295"/>
            <p:cNvSpPr/>
            <p:nvPr/>
          </p:nvSpPr>
          <p:spPr>
            <a:xfrm>
              <a:off x="1956875" y="0"/>
              <a:ext cx="133187"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96" name="Shape 1296"/>
            <p:cNvSpPr/>
            <p:nvPr/>
          </p:nvSpPr>
          <p:spPr>
            <a:xfrm>
              <a:off x="2024355" y="303625"/>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97" name="Shape 1297"/>
            <p:cNvSpPr/>
            <p:nvPr/>
          </p:nvSpPr>
          <p:spPr>
            <a:xfrm>
              <a:off x="2176180" y="101208"/>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98" name="Shape 1298"/>
            <p:cNvSpPr/>
            <p:nvPr/>
          </p:nvSpPr>
          <p:spPr>
            <a:xfrm>
              <a:off x="2193049" y="438570"/>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99" name="Shape 1299"/>
            <p:cNvSpPr/>
            <p:nvPr/>
          </p:nvSpPr>
          <p:spPr>
            <a:xfrm>
              <a:off x="2378615" y="219285"/>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0" name="Shape 1300"/>
            <p:cNvSpPr/>
            <p:nvPr/>
          </p:nvSpPr>
          <p:spPr>
            <a:xfrm>
              <a:off x="2344876" y="573515"/>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1" name="Shape 1301"/>
            <p:cNvSpPr/>
            <p:nvPr/>
          </p:nvSpPr>
          <p:spPr>
            <a:xfrm>
              <a:off x="2547314" y="387966"/>
              <a:ext cx="113093"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2" name="Shape 1302"/>
            <p:cNvSpPr/>
            <p:nvPr/>
          </p:nvSpPr>
          <p:spPr>
            <a:xfrm>
              <a:off x="2462964" y="742196"/>
              <a:ext cx="241776" cy="119902"/>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3" name="Shape 1303"/>
            <p:cNvSpPr/>
            <p:nvPr/>
          </p:nvSpPr>
          <p:spPr>
            <a:xfrm>
              <a:off x="2682267" y="590383"/>
              <a:ext cx="119907"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4" name="Shape 1304"/>
            <p:cNvSpPr/>
            <p:nvPr/>
          </p:nvSpPr>
          <p:spPr>
            <a:xfrm>
              <a:off x="2564181" y="927745"/>
              <a:ext cx="226835" cy="133176"/>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5" name="Shape 1305"/>
            <p:cNvSpPr/>
            <p:nvPr/>
          </p:nvSpPr>
          <p:spPr>
            <a:xfrm>
              <a:off x="2783487" y="826536"/>
              <a:ext cx="133186"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6" name="Shape 1306"/>
            <p:cNvSpPr/>
            <p:nvPr/>
          </p:nvSpPr>
          <p:spPr>
            <a:xfrm>
              <a:off x="2631659" y="1113294"/>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7" name="Shape 1307"/>
            <p:cNvSpPr/>
            <p:nvPr/>
          </p:nvSpPr>
          <p:spPr>
            <a:xfrm>
              <a:off x="2834095" y="1062690"/>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8" name="Shape 1308"/>
            <p:cNvSpPr/>
            <p:nvPr/>
          </p:nvSpPr>
          <p:spPr>
            <a:xfrm>
              <a:off x="2665399" y="1315711"/>
              <a:ext cx="177524" cy="177507"/>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9" name="Shape 1309"/>
            <p:cNvSpPr/>
            <p:nvPr/>
          </p:nvSpPr>
          <p:spPr>
            <a:xfrm>
              <a:off x="2834095" y="1315711"/>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0" name="Shape 1310"/>
            <p:cNvSpPr/>
            <p:nvPr/>
          </p:nvSpPr>
          <p:spPr>
            <a:xfrm>
              <a:off x="2648529" y="1501259"/>
              <a:ext cx="152570"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1" name="Shape 1311"/>
            <p:cNvSpPr/>
            <p:nvPr/>
          </p:nvSpPr>
          <p:spPr>
            <a:xfrm>
              <a:off x="2800355" y="156873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2" name="Shape 1312"/>
            <p:cNvSpPr/>
            <p:nvPr/>
          </p:nvSpPr>
          <p:spPr>
            <a:xfrm>
              <a:off x="2614789" y="168680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3" name="Shape 1313"/>
            <p:cNvSpPr/>
            <p:nvPr/>
          </p:nvSpPr>
          <p:spPr>
            <a:xfrm>
              <a:off x="2732879" y="180488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4" name="Shape 1314"/>
            <p:cNvSpPr/>
            <p:nvPr/>
          </p:nvSpPr>
          <p:spPr>
            <a:xfrm>
              <a:off x="2530442" y="187235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5" name="Shape 1315"/>
            <p:cNvSpPr/>
            <p:nvPr/>
          </p:nvSpPr>
          <p:spPr>
            <a:xfrm>
              <a:off x="2631659" y="202417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6" name="Shape 1316"/>
            <p:cNvSpPr/>
            <p:nvPr/>
          </p:nvSpPr>
          <p:spPr>
            <a:xfrm>
              <a:off x="2412354" y="204104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7" name="Shape 1317"/>
            <p:cNvSpPr/>
            <p:nvPr/>
          </p:nvSpPr>
          <p:spPr>
            <a:xfrm>
              <a:off x="2479832" y="2226589"/>
              <a:ext cx="249331"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8" name="Shape 1318"/>
            <p:cNvSpPr/>
            <p:nvPr/>
          </p:nvSpPr>
          <p:spPr>
            <a:xfrm>
              <a:off x="2260528" y="2192852"/>
              <a:ext cx="113095" cy="249299"/>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9" name="Shape 1319"/>
            <p:cNvSpPr/>
            <p:nvPr/>
          </p:nvSpPr>
          <p:spPr>
            <a:xfrm>
              <a:off x="2311136" y="239527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0" name="Shape 1320"/>
            <p:cNvSpPr/>
            <p:nvPr/>
          </p:nvSpPr>
          <p:spPr>
            <a:xfrm>
              <a:off x="2091831" y="231092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1" name="Shape 1321"/>
            <p:cNvSpPr/>
            <p:nvPr/>
          </p:nvSpPr>
          <p:spPr>
            <a:xfrm>
              <a:off x="2125570" y="2530213"/>
              <a:ext cx="241762"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2" name="Shape 1322"/>
            <p:cNvSpPr/>
            <p:nvPr/>
          </p:nvSpPr>
          <p:spPr>
            <a:xfrm>
              <a:off x="1906266" y="241213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3" name="Shape 1323"/>
            <p:cNvSpPr/>
            <p:nvPr/>
          </p:nvSpPr>
          <p:spPr>
            <a:xfrm>
              <a:off x="1906266" y="2614555"/>
              <a:ext cx="226827" cy="133188"/>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4" name="Shape 1324"/>
            <p:cNvSpPr/>
            <p:nvPr/>
          </p:nvSpPr>
          <p:spPr>
            <a:xfrm>
              <a:off x="1653223" y="50604"/>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5" name="Shape 1325"/>
            <p:cNvSpPr/>
            <p:nvPr/>
          </p:nvSpPr>
          <p:spPr>
            <a:xfrm>
              <a:off x="1231482" y="118076"/>
              <a:ext cx="1615861" cy="2895861"/>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grpSp>
        <p:nvGrpSpPr>
          <p:cNvPr id="1391" name="Group 1391"/>
          <p:cNvGrpSpPr/>
          <p:nvPr/>
        </p:nvGrpSpPr>
        <p:grpSpPr>
          <a:xfrm>
            <a:off x="18380483" y="5400169"/>
            <a:ext cx="3011626" cy="3013939"/>
            <a:chOff x="-1" y="0"/>
            <a:chExt cx="3011624" cy="3013937"/>
          </a:xfrm>
        </p:grpSpPr>
        <p:sp>
          <p:nvSpPr>
            <p:cNvPr id="1327" name="Shape 1327"/>
            <p:cNvSpPr/>
            <p:nvPr/>
          </p:nvSpPr>
          <p:spPr>
            <a:xfrm>
              <a:off x="927829" y="219285"/>
              <a:ext cx="226852" cy="133177"/>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8" name="Shape 1328"/>
            <p:cNvSpPr/>
            <p:nvPr/>
          </p:nvSpPr>
          <p:spPr>
            <a:xfrm>
              <a:off x="927829" y="0"/>
              <a:ext cx="133189"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9" name="Shape 1329"/>
            <p:cNvSpPr/>
            <p:nvPr/>
          </p:nvSpPr>
          <p:spPr>
            <a:xfrm>
              <a:off x="742263" y="303625"/>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0" name="Shape 1330"/>
            <p:cNvSpPr/>
            <p:nvPr/>
          </p:nvSpPr>
          <p:spPr>
            <a:xfrm>
              <a:off x="708524" y="101208"/>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1" name="Shape 1331"/>
            <p:cNvSpPr/>
            <p:nvPr/>
          </p:nvSpPr>
          <p:spPr>
            <a:xfrm>
              <a:off x="556697" y="438570"/>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2" name="Shape 1332"/>
            <p:cNvSpPr/>
            <p:nvPr/>
          </p:nvSpPr>
          <p:spPr>
            <a:xfrm>
              <a:off x="522958" y="219285"/>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3" name="Shape 1333"/>
            <p:cNvSpPr/>
            <p:nvPr/>
          </p:nvSpPr>
          <p:spPr>
            <a:xfrm>
              <a:off x="421740" y="573515"/>
              <a:ext cx="249330"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4" name="Shape 1334"/>
            <p:cNvSpPr/>
            <p:nvPr/>
          </p:nvSpPr>
          <p:spPr>
            <a:xfrm>
              <a:off x="354262" y="387966"/>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5" name="Shape 1335"/>
            <p:cNvSpPr/>
            <p:nvPr/>
          </p:nvSpPr>
          <p:spPr>
            <a:xfrm>
              <a:off x="303652" y="742196"/>
              <a:ext cx="241768" cy="119902"/>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6" name="Shape 1336"/>
            <p:cNvSpPr/>
            <p:nvPr/>
          </p:nvSpPr>
          <p:spPr>
            <a:xfrm>
              <a:off x="202435" y="590383"/>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7" name="Shape 1337"/>
            <p:cNvSpPr/>
            <p:nvPr/>
          </p:nvSpPr>
          <p:spPr>
            <a:xfrm>
              <a:off x="219304" y="927745"/>
              <a:ext cx="226835" cy="133176"/>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8" name="Shape 1338"/>
            <p:cNvSpPr/>
            <p:nvPr/>
          </p:nvSpPr>
          <p:spPr>
            <a:xfrm>
              <a:off x="101217" y="826536"/>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9" name="Shape 1339"/>
            <p:cNvSpPr/>
            <p:nvPr/>
          </p:nvSpPr>
          <p:spPr>
            <a:xfrm>
              <a:off x="185565" y="1113294"/>
              <a:ext cx="205039"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0" name="Shape 1340"/>
            <p:cNvSpPr/>
            <p:nvPr/>
          </p:nvSpPr>
          <p:spPr>
            <a:xfrm>
              <a:off x="33739" y="1062690"/>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1" name="Shape 1341"/>
            <p:cNvSpPr/>
            <p:nvPr/>
          </p:nvSpPr>
          <p:spPr>
            <a:xfrm>
              <a:off x="168696" y="1315711"/>
              <a:ext cx="177524" cy="177507"/>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2" name="Shape 1342"/>
            <p:cNvSpPr/>
            <p:nvPr/>
          </p:nvSpPr>
          <p:spPr>
            <a:xfrm>
              <a:off x="-1" y="1315711"/>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3" name="Shape 1343"/>
            <p:cNvSpPr/>
            <p:nvPr/>
          </p:nvSpPr>
          <p:spPr>
            <a:xfrm>
              <a:off x="202435" y="1501259"/>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4" name="Shape 1344"/>
            <p:cNvSpPr/>
            <p:nvPr/>
          </p:nvSpPr>
          <p:spPr>
            <a:xfrm>
              <a:off x="0" y="156873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5" name="Shape 1345"/>
            <p:cNvSpPr/>
            <p:nvPr/>
          </p:nvSpPr>
          <p:spPr>
            <a:xfrm>
              <a:off x="269913" y="168680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6" name="Shape 1346"/>
            <p:cNvSpPr/>
            <p:nvPr/>
          </p:nvSpPr>
          <p:spPr>
            <a:xfrm>
              <a:off x="50609" y="180488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7" name="Shape 1347"/>
            <p:cNvSpPr/>
            <p:nvPr/>
          </p:nvSpPr>
          <p:spPr>
            <a:xfrm>
              <a:off x="354262" y="187235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8" name="Shape 1348"/>
            <p:cNvSpPr/>
            <p:nvPr/>
          </p:nvSpPr>
          <p:spPr>
            <a:xfrm>
              <a:off x="151826" y="202417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9" name="Shape 1349"/>
            <p:cNvSpPr/>
            <p:nvPr/>
          </p:nvSpPr>
          <p:spPr>
            <a:xfrm>
              <a:off x="489218" y="2041041"/>
              <a:ext cx="113095"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0" name="Shape 1350"/>
            <p:cNvSpPr/>
            <p:nvPr/>
          </p:nvSpPr>
          <p:spPr>
            <a:xfrm>
              <a:off x="269913" y="2226589"/>
              <a:ext cx="249331"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1" name="Shape 1351"/>
            <p:cNvSpPr/>
            <p:nvPr/>
          </p:nvSpPr>
          <p:spPr>
            <a:xfrm>
              <a:off x="624175" y="2192852"/>
              <a:ext cx="113106" cy="249299"/>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2" name="Shape 1352"/>
            <p:cNvSpPr/>
            <p:nvPr/>
          </p:nvSpPr>
          <p:spPr>
            <a:xfrm>
              <a:off x="438610" y="239527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3" name="Shape 1353"/>
            <p:cNvSpPr/>
            <p:nvPr/>
          </p:nvSpPr>
          <p:spPr>
            <a:xfrm>
              <a:off x="792872" y="2310928"/>
              <a:ext cx="119907"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4" name="Shape 1354"/>
            <p:cNvSpPr/>
            <p:nvPr/>
          </p:nvSpPr>
          <p:spPr>
            <a:xfrm>
              <a:off x="641046" y="253021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5" name="Shape 1355"/>
            <p:cNvSpPr/>
            <p:nvPr/>
          </p:nvSpPr>
          <p:spPr>
            <a:xfrm>
              <a:off x="978436" y="241213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6" name="Shape 1356"/>
            <p:cNvSpPr/>
            <p:nvPr/>
          </p:nvSpPr>
          <p:spPr>
            <a:xfrm>
              <a:off x="877219" y="2614555"/>
              <a:ext cx="226827" cy="133188"/>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7" name="Shape 1357"/>
            <p:cNvSpPr/>
            <p:nvPr/>
          </p:nvSpPr>
          <p:spPr>
            <a:xfrm>
              <a:off x="1130263" y="50604"/>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8" name="Shape 1358"/>
            <p:cNvSpPr/>
            <p:nvPr/>
          </p:nvSpPr>
          <p:spPr>
            <a:xfrm>
              <a:off x="151826" y="118076"/>
              <a:ext cx="1615861" cy="2895861"/>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9" name="Shape 1359"/>
            <p:cNvSpPr/>
            <p:nvPr/>
          </p:nvSpPr>
          <p:spPr>
            <a:xfrm>
              <a:off x="1855658" y="219285"/>
              <a:ext cx="226835" cy="133177"/>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0" name="Shape 1360"/>
            <p:cNvSpPr/>
            <p:nvPr/>
          </p:nvSpPr>
          <p:spPr>
            <a:xfrm>
              <a:off x="1956875" y="0"/>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1" name="Shape 1361"/>
            <p:cNvSpPr/>
            <p:nvPr/>
          </p:nvSpPr>
          <p:spPr>
            <a:xfrm>
              <a:off x="2024355" y="303625"/>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2" name="Shape 1362"/>
            <p:cNvSpPr/>
            <p:nvPr/>
          </p:nvSpPr>
          <p:spPr>
            <a:xfrm>
              <a:off x="2176179" y="101208"/>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3" name="Shape 1363"/>
            <p:cNvSpPr/>
            <p:nvPr/>
          </p:nvSpPr>
          <p:spPr>
            <a:xfrm>
              <a:off x="2193049" y="438570"/>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4" name="Shape 1364"/>
            <p:cNvSpPr/>
            <p:nvPr/>
          </p:nvSpPr>
          <p:spPr>
            <a:xfrm>
              <a:off x="2378615" y="219285"/>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5" name="Shape 1365"/>
            <p:cNvSpPr/>
            <p:nvPr/>
          </p:nvSpPr>
          <p:spPr>
            <a:xfrm>
              <a:off x="2344876" y="573515"/>
              <a:ext cx="249330"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6" name="Shape 1366"/>
            <p:cNvSpPr/>
            <p:nvPr/>
          </p:nvSpPr>
          <p:spPr>
            <a:xfrm>
              <a:off x="2547313" y="387966"/>
              <a:ext cx="113093"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7" name="Shape 1367"/>
            <p:cNvSpPr/>
            <p:nvPr/>
          </p:nvSpPr>
          <p:spPr>
            <a:xfrm>
              <a:off x="2462963" y="742196"/>
              <a:ext cx="241776" cy="119902"/>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8" name="Shape 1368"/>
            <p:cNvSpPr/>
            <p:nvPr/>
          </p:nvSpPr>
          <p:spPr>
            <a:xfrm>
              <a:off x="2682267" y="590383"/>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9" name="Shape 1369"/>
            <p:cNvSpPr/>
            <p:nvPr/>
          </p:nvSpPr>
          <p:spPr>
            <a:xfrm>
              <a:off x="2564180" y="927745"/>
              <a:ext cx="226835" cy="133176"/>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0" name="Shape 1370"/>
            <p:cNvSpPr/>
            <p:nvPr/>
          </p:nvSpPr>
          <p:spPr>
            <a:xfrm>
              <a:off x="2783486" y="826536"/>
              <a:ext cx="133186"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1" name="Shape 1371"/>
            <p:cNvSpPr/>
            <p:nvPr/>
          </p:nvSpPr>
          <p:spPr>
            <a:xfrm>
              <a:off x="2631660" y="1113294"/>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2" name="Shape 1372"/>
            <p:cNvSpPr/>
            <p:nvPr/>
          </p:nvSpPr>
          <p:spPr>
            <a:xfrm>
              <a:off x="2834094" y="1062690"/>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3" name="Shape 1373"/>
            <p:cNvSpPr/>
            <p:nvPr/>
          </p:nvSpPr>
          <p:spPr>
            <a:xfrm>
              <a:off x="2665399" y="1315711"/>
              <a:ext cx="177523" cy="177507"/>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4" name="Shape 1374"/>
            <p:cNvSpPr/>
            <p:nvPr/>
          </p:nvSpPr>
          <p:spPr>
            <a:xfrm>
              <a:off x="2834094" y="1315711"/>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5" name="Shape 1375"/>
            <p:cNvSpPr/>
            <p:nvPr/>
          </p:nvSpPr>
          <p:spPr>
            <a:xfrm>
              <a:off x="2648530" y="1501259"/>
              <a:ext cx="152570"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6" name="Shape 1376"/>
            <p:cNvSpPr/>
            <p:nvPr/>
          </p:nvSpPr>
          <p:spPr>
            <a:xfrm>
              <a:off x="2800355" y="156873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7" name="Shape 1377"/>
            <p:cNvSpPr/>
            <p:nvPr/>
          </p:nvSpPr>
          <p:spPr>
            <a:xfrm>
              <a:off x="2614789" y="168680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8" name="Shape 1378"/>
            <p:cNvSpPr/>
            <p:nvPr/>
          </p:nvSpPr>
          <p:spPr>
            <a:xfrm>
              <a:off x="2732878" y="180488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9" name="Shape 1379"/>
            <p:cNvSpPr/>
            <p:nvPr/>
          </p:nvSpPr>
          <p:spPr>
            <a:xfrm>
              <a:off x="2530441" y="187235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80" name="Shape 1380"/>
            <p:cNvSpPr/>
            <p:nvPr/>
          </p:nvSpPr>
          <p:spPr>
            <a:xfrm>
              <a:off x="2631660" y="202417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81" name="Shape 1381"/>
            <p:cNvSpPr/>
            <p:nvPr/>
          </p:nvSpPr>
          <p:spPr>
            <a:xfrm>
              <a:off x="2412355" y="204104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82" name="Shape 1382"/>
            <p:cNvSpPr/>
            <p:nvPr/>
          </p:nvSpPr>
          <p:spPr>
            <a:xfrm>
              <a:off x="2479832" y="222658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83" name="Shape 1383"/>
            <p:cNvSpPr/>
            <p:nvPr/>
          </p:nvSpPr>
          <p:spPr>
            <a:xfrm>
              <a:off x="2260529" y="2192852"/>
              <a:ext cx="113095" cy="249299"/>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84" name="Shape 1384"/>
            <p:cNvSpPr/>
            <p:nvPr/>
          </p:nvSpPr>
          <p:spPr>
            <a:xfrm>
              <a:off x="2311137" y="239527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85" name="Shape 1385"/>
            <p:cNvSpPr/>
            <p:nvPr/>
          </p:nvSpPr>
          <p:spPr>
            <a:xfrm>
              <a:off x="2091832" y="231092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86" name="Shape 1386"/>
            <p:cNvSpPr/>
            <p:nvPr/>
          </p:nvSpPr>
          <p:spPr>
            <a:xfrm>
              <a:off x="2125570" y="253021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87" name="Shape 1387"/>
            <p:cNvSpPr/>
            <p:nvPr/>
          </p:nvSpPr>
          <p:spPr>
            <a:xfrm>
              <a:off x="1906266" y="241213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88" name="Shape 1388"/>
            <p:cNvSpPr/>
            <p:nvPr/>
          </p:nvSpPr>
          <p:spPr>
            <a:xfrm>
              <a:off x="1906266" y="2614555"/>
              <a:ext cx="226827" cy="133188"/>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89" name="Shape 1389"/>
            <p:cNvSpPr/>
            <p:nvPr/>
          </p:nvSpPr>
          <p:spPr>
            <a:xfrm>
              <a:off x="1653223" y="50604"/>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90" name="Shape 1390"/>
            <p:cNvSpPr/>
            <p:nvPr/>
          </p:nvSpPr>
          <p:spPr>
            <a:xfrm>
              <a:off x="1231482" y="118076"/>
              <a:ext cx="1615862" cy="2895861"/>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392" name="Shape 1392"/>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47</a:t>
            </a:fld>
            <a:endParaRPr/>
          </a:p>
        </p:txBody>
      </p:sp>
      <p:sp>
        <p:nvSpPr>
          <p:cNvPr id="1393" name="Shape 1393"/>
          <p:cNvSpPr/>
          <p:nvPr/>
        </p:nvSpPr>
        <p:spPr>
          <a:xfrm>
            <a:off x="622607" y="420985"/>
            <a:ext cx="99822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Our Awards</a:t>
            </a:r>
          </a:p>
        </p:txBody>
      </p:sp>
      <p:sp>
        <p:nvSpPr>
          <p:cNvPr id="1394" name="Shape 1394"/>
          <p:cNvSpPr/>
          <p:nvPr/>
        </p:nvSpPr>
        <p:spPr>
          <a:xfrm>
            <a:off x="17424400" y="9258300"/>
            <a:ext cx="4851400" cy="2200602"/>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52500">
              <a:lnSpc>
                <a:spcPct val="12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Pellentesque quis pretium nisi, viverra vestibulum felis. Ut id vulputate ligula, vel auctor risus. </a:t>
            </a:r>
          </a:p>
        </p:txBody>
      </p:sp>
      <p:sp>
        <p:nvSpPr>
          <p:cNvPr id="1395" name="Shape 1395"/>
          <p:cNvSpPr/>
          <p:nvPr/>
        </p:nvSpPr>
        <p:spPr>
          <a:xfrm>
            <a:off x="9779000" y="9258300"/>
            <a:ext cx="4851400" cy="2200602"/>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52500">
              <a:lnSpc>
                <a:spcPct val="12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Pellentesque quis pretium nisi, viverra vestibulum felis. Ut id vulputate ligula, vel auctor risus. </a:t>
            </a:r>
          </a:p>
        </p:txBody>
      </p:sp>
      <p:sp>
        <p:nvSpPr>
          <p:cNvPr id="1396" name="Shape 1396"/>
          <p:cNvSpPr/>
          <p:nvPr/>
        </p:nvSpPr>
        <p:spPr>
          <a:xfrm>
            <a:off x="2133600" y="9258300"/>
            <a:ext cx="4851400" cy="2200602"/>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52500">
              <a:lnSpc>
                <a:spcPct val="12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Pellentesque quis pretium nisi, viverra vestibulum felis. Ut id vulputate ligula, vel auctor risus. </a:t>
            </a:r>
          </a:p>
        </p:txBody>
      </p:sp>
      <p:sp>
        <p:nvSpPr>
          <p:cNvPr id="1397" name="Shape 1397"/>
          <p:cNvSpPr/>
          <p:nvPr/>
        </p:nvSpPr>
        <p:spPr>
          <a:xfrm>
            <a:off x="2679700" y="3441700"/>
            <a:ext cx="3733800" cy="1143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1155700">
              <a:lnSpc>
                <a:spcPct val="9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Contest </a:t>
            </a:r>
            <a:r>
              <a:rPr b="1" dirty="0">
                <a:solidFill>
                  <a:schemeClr val="accent1"/>
                </a:solidFill>
                <a:latin typeface="Montserrat"/>
                <a:ea typeface="Montserrat"/>
                <a:cs typeface="Montserrat"/>
              </a:rPr>
              <a:t>2015</a:t>
            </a:r>
          </a:p>
          <a:p>
            <a:pPr defTabSz="1155700">
              <a:lnSpc>
                <a:spcPct val="9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WINNER</a:t>
            </a:r>
          </a:p>
        </p:txBody>
      </p:sp>
      <p:sp>
        <p:nvSpPr>
          <p:cNvPr id="1398" name="Shape 1398"/>
          <p:cNvSpPr/>
          <p:nvPr/>
        </p:nvSpPr>
        <p:spPr>
          <a:xfrm>
            <a:off x="10337800" y="3441700"/>
            <a:ext cx="3733800" cy="1143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1155700">
              <a:lnSpc>
                <a:spcPct val="9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Contest </a:t>
            </a:r>
            <a:r>
              <a:rPr b="1" dirty="0">
                <a:solidFill>
                  <a:schemeClr val="accent1"/>
                </a:solidFill>
                <a:latin typeface="Montserrat"/>
                <a:ea typeface="Montserrat"/>
                <a:cs typeface="Montserrat"/>
              </a:rPr>
              <a:t>2016</a:t>
            </a:r>
            <a:r>
              <a:rPr dirty="0">
                <a:solidFill>
                  <a:schemeClr val="accent1"/>
                </a:solidFill>
                <a:latin typeface="Montserrat"/>
                <a:ea typeface="Montserrat"/>
                <a:cs typeface="Montserrat"/>
              </a:rPr>
              <a:t> WINNER</a:t>
            </a:r>
          </a:p>
        </p:txBody>
      </p:sp>
      <p:sp>
        <p:nvSpPr>
          <p:cNvPr id="1399" name="Shape 1399"/>
          <p:cNvSpPr/>
          <p:nvPr/>
        </p:nvSpPr>
        <p:spPr>
          <a:xfrm>
            <a:off x="18021300" y="3441700"/>
            <a:ext cx="3733800" cy="1143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1155700">
              <a:lnSpc>
                <a:spcPct val="9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Contest </a:t>
            </a:r>
            <a:r>
              <a:rPr b="1" dirty="0">
                <a:solidFill>
                  <a:schemeClr val="accent1"/>
                </a:solidFill>
                <a:latin typeface="Montserrat"/>
                <a:ea typeface="Montserrat"/>
                <a:cs typeface="Montserrat"/>
              </a:rPr>
              <a:t>2017</a:t>
            </a:r>
          </a:p>
          <a:p>
            <a:pPr defTabSz="1155700">
              <a:lnSpc>
                <a:spcPct val="9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WINNER</a:t>
            </a:r>
          </a:p>
        </p:txBody>
      </p:sp>
      <p:sp>
        <p:nvSpPr>
          <p:cNvPr id="1400" name="Shape 1400"/>
          <p:cNvSpPr/>
          <p:nvPr/>
        </p:nvSpPr>
        <p:spPr>
          <a:xfrm>
            <a:off x="4216400" y="6222672"/>
            <a:ext cx="698500" cy="111825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1155700">
              <a:lnSpc>
                <a:spcPct val="90000"/>
              </a:lnSpc>
              <a:defRPr sz="72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1</a:t>
            </a:r>
          </a:p>
        </p:txBody>
      </p:sp>
      <p:sp>
        <p:nvSpPr>
          <p:cNvPr id="1401" name="Shape 1401"/>
          <p:cNvSpPr/>
          <p:nvPr/>
        </p:nvSpPr>
        <p:spPr>
          <a:xfrm>
            <a:off x="3831738" y="6079639"/>
            <a:ext cx="1447801" cy="1447801"/>
          </a:xfrm>
          <a:prstGeom prst="ellipse">
            <a:avLst/>
          </a:prstGeom>
          <a:ln w="63500">
            <a:solidFill>
              <a:schemeClr val="accent2"/>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1402" name="Shape 1402"/>
          <p:cNvSpPr/>
          <p:nvPr/>
        </p:nvSpPr>
        <p:spPr>
          <a:xfrm>
            <a:off x="11874500" y="6197272"/>
            <a:ext cx="698500" cy="111825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1155700">
              <a:lnSpc>
                <a:spcPct val="90000"/>
              </a:lnSpc>
              <a:defRPr sz="72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2</a:t>
            </a:r>
          </a:p>
        </p:txBody>
      </p:sp>
      <p:sp>
        <p:nvSpPr>
          <p:cNvPr id="1403" name="Shape 1403"/>
          <p:cNvSpPr/>
          <p:nvPr/>
        </p:nvSpPr>
        <p:spPr>
          <a:xfrm>
            <a:off x="11477138" y="6079639"/>
            <a:ext cx="1447801" cy="1447801"/>
          </a:xfrm>
          <a:prstGeom prst="ellipse">
            <a:avLst/>
          </a:prstGeom>
          <a:ln w="635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1404" name="Shape 1404"/>
          <p:cNvSpPr/>
          <p:nvPr/>
        </p:nvSpPr>
        <p:spPr>
          <a:xfrm>
            <a:off x="19545300" y="6222672"/>
            <a:ext cx="698500" cy="111825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1155700">
              <a:lnSpc>
                <a:spcPct val="90000"/>
              </a:lnSpc>
              <a:defRPr sz="72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3</a:t>
            </a:r>
          </a:p>
        </p:txBody>
      </p:sp>
      <p:sp>
        <p:nvSpPr>
          <p:cNvPr id="1405" name="Shape 1405"/>
          <p:cNvSpPr/>
          <p:nvPr/>
        </p:nvSpPr>
        <p:spPr>
          <a:xfrm>
            <a:off x="19160638" y="6079639"/>
            <a:ext cx="1447801" cy="1447801"/>
          </a:xfrm>
          <a:prstGeom prst="ellipse">
            <a:avLst/>
          </a:prstGeom>
          <a:ln w="63500">
            <a:solidFill>
              <a:schemeClr val="accent6"/>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Tree>
  </p:cSld>
  <p:clrMapOvr>
    <a:masterClrMapping/>
  </p:clrMapOvr>
  <p:transition xmlns:p14="http://schemas.microsoft.com/office/powerpoint/2010/main" spd="slow">
    <p:push dir="u"/>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7" name="Shape 1407"/>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48</a:t>
            </a:fld>
            <a:endParaRPr/>
          </a:p>
        </p:txBody>
      </p:sp>
      <p:sp>
        <p:nvSpPr>
          <p:cNvPr id="1408" name="Shape 1408"/>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latin typeface="Montserrat"/>
                <a:ea typeface="Montserrat"/>
                <a:cs typeface="Montserrat"/>
              </a:rPr>
              <a:t>Prices</a:t>
            </a:r>
          </a:p>
        </p:txBody>
      </p:sp>
      <p:graphicFrame>
        <p:nvGraphicFramePr>
          <p:cNvPr id="1409" name="Table 1409"/>
          <p:cNvGraphicFramePr/>
          <p:nvPr>
            <p:extLst>
              <p:ext uri="{D42A27DB-BD31-4B8C-83A1-F6EECF244321}">
                <p14:modId xmlns:p14="http://schemas.microsoft.com/office/powerpoint/2010/main" val="1169569053"/>
              </p:ext>
            </p:extLst>
          </p:nvPr>
        </p:nvGraphicFramePr>
        <p:xfrm>
          <a:off x="720725" y="2161914"/>
          <a:ext cx="22948900" cy="10198098"/>
        </p:xfrm>
        <a:graphic>
          <a:graphicData uri="http://schemas.openxmlformats.org/drawingml/2006/table">
            <a:tbl>
              <a:tblPr>
                <a:tableStyleId>{4C3C2611-4C71-4FC5-86AE-919BDF0F9419}</a:tableStyleId>
              </a:tblPr>
              <a:tblGrid>
                <a:gridCol w="4589780"/>
                <a:gridCol w="4589780"/>
                <a:gridCol w="4589780"/>
                <a:gridCol w="4589780"/>
                <a:gridCol w="4589780"/>
              </a:tblGrid>
              <a:tr h="1432338">
                <a:tc>
                  <a:txBody>
                    <a:bodyPr/>
                    <a:lstStyle/>
                    <a:p>
                      <a:pPr defTabSz="1828342">
                        <a:defRPr sz="1800">
                          <a:solidFill>
                            <a:srgbClr val="000000"/>
                          </a:solidFill>
                        </a:defRPr>
                      </a:pPr>
                      <a:r>
                        <a:rPr sz="3600" dirty="0">
                          <a:solidFill>
                            <a:schemeClr val="accent1"/>
                          </a:solidFill>
                          <a:latin typeface="Montserrat"/>
                          <a:ea typeface="Montserrat"/>
                          <a:cs typeface="Montserrat"/>
                        </a:rPr>
                        <a:t>First Plan</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600" dirty="0">
                          <a:solidFill>
                            <a:schemeClr val="accent1"/>
                          </a:solidFill>
                          <a:latin typeface="Montserrat"/>
                          <a:ea typeface="Montserrat"/>
                          <a:cs typeface="Montserrat"/>
                        </a:rPr>
                        <a:t>Second Plan</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600" dirty="0">
                          <a:solidFill>
                            <a:schemeClr val="accent1"/>
                          </a:solidFill>
                          <a:latin typeface="Montserrat"/>
                          <a:ea typeface="Montserrat"/>
                          <a:cs typeface="Montserrat"/>
                        </a:rPr>
                        <a:t>Popular</a:t>
                      </a:r>
                    </a:p>
                  </a:txBody>
                  <a:tcPr marL="45702" marR="45702" marT="45702" marB="45702" anchor="ctr" horzOverflow="overflow">
                    <a:lnL w="0">
                      <a:miter lim="400000"/>
                    </a:lnL>
                    <a:lnR w="0">
                      <a:miter lim="400000"/>
                    </a:lnR>
                    <a:lnT w="0">
                      <a:miter lim="400000"/>
                    </a:lnT>
                    <a:lnB w="0">
                      <a:miter lim="400000"/>
                    </a:lnB>
                    <a:solidFill>
                      <a:schemeClr val="accent4"/>
                    </a:solidFill>
                  </a:tcPr>
                </a:tc>
                <a:tc>
                  <a:txBody>
                    <a:bodyPr/>
                    <a:lstStyle/>
                    <a:p>
                      <a:pPr defTabSz="1828342">
                        <a:defRPr sz="1800">
                          <a:solidFill>
                            <a:srgbClr val="000000"/>
                          </a:solidFill>
                        </a:defRPr>
                      </a:pPr>
                      <a:r>
                        <a:rPr sz="3600" dirty="0">
                          <a:solidFill>
                            <a:schemeClr val="accent1"/>
                          </a:solidFill>
                          <a:latin typeface="Montserrat"/>
                          <a:ea typeface="Montserrat"/>
                          <a:cs typeface="Montserrat"/>
                        </a:rPr>
                        <a:t>Third Plan</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600" dirty="0">
                          <a:solidFill>
                            <a:schemeClr val="accent1"/>
                          </a:solidFill>
                          <a:latin typeface="Montserrat"/>
                          <a:ea typeface="Montserrat"/>
                          <a:cs typeface="Montserrat"/>
                        </a:rPr>
                        <a:t>Fourth Plan</a:t>
                      </a:r>
                    </a:p>
                  </a:txBody>
                  <a:tcPr marL="45702" marR="45702" marT="45702" marB="45702" anchor="ctr" horzOverflow="overflow">
                    <a:lnL w="0">
                      <a:miter lim="400000"/>
                    </a:lnL>
                    <a:lnR w="0">
                      <a:miter lim="400000"/>
                    </a:lnR>
                    <a:lnT w="0">
                      <a:miter lim="400000"/>
                    </a:lnT>
                    <a:lnB w="0">
                      <a:miter lim="400000"/>
                    </a:lnB>
                    <a:solidFill>
                      <a:schemeClr val="accent6"/>
                    </a:solidFill>
                  </a:tcPr>
                </a:tc>
              </a:tr>
              <a:tr h="1460960">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First Service</a:t>
                      </a:r>
                    </a:p>
                  </a:txBody>
                  <a:tcPr marL="45702" marR="45702" marT="45702" marB="45702" anchor="ctr" horzOverflow="overflow">
                    <a:lnL w="0">
                      <a:miter lim="400000"/>
                    </a:lnL>
                    <a:lnR w="0">
                      <a:miter lim="400000"/>
                    </a:lnR>
                    <a:lnT w="0">
                      <a:miter lim="400000"/>
                    </a:lnT>
                    <a:lnB w="0">
                      <a:miter lim="400000"/>
                    </a:lnB>
                  </a:tcPr>
                </a:tc>
              </a:tr>
              <a:tr h="1460960">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accent1"/>
                        </a:solidFill>
                        <a:latin typeface="Arial"/>
                        <a:ea typeface="Arial"/>
                        <a:cs typeface="Arial"/>
                      </a:endParaRP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Second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Second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Second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Second Service</a:t>
                      </a:r>
                    </a:p>
                  </a:txBody>
                  <a:tcPr marL="45702" marR="45702" marT="45702" marB="45702" anchor="ctr" horzOverflow="overflow">
                    <a:lnL w="0">
                      <a:miter lim="400000"/>
                    </a:lnL>
                    <a:lnR w="0">
                      <a:miter lim="400000"/>
                    </a:lnR>
                    <a:lnT w="0">
                      <a:miter lim="400000"/>
                    </a:lnT>
                    <a:lnB w="0">
                      <a:miter lim="400000"/>
                    </a:lnB>
                  </a:tcPr>
                </a:tc>
              </a:tr>
              <a:tr h="1460960">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accent1"/>
                        </a:solidFill>
                        <a:latin typeface="Arial"/>
                        <a:ea typeface="Arial"/>
                        <a:cs typeface="Arial"/>
                      </a:endParaRP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accent1"/>
                        </a:solidFill>
                        <a:latin typeface="Arial"/>
                        <a:ea typeface="Arial"/>
                        <a:cs typeface="Arial"/>
                      </a:endParaRP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Third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Third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Third Service</a:t>
                      </a:r>
                    </a:p>
                  </a:txBody>
                  <a:tcPr marL="45702" marR="45702" marT="45702" marB="45702" anchor="ctr" horzOverflow="overflow">
                    <a:lnL w="0">
                      <a:miter lim="400000"/>
                    </a:lnL>
                    <a:lnR w="0">
                      <a:miter lim="400000"/>
                    </a:lnR>
                    <a:lnT w="0">
                      <a:miter lim="400000"/>
                    </a:lnT>
                    <a:lnB w="0">
                      <a:miter lim="400000"/>
                    </a:lnB>
                  </a:tcPr>
                </a:tc>
              </a:tr>
              <a:tr h="1460960">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accent1"/>
                        </a:solidFill>
                        <a:latin typeface="Arial"/>
                        <a:ea typeface="Arial"/>
                        <a:cs typeface="Arial"/>
                      </a:endParaRP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accent1"/>
                        </a:solidFill>
                        <a:latin typeface="Arial"/>
                        <a:ea typeface="Arial"/>
                        <a:cs typeface="Arial"/>
                      </a:endParaRP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accent1"/>
                        </a:solidFill>
                        <a:latin typeface="Arial"/>
                        <a:ea typeface="Arial"/>
                        <a:cs typeface="Arial"/>
                      </a:endParaRP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Fourth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Fourth Service</a:t>
                      </a:r>
                    </a:p>
                  </a:txBody>
                  <a:tcPr marL="45702" marR="45702" marT="45702" marB="45702" anchor="ctr" horzOverflow="overflow">
                    <a:lnL w="0">
                      <a:miter lim="400000"/>
                    </a:lnL>
                    <a:lnR w="0">
                      <a:miter lim="400000"/>
                    </a:lnR>
                    <a:lnT w="0">
                      <a:miter lim="400000"/>
                    </a:lnT>
                    <a:lnB w="0">
                      <a:miter lim="400000"/>
                    </a:lnB>
                  </a:tcPr>
                </a:tc>
              </a:tr>
              <a:tr h="1460960">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accent1"/>
                        </a:solidFill>
                        <a:latin typeface="Arial"/>
                        <a:ea typeface="Arial"/>
                        <a:cs typeface="Arial"/>
                      </a:endParaRP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accent1"/>
                        </a:solidFill>
                        <a:latin typeface="Arial"/>
                        <a:ea typeface="Arial"/>
                        <a:cs typeface="Arial"/>
                      </a:endParaRP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accent1"/>
                        </a:solidFill>
                        <a:latin typeface="Arial"/>
                        <a:ea typeface="Arial"/>
                        <a:cs typeface="Arial"/>
                      </a:endParaRP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accent1"/>
                        </a:solidFill>
                        <a:latin typeface="Arial"/>
                        <a:ea typeface="Arial"/>
                        <a:cs typeface="Arial"/>
                      </a:endParaRP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Fifth Service</a:t>
                      </a:r>
                    </a:p>
                  </a:txBody>
                  <a:tcPr marL="45702" marR="45702" marT="45702" marB="45702" anchor="ctr" horzOverflow="overflow">
                    <a:lnL w="0">
                      <a:miter lim="400000"/>
                    </a:lnL>
                    <a:lnR w="0">
                      <a:miter lim="400000"/>
                    </a:lnR>
                    <a:lnT w="0">
                      <a:miter lim="400000"/>
                    </a:lnT>
                    <a:lnB w="0">
                      <a:miter lim="400000"/>
                    </a:lnB>
                  </a:tcPr>
                </a:tc>
              </a:tr>
              <a:tr h="1460960">
                <a:tc>
                  <a:txBody>
                    <a:bodyPr/>
                    <a:lstStyle/>
                    <a:p>
                      <a:pPr defTabSz="1828342">
                        <a:defRPr sz="1800">
                          <a:solidFill>
                            <a:srgbClr val="000000"/>
                          </a:solidFill>
                        </a:defRPr>
                      </a:pPr>
                      <a:r>
                        <a:rPr sz="4000" dirty="0">
                          <a:solidFill>
                            <a:schemeClr val="accent1"/>
                          </a:solidFill>
                          <a:latin typeface="Montserrat"/>
                          <a:ea typeface="Montserrat"/>
                          <a:cs typeface="Montserrat"/>
                        </a:rPr>
                        <a:t>$1000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4000" dirty="0">
                          <a:solidFill>
                            <a:schemeClr val="accent1"/>
                          </a:solidFill>
                          <a:latin typeface="Montserrat"/>
                          <a:ea typeface="Montserrat"/>
                          <a:cs typeface="Montserrat"/>
                        </a:rPr>
                        <a:t>$1200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4000" dirty="0">
                          <a:solidFill>
                            <a:schemeClr val="accent1"/>
                          </a:solidFill>
                          <a:latin typeface="Montserrat"/>
                          <a:ea typeface="Montserrat"/>
                          <a:cs typeface="Montserrat"/>
                        </a:rPr>
                        <a:t>$1500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4000" dirty="0">
                          <a:solidFill>
                            <a:schemeClr val="accent1"/>
                          </a:solidFill>
                          <a:latin typeface="Montserrat"/>
                          <a:ea typeface="Montserrat"/>
                          <a:cs typeface="Montserrat"/>
                        </a:rPr>
                        <a:t>$1700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4000" dirty="0">
                          <a:solidFill>
                            <a:schemeClr val="accent1"/>
                          </a:solidFill>
                          <a:latin typeface="Montserrat"/>
                          <a:ea typeface="Montserrat"/>
                          <a:cs typeface="Montserrat"/>
                        </a:rPr>
                        <a:t>$2000</a:t>
                      </a:r>
                    </a:p>
                  </a:txBody>
                  <a:tcPr marL="45702" marR="45702" marT="45702" marB="45702" anchor="ctr" horzOverflow="overflow">
                    <a:lnL w="0">
                      <a:miter lim="400000"/>
                    </a:lnL>
                    <a:lnR w="0">
                      <a:miter lim="400000"/>
                    </a:lnR>
                    <a:lnT w="0">
                      <a:miter lim="400000"/>
                    </a:lnT>
                    <a:lnB w="0">
                      <a:miter lim="400000"/>
                    </a:lnB>
                  </a:tcPr>
                </a:tc>
              </a:tr>
            </a:tbl>
          </a:graphicData>
        </a:graphic>
      </p:graphicFrame>
    </p:spTree>
  </p:cSld>
  <p:clrMapOvr>
    <a:masterClrMapping/>
  </p:clrMapOvr>
  <p:transition xmlns:p14="http://schemas.microsoft.com/office/powerpoint/2010/main" spd="slow">
    <p:push dir="u"/>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1" name="Shape 1411"/>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49</a:t>
            </a:fld>
            <a:endParaRPr/>
          </a:p>
        </p:txBody>
      </p:sp>
      <p:sp>
        <p:nvSpPr>
          <p:cNvPr id="1412" name="Shape 1412"/>
          <p:cNvSpPr/>
          <p:nvPr/>
        </p:nvSpPr>
        <p:spPr>
          <a:xfrm>
            <a:off x="76372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Conclusion</a:t>
            </a:r>
          </a:p>
        </p:txBody>
      </p:sp>
      <p:sp>
        <p:nvSpPr>
          <p:cNvPr id="1413" name="Shape 1413"/>
          <p:cNvSpPr/>
          <p:nvPr/>
        </p:nvSpPr>
        <p:spPr>
          <a:xfrm>
            <a:off x="12467738" y="3374539"/>
            <a:ext cx="1981201" cy="1981201"/>
          </a:xfrm>
          <a:prstGeom prst="ellipse">
            <a:avLst/>
          </a:prstGeom>
          <a:ln w="63500">
            <a:solidFill>
              <a:schemeClr val="accent2"/>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1414" name="Shape 1414"/>
          <p:cNvSpPr/>
          <p:nvPr/>
        </p:nvSpPr>
        <p:spPr>
          <a:xfrm>
            <a:off x="12467738" y="6435239"/>
            <a:ext cx="1981201" cy="1981201"/>
          </a:xfrm>
          <a:prstGeom prst="ellipse">
            <a:avLst/>
          </a:prstGeom>
          <a:ln w="63500">
            <a:solidFill>
              <a:schemeClr val="accent4"/>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1415" name="Shape 1415"/>
          <p:cNvSpPr/>
          <p:nvPr/>
        </p:nvSpPr>
        <p:spPr>
          <a:xfrm>
            <a:off x="12467738" y="9495939"/>
            <a:ext cx="1981201" cy="1981201"/>
          </a:xfrm>
          <a:prstGeom prst="ellipse">
            <a:avLst/>
          </a:prstGeom>
          <a:ln w="63500">
            <a:solidFill>
              <a:schemeClr val="accent3"/>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1416" name="Shape 1416"/>
          <p:cNvSpPr/>
          <p:nvPr/>
        </p:nvSpPr>
        <p:spPr>
          <a:xfrm>
            <a:off x="15014596" y="10052050"/>
            <a:ext cx="7708901" cy="18288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a:t>
            </a:r>
          </a:p>
        </p:txBody>
      </p:sp>
      <p:sp>
        <p:nvSpPr>
          <p:cNvPr id="1417" name="Shape 1417"/>
          <p:cNvSpPr/>
          <p:nvPr/>
        </p:nvSpPr>
        <p:spPr>
          <a:xfrm>
            <a:off x="15014596" y="7004050"/>
            <a:ext cx="7708901" cy="18288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a:t>
            </a:r>
          </a:p>
        </p:txBody>
      </p:sp>
      <p:sp>
        <p:nvSpPr>
          <p:cNvPr id="1418" name="Shape 1418"/>
          <p:cNvSpPr/>
          <p:nvPr/>
        </p:nvSpPr>
        <p:spPr>
          <a:xfrm>
            <a:off x="15014596" y="3892550"/>
            <a:ext cx="7708901" cy="18288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a:t>
            </a:r>
          </a:p>
        </p:txBody>
      </p:sp>
      <p:sp>
        <p:nvSpPr>
          <p:cNvPr id="1419" name="Shape 1419"/>
          <p:cNvSpPr/>
          <p:nvPr/>
        </p:nvSpPr>
        <p:spPr>
          <a:xfrm>
            <a:off x="15014123" y="3103116"/>
            <a:ext cx="64516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unique technologies</a:t>
            </a:r>
          </a:p>
        </p:txBody>
      </p:sp>
      <p:sp>
        <p:nvSpPr>
          <p:cNvPr id="1420" name="Shape 1420"/>
          <p:cNvSpPr/>
          <p:nvPr/>
        </p:nvSpPr>
        <p:spPr>
          <a:xfrm>
            <a:off x="15014123" y="6163816"/>
            <a:ext cx="62103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superior service</a:t>
            </a:r>
          </a:p>
        </p:txBody>
      </p:sp>
      <p:sp>
        <p:nvSpPr>
          <p:cNvPr id="1421" name="Shape 1421"/>
          <p:cNvSpPr/>
          <p:nvPr/>
        </p:nvSpPr>
        <p:spPr>
          <a:xfrm>
            <a:off x="15014123" y="9237216"/>
            <a:ext cx="79502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customer loyalty program</a:t>
            </a:r>
          </a:p>
        </p:txBody>
      </p:sp>
      <p:sp>
        <p:nvSpPr>
          <p:cNvPr id="1422" name="Shape 1422"/>
          <p:cNvSpPr/>
          <p:nvPr/>
        </p:nvSpPr>
        <p:spPr>
          <a:xfrm>
            <a:off x="13085323" y="10038241"/>
            <a:ext cx="742275" cy="909160"/>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2400" y="13745"/>
                </a:lnTo>
                <a:lnTo>
                  <a:pt x="2400" y="14727"/>
                </a:lnTo>
                <a:lnTo>
                  <a:pt x="14400" y="14727"/>
                </a:lnTo>
                <a:cubicBezTo>
                  <a:pt x="14400" y="14727"/>
                  <a:pt x="14400" y="13745"/>
                  <a:pt x="14400" y="13745"/>
                </a:cubicBezTo>
                <a:close/>
                <a:moveTo>
                  <a:pt x="15600" y="20092"/>
                </a:moveTo>
                <a:lnTo>
                  <a:pt x="13624" y="18798"/>
                </a:lnTo>
                <a:cubicBezTo>
                  <a:pt x="13515" y="18710"/>
                  <a:pt x="13366" y="18655"/>
                  <a:pt x="13200" y="18655"/>
                </a:cubicBezTo>
                <a:cubicBezTo>
                  <a:pt x="13035" y="18655"/>
                  <a:pt x="12885" y="18710"/>
                  <a:pt x="12776" y="18798"/>
                </a:cubicBezTo>
                <a:lnTo>
                  <a:pt x="10800" y="20415"/>
                </a:lnTo>
                <a:lnTo>
                  <a:pt x="8824" y="18798"/>
                </a:lnTo>
                <a:cubicBezTo>
                  <a:pt x="8716" y="18710"/>
                  <a:pt x="8566" y="18655"/>
                  <a:pt x="8400" y="18655"/>
                </a:cubicBezTo>
                <a:cubicBezTo>
                  <a:pt x="8235" y="18655"/>
                  <a:pt x="8085" y="18710"/>
                  <a:pt x="7976" y="18798"/>
                </a:cubicBezTo>
                <a:lnTo>
                  <a:pt x="6000" y="20415"/>
                </a:lnTo>
                <a:lnTo>
                  <a:pt x="4024" y="18798"/>
                </a:lnTo>
                <a:cubicBezTo>
                  <a:pt x="3915" y="18710"/>
                  <a:pt x="3766" y="18655"/>
                  <a:pt x="3600" y="18655"/>
                </a:cubicBezTo>
                <a:cubicBezTo>
                  <a:pt x="3435" y="18655"/>
                  <a:pt x="3285" y="18710"/>
                  <a:pt x="3176" y="18798"/>
                </a:cubicBezTo>
                <a:lnTo>
                  <a:pt x="1200" y="20092"/>
                </a:lnTo>
                <a:lnTo>
                  <a:pt x="1200" y="3927"/>
                </a:lnTo>
                <a:lnTo>
                  <a:pt x="15600" y="3927"/>
                </a:lnTo>
                <a:cubicBezTo>
                  <a:pt x="15600" y="3927"/>
                  <a:pt x="15600" y="20092"/>
                  <a:pt x="15600" y="20092"/>
                </a:cubicBezTo>
                <a:close/>
                <a:moveTo>
                  <a:pt x="16200" y="2945"/>
                </a:moveTo>
                <a:lnTo>
                  <a:pt x="600" y="2945"/>
                </a:lnTo>
                <a:cubicBezTo>
                  <a:pt x="268" y="2945"/>
                  <a:pt x="0" y="3165"/>
                  <a:pt x="0" y="3436"/>
                </a:cubicBezTo>
                <a:lnTo>
                  <a:pt x="0" y="21109"/>
                </a:lnTo>
                <a:cubicBezTo>
                  <a:pt x="0" y="21380"/>
                  <a:pt x="268" y="21600"/>
                  <a:pt x="600" y="21600"/>
                </a:cubicBezTo>
                <a:cubicBezTo>
                  <a:pt x="766" y="21600"/>
                  <a:pt x="916" y="21545"/>
                  <a:pt x="1024" y="21456"/>
                </a:cubicBezTo>
                <a:lnTo>
                  <a:pt x="3553" y="19801"/>
                </a:lnTo>
                <a:lnTo>
                  <a:pt x="5576" y="21456"/>
                </a:lnTo>
                <a:cubicBezTo>
                  <a:pt x="5684" y="21545"/>
                  <a:pt x="5834" y="21600"/>
                  <a:pt x="6000" y="21600"/>
                </a:cubicBezTo>
                <a:cubicBezTo>
                  <a:pt x="6166" y="21600"/>
                  <a:pt x="6316" y="21545"/>
                  <a:pt x="6424" y="21456"/>
                </a:cubicBezTo>
                <a:lnTo>
                  <a:pt x="8400" y="19840"/>
                </a:lnTo>
                <a:lnTo>
                  <a:pt x="10376" y="21456"/>
                </a:lnTo>
                <a:cubicBezTo>
                  <a:pt x="10484" y="21545"/>
                  <a:pt x="10634" y="21600"/>
                  <a:pt x="10800" y="21600"/>
                </a:cubicBezTo>
                <a:cubicBezTo>
                  <a:pt x="10966" y="21600"/>
                  <a:pt x="11116" y="21545"/>
                  <a:pt x="11224" y="21456"/>
                </a:cubicBezTo>
                <a:lnTo>
                  <a:pt x="13247" y="19801"/>
                </a:lnTo>
                <a:lnTo>
                  <a:pt x="15776" y="21456"/>
                </a:lnTo>
                <a:cubicBezTo>
                  <a:pt x="15884" y="21545"/>
                  <a:pt x="16034" y="21600"/>
                  <a:pt x="16200" y="21600"/>
                </a:cubicBezTo>
                <a:cubicBezTo>
                  <a:pt x="16532" y="21600"/>
                  <a:pt x="16800" y="21380"/>
                  <a:pt x="16800" y="21109"/>
                </a:cubicBezTo>
                <a:lnTo>
                  <a:pt x="16800" y="3436"/>
                </a:lnTo>
                <a:cubicBezTo>
                  <a:pt x="16800" y="3165"/>
                  <a:pt x="16532" y="2945"/>
                  <a:pt x="16200" y="2945"/>
                </a:cubicBezTo>
                <a:moveTo>
                  <a:pt x="8400" y="11782"/>
                </a:moveTo>
                <a:lnTo>
                  <a:pt x="2400" y="11782"/>
                </a:lnTo>
                <a:lnTo>
                  <a:pt x="2400" y="12764"/>
                </a:lnTo>
                <a:lnTo>
                  <a:pt x="8400" y="12764"/>
                </a:lnTo>
                <a:cubicBezTo>
                  <a:pt x="8400" y="12764"/>
                  <a:pt x="8400" y="11782"/>
                  <a:pt x="8400" y="11782"/>
                </a:cubicBezTo>
                <a:close/>
                <a:moveTo>
                  <a:pt x="21000" y="0"/>
                </a:moveTo>
                <a:lnTo>
                  <a:pt x="5400" y="0"/>
                </a:lnTo>
                <a:cubicBezTo>
                  <a:pt x="5068" y="0"/>
                  <a:pt x="4800" y="220"/>
                  <a:pt x="4800" y="491"/>
                </a:cubicBezTo>
                <a:lnTo>
                  <a:pt x="4800" y="1964"/>
                </a:lnTo>
                <a:lnTo>
                  <a:pt x="6000" y="1964"/>
                </a:lnTo>
                <a:lnTo>
                  <a:pt x="6000" y="982"/>
                </a:lnTo>
                <a:lnTo>
                  <a:pt x="20400" y="982"/>
                </a:lnTo>
                <a:lnTo>
                  <a:pt x="20400" y="17146"/>
                </a:lnTo>
                <a:lnTo>
                  <a:pt x="18424" y="15853"/>
                </a:lnTo>
                <a:cubicBezTo>
                  <a:pt x="18316" y="15764"/>
                  <a:pt x="18166" y="15709"/>
                  <a:pt x="18000" y="15709"/>
                </a:cubicBezTo>
                <a:lnTo>
                  <a:pt x="18000" y="16894"/>
                </a:lnTo>
                <a:lnTo>
                  <a:pt x="18047" y="16856"/>
                </a:lnTo>
                <a:lnTo>
                  <a:pt x="20576" y="18511"/>
                </a:lnTo>
                <a:cubicBezTo>
                  <a:pt x="20684" y="18599"/>
                  <a:pt x="20834" y="18655"/>
                  <a:pt x="21000" y="18655"/>
                </a:cubicBezTo>
                <a:cubicBezTo>
                  <a:pt x="21332" y="18655"/>
                  <a:pt x="21600" y="18435"/>
                  <a:pt x="21600" y="18164"/>
                </a:cubicBezTo>
                <a:lnTo>
                  <a:pt x="21600" y="491"/>
                </a:lnTo>
                <a:cubicBezTo>
                  <a:pt x="21600" y="220"/>
                  <a:pt x="21332" y="0"/>
                  <a:pt x="21000" y="0"/>
                </a:cubicBezTo>
                <a:moveTo>
                  <a:pt x="10800" y="15709"/>
                </a:moveTo>
                <a:lnTo>
                  <a:pt x="2400" y="15709"/>
                </a:lnTo>
                <a:lnTo>
                  <a:pt x="2400" y="16691"/>
                </a:lnTo>
                <a:lnTo>
                  <a:pt x="10800" y="16691"/>
                </a:lnTo>
                <a:cubicBezTo>
                  <a:pt x="10800" y="16691"/>
                  <a:pt x="10800" y="15709"/>
                  <a:pt x="10800" y="15709"/>
                </a:cubicBezTo>
                <a:close/>
                <a:moveTo>
                  <a:pt x="12000" y="4909"/>
                </a:moveTo>
                <a:lnTo>
                  <a:pt x="10800" y="4909"/>
                </a:lnTo>
                <a:lnTo>
                  <a:pt x="10800" y="9818"/>
                </a:lnTo>
                <a:lnTo>
                  <a:pt x="12000" y="9818"/>
                </a:lnTo>
                <a:cubicBezTo>
                  <a:pt x="12000" y="9818"/>
                  <a:pt x="12000" y="4909"/>
                  <a:pt x="12000" y="4909"/>
                </a:cubicBezTo>
                <a:close/>
                <a:moveTo>
                  <a:pt x="14400" y="4909"/>
                </a:moveTo>
                <a:lnTo>
                  <a:pt x="13200" y="4909"/>
                </a:lnTo>
                <a:lnTo>
                  <a:pt x="13200" y="9818"/>
                </a:lnTo>
                <a:lnTo>
                  <a:pt x="14400" y="9818"/>
                </a:lnTo>
                <a:cubicBezTo>
                  <a:pt x="14400" y="9818"/>
                  <a:pt x="14400" y="4909"/>
                  <a:pt x="14400" y="4909"/>
                </a:cubicBezTo>
                <a:close/>
                <a:moveTo>
                  <a:pt x="7200" y="4909"/>
                </a:moveTo>
                <a:lnTo>
                  <a:pt x="4800" y="4909"/>
                </a:lnTo>
                <a:lnTo>
                  <a:pt x="4800" y="9818"/>
                </a:lnTo>
                <a:lnTo>
                  <a:pt x="7200" y="9818"/>
                </a:lnTo>
                <a:cubicBezTo>
                  <a:pt x="7200" y="9818"/>
                  <a:pt x="7200" y="4909"/>
                  <a:pt x="7200" y="4909"/>
                </a:cubicBezTo>
                <a:close/>
                <a:moveTo>
                  <a:pt x="3600" y="4909"/>
                </a:moveTo>
                <a:lnTo>
                  <a:pt x="2400" y="4909"/>
                </a:lnTo>
                <a:lnTo>
                  <a:pt x="2400" y="9818"/>
                </a:lnTo>
                <a:lnTo>
                  <a:pt x="3600" y="9818"/>
                </a:lnTo>
                <a:cubicBezTo>
                  <a:pt x="3600" y="9818"/>
                  <a:pt x="3600" y="4909"/>
                  <a:pt x="3600" y="4909"/>
                </a:cubicBezTo>
                <a:close/>
                <a:moveTo>
                  <a:pt x="9600" y="4909"/>
                </a:moveTo>
                <a:lnTo>
                  <a:pt x="8400" y="4909"/>
                </a:lnTo>
                <a:lnTo>
                  <a:pt x="8400" y="9818"/>
                </a:lnTo>
                <a:lnTo>
                  <a:pt x="9600" y="9818"/>
                </a:lnTo>
                <a:cubicBezTo>
                  <a:pt x="9600" y="9818"/>
                  <a:pt x="9600" y="4909"/>
                  <a:pt x="9600" y="4909"/>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3" name="Shape 1423"/>
          <p:cNvSpPr/>
          <p:nvPr/>
        </p:nvSpPr>
        <p:spPr>
          <a:xfrm>
            <a:off x="12941300" y="6967664"/>
            <a:ext cx="1041400" cy="1042208"/>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4" name="Shape 1424"/>
          <p:cNvSpPr/>
          <p:nvPr/>
        </p:nvSpPr>
        <p:spPr>
          <a:xfrm>
            <a:off x="763727" y="2809887"/>
            <a:ext cx="83693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Don't miss a good opportunity</a:t>
            </a:r>
          </a:p>
        </p:txBody>
      </p:sp>
      <p:sp>
        <p:nvSpPr>
          <p:cNvPr id="1425" name="Shape 1425"/>
          <p:cNvSpPr/>
          <p:nvPr/>
        </p:nvSpPr>
        <p:spPr>
          <a:xfrm>
            <a:off x="763727" y="6216650"/>
            <a:ext cx="10312401" cy="55245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a:t>
            </a:r>
          </a:p>
        </p:txBody>
      </p:sp>
      <p:sp>
        <p:nvSpPr>
          <p:cNvPr id="1430" name="Shape 1430"/>
          <p:cNvSpPr/>
          <p:nvPr/>
        </p:nvSpPr>
        <p:spPr>
          <a:xfrm>
            <a:off x="13131800" y="3841750"/>
            <a:ext cx="660400" cy="1028700"/>
          </a:xfrm>
          <a:custGeom>
            <a:avLst/>
            <a:gdLst/>
            <a:ahLst/>
            <a:cxnLst>
              <a:cxn ang="0">
                <a:pos x="wd2" y="hd2"/>
              </a:cxn>
              <a:cxn ang="5400000">
                <a:pos x="wd2" y="hd2"/>
              </a:cxn>
              <a:cxn ang="10800000">
                <a:pos x="wd2" y="hd2"/>
              </a:cxn>
              <a:cxn ang="16200000">
                <a:pos x="wd2" y="hd2"/>
              </a:cxn>
            </a:cxnLst>
            <a:rect l="0" t="0" r="r" b="b"/>
            <a:pathLst>
              <a:path w="21600" h="21600" extrusionOk="0">
                <a:moveTo>
                  <a:pt x="13114" y="15709"/>
                </a:moveTo>
                <a:cubicBezTo>
                  <a:pt x="12689" y="15709"/>
                  <a:pt x="12343" y="15929"/>
                  <a:pt x="12343" y="16200"/>
                </a:cubicBezTo>
                <a:cubicBezTo>
                  <a:pt x="12343" y="16471"/>
                  <a:pt x="12689" y="16691"/>
                  <a:pt x="13114" y="16691"/>
                </a:cubicBezTo>
                <a:cubicBezTo>
                  <a:pt x="13540" y="16691"/>
                  <a:pt x="13886" y="16471"/>
                  <a:pt x="13886" y="16200"/>
                </a:cubicBezTo>
                <a:cubicBezTo>
                  <a:pt x="13886" y="15929"/>
                  <a:pt x="13540" y="15709"/>
                  <a:pt x="13114" y="15709"/>
                </a:cubicBezTo>
                <a:moveTo>
                  <a:pt x="13886" y="7855"/>
                </a:moveTo>
                <a:cubicBezTo>
                  <a:pt x="13034" y="7855"/>
                  <a:pt x="12343" y="8295"/>
                  <a:pt x="12343" y="8836"/>
                </a:cubicBezTo>
                <a:cubicBezTo>
                  <a:pt x="12343" y="9379"/>
                  <a:pt x="13034" y="9818"/>
                  <a:pt x="13886" y="9818"/>
                </a:cubicBezTo>
                <a:cubicBezTo>
                  <a:pt x="14737" y="9818"/>
                  <a:pt x="15429" y="9379"/>
                  <a:pt x="15429" y="8836"/>
                </a:cubicBezTo>
                <a:cubicBezTo>
                  <a:pt x="15429" y="8295"/>
                  <a:pt x="14737" y="7855"/>
                  <a:pt x="13886" y="7855"/>
                </a:cubicBezTo>
                <a:moveTo>
                  <a:pt x="8486" y="17673"/>
                </a:moveTo>
                <a:cubicBezTo>
                  <a:pt x="8060" y="17673"/>
                  <a:pt x="7714" y="17892"/>
                  <a:pt x="7714" y="18164"/>
                </a:cubicBezTo>
                <a:cubicBezTo>
                  <a:pt x="7714" y="18435"/>
                  <a:pt x="8060" y="18655"/>
                  <a:pt x="8486" y="18655"/>
                </a:cubicBezTo>
                <a:cubicBezTo>
                  <a:pt x="8911" y="18655"/>
                  <a:pt x="9257" y="18435"/>
                  <a:pt x="9257" y="18164"/>
                </a:cubicBezTo>
                <a:cubicBezTo>
                  <a:pt x="9257" y="17892"/>
                  <a:pt x="8911" y="17673"/>
                  <a:pt x="8486" y="17673"/>
                </a:cubicBezTo>
                <a:moveTo>
                  <a:pt x="9257" y="10800"/>
                </a:moveTo>
                <a:cubicBezTo>
                  <a:pt x="9257" y="10258"/>
                  <a:pt x="8566" y="9818"/>
                  <a:pt x="7714" y="9818"/>
                </a:cubicBezTo>
                <a:cubicBezTo>
                  <a:pt x="6863" y="9818"/>
                  <a:pt x="6171" y="10258"/>
                  <a:pt x="6171" y="10800"/>
                </a:cubicBezTo>
                <a:cubicBezTo>
                  <a:pt x="6171" y="11343"/>
                  <a:pt x="6863" y="11782"/>
                  <a:pt x="7714" y="11782"/>
                </a:cubicBezTo>
                <a:cubicBezTo>
                  <a:pt x="8566" y="11782"/>
                  <a:pt x="9257" y="11343"/>
                  <a:pt x="9257" y="10800"/>
                </a:cubicBezTo>
                <a:moveTo>
                  <a:pt x="10029" y="13745"/>
                </a:moveTo>
                <a:cubicBezTo>
                  <a:pt x="9603" y="13745"/>
                  <a:pt x="9257" y="13965"/>
                  <a:pt x="9257" y="14236"/>
                </a:cubicBezTo>
                <a:cubicBezTo>
                  <a:pt x="9257" y="14508"/>
                  <a:pt x="9603" y="14727"/>
                  <a:pt x="10029" y="14727"/>
                </a:cubicBezTo>
                <a:cubicBezTo>
                  <a:pt x="10454" y="14727"/>
                  <a:pt x="10800" y="14508"/>
                  <a:pt x="10800" y="14236"/>
                </a:cubicBezTo>
                <a:cubicBezTo>
                  <a:pt x="10800" y="13965"/>
                  <a:pt x="10454" y="13745"/>
                  <a:pt x="10029" y="13745"/>
                </a:cubicBezTo>
                <a:moveTo>
                  <a:pt x="20057" y="1964"/>
                </a:moveTo>
                <a:lnTo>
                  <a:pt x="1543" y="1964"/>
                </a:lnTo>
                <a:lnTo>
                  <a:pt x="1543" y="982"/>
                </a:lnTo>
                <a:lnTo>
                  <a:pt x="20057" y="982"/>
                </a:lnTo>
                <a:cubicBezTo>
                  <a:pt x="20057" y="982"/>
                  <a:pt x="20057" y="1964"/>
                  <a:pt x="20057" y="1964"/>
                </a:cubicBezTo>
                <a:close/>
                <a:moveTo>
                  <a:pt x="16971" y="4033"/>
                </a:moveTo>
                <a:cubicBezTo>
                  <a:pt x="16079" y="4186"/>
                  <a:pt x="15266" y="4419"/>
                  <a:pt x="14348" y="4691"/>
                </a:cubicBezTo>
                <a:cubicBezTo>
                  <a:pt x="13209" y="5030"/>
                  <a:pt x="11919" y="5413"/>
                  <a:pt x="9994" y="5794"/>
                </a:cubicBezTo>
                <a:cubicBezTo>
                  <a:pt x="8093" y="6170"/>
                  <a:pt x="6167" y="5840"/>
                  <a:pt x="4629" y="5373"/>
                </a:cubicBezTo>
                <a:lnTo>
                  <a:pt x="4629" y="2945"/>
                </a:lnTo>
                <a:lnTo>
                  <a:pt x="16971" y="2945"/>
                </a:lnTo>
                <a:cubicBezTo>
                  <a:pt x="16971" y="2945"/>
                  <a:pt x="16971" y="4033"/>
                  <a:pt x="16971" y="4033"/>
                </a:cubicBezTo>
                <a:close/>
                <a:moveTo>
                  <a:pt x="16971" y="16691"/>
                </a:moveTo>
                <a:cubicBezTo>
                  <a:pt x="16971" y="18860"/>
                  <a:pt x="14208" y="20618"/>
                  <a:pt x="10800" y="20618"/>
                </a:cubicBezTo>
                <a:cubicBezTo>
                  <a:pt x="7391" y="20618"/>
                  <a:pt x="4629" y="18860"/>
                  <a:pt x="4629" y="16691"/>
                </a:cubicBezTo>
                <a:lnTo>
                  <a:pt x="4629" y="6384"/>
                </a:lnTo>
                <a:cubicBezTo>
                  <a:pt x="5722" y="6667"/>
                  <a:pt x="6953" y="6874"/>
                  <a:pt x="8257" y="6874"/>
                </a:cubicBezTo>
                <a:cubicBezTo>
                  <a:pt x="8984" y="6874"/>
                  <a:pt x="9730" y="6811"/>
                  <a:pt x="10481" y="6662"/>
                </a:cubicBezTo>
                <a:cubicBezTo>
                  <a:pt x="12512" y="6261"/>
                  <a:pt x="13914" y="5844"/>
                  <a:pt x="15040" y="5510"/>
                </a:cubicBezTo>
                <a:cubicBezTo>
                  <a:pt x="15760" y="5295"/>
                  <a:pt x="16366" y="5119"/>
                  <a:pt x="16971" y="4989"/>
                </a:cubicBezTo>
                <a:cubicBezTo>
                  <a:pt x="16971" y="4989"/>
                  <a:pt x="16971" y="16691"/>
                  <a:pt x="16971" y="16691"/>
                </a:cubicBezTo>
                <a:close/>
                <a:moveTo>
                  <a:pt x="20057" y="0"/>
                </a:moveTo>
                <a:lnTo>
                  <a:pt x="1543" y="0"/>
                </a:lnTo>
                <a:cubicBezTo>
                  <a:pt x="692" y="0"/>
                  <a:pt x="0" y="440"/>
                  <a:pt x="0" y="982"/>
                </a:cubicBezTo>
                <a:lnTo>
                  <a:pt x="0" y="1964"/>
                </a:lnTo>
                <a:cubicBezTo>
                  <a:pt x="0" y="2506"/>
                  <a:pt x="692" y="2945"/>
                  <a:pt x="1543" y="2945"/>
                </a:cubicBezTo>
                <a:lnTo>
                  <a:pt x="3086" y="2945"/>
                </a:lnTo>
                <a:lnTo>
                  <a:pt x="3086" y="16691"/>
                </a:lnTo>
                <a:cubicBezTo>
                  <a:pt x="3086" y="19402"/>
                  <a:pt x="6539" y="21600"/>
                  <a:pt x="10800" y="21600"/>
                </a:cubicBezTo>
                <a:cubicBezTo>
                  <a:pt x="15061" y="21600"/>
                  <a:pt x="18514" y="19402"/>
                  <a:pt x="18514" y="16691"/>
                </a:cubicBezTo>
                <a:lnTo>
                  <a:pt x="18514" y="2945"/>
                </a:lnTo>
                <a:lnTo>
                  <a:pt x="20057" y="2945"/>
                </a:lnTo>
                <a:cubicBezTo>
                  <a:pt x="20908" y="2945"/>
                  <a:pt x="21600" y="2506"/>
                  <a:pt x="21600" y="1964"/>
                </a:cubicBezTo>
                <a:lnTo>
                  <a:pt x="21600" y="982"/>
                </a:lnTo>
                <a:cubicBezTo>
                  <a:pt x="21600" y="440"/>
                  <a:pt x="20908" y="0"/>
                  <a:pt x="20057"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2" name="Group 653"/>
          <p:cNvGrpSpPr/>
          <p:nvPr/>
        </p:nvGrpSpPr>
        <p:grpSpPr>
          <a:xfrm>
            <a:off x="705922" y="5317530"/>
            <a:ext cx="1041401" cy="282415"/>
            <a:chOff x="0" y="0"/>
            <a:chExt cx="1041399" cy="282413"/>
          </a:xfrm>
        </p:grpSpPr>
        <p:sp>
          <p:nvSpPr>
            <p:cNvPr id="23" name="Shape 650"/>
            <p:cNvSpPr/>
            <p:nvPr/>
          </p:nvSpPr>
          <p:spPr>
            <a:xfrm>
              <a:off x="0" y="0"/>
              <a:ext cx="282414"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24" name="Shape 651"/>
            <p:cNvSpPr/>
            <p:nvPr/>
          </p:nvSpPr>
          <p:spPr>
            <a:xfrm>
              <a:off x="379492"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25" name="Shape 652"/>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Tree>
  </p:cSld>
  <p:clrMapOvr>
    <a:masterClrMapping/>
  </p:clrMapOvr>
  <p:transition xmlns:p14="http://schemas.microsoft.com/office/powerpoint/2010/mai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Shape 98"/>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5</a:t>
            </a:fld>
            <a:endParaRPr/>
          </a:p>
        </p:txBody>
      </p:sp>
      <p:sp>
        <p:nvSpPr>
          <p:cNvPr id="99" name="Shape 99"/>
          <p:cNvSpPr/>
          <p:nvPr/>
        </p:nvSpPr>
        <p:spPr>
          <a:xfrm>
            <a:off x="622607" y="420985"/>
            <a:ext cx="133350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Target Market </a:t>
            </a:r>
          </a:p>
        </p:txBody>
      </p:sp>
      <p:graphicFrame>
        <p:nvGraphicFramePr>
          <p:cNvPr id="100" name="Chart 100"/>
          <p:cNvGraphicFramePr/>
          <p:nvPr>
            <p:extLst>
              <p:ext uri="{D42A27DB-BD31-4B8C-83A1-F6EECF244321}">
                <p14:modId xmlns:p14="http://schemas.microsoft.com/office/powerpoint/2010/main" val="969959447"/>
              </p:ext>
            </p:extLst>
          </p:nvPr>
        </p:nvGraphicFramePr>
        <p:xfrm>
          <a:off x="12132693" y="2252089"/>
          <a:ext cx="10185401" cy="10185401"/>
        </p:xfrm>
        <a:graphic>
          <a:graphicData uri="http://schemas.openxmlformats.org/drawingml/2006/chart">
            <c:chart xmlns:c="http://schemas.openxmlformats.org/drawingml/2006/chart" xmlns:r="http://schemas.openxmlformats.org/officeDocument/2006/relationships" r:id="rId2"/>
          </a:graphicData>
        </a:graphic>
      </p:graphicFrame>
      <p:sp>
        <p:nvSpPr>
          <p:cNvPr id="101" name="Shape 101"/>
          <p:cNvSpPr/>
          <p:nvPr/>
        </p:nvSpPr>
        <p:spPr>
          <a:xfrm>
            <a:off x="14791838" y="4923939"/>
            <a:ext cx="4855831" cy="4855830"/>
          </a:xfrm>
          <a:prstGeom prst="ellipse">
            <a:avLst/>
          </a:prstGeom>
          <a:solidFill>
            <a:schemeClr val="tx1"/>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2" name="Shape 102"/>
          <p:cNvSpPr/>
          <p:nvPr/>
        </p:nvSpPr>
        <p:spPr>
          <a:xfrm>
            <a:off x="15877263" y="6843735"/>
            <a:ext cx="2680221" cy="100642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defTabSz="1155700">
              <a:lnSpc>
                <a:spcPct val="90000"/>
              </a:lnSpc>
              <a:defRPr sz="3600" cap="all">
                <a:solidFill>
                  <a:srgbClr val="FFFFFF"/>
                </a:solidFill>
                <a:latin typeface="Helvetica"/>
                <a:ea typeface="Helvetica"/>
                <a:cs typeface="Helvetica"/>
                <a:sym typeface="Helvetica"/>
              </a:defRPr>
            </a:pPr>
            <a:r>
              <a:rPr dirty="0">
                <a:solidFill>
                  <a:schemeClr val="bg2">
                    <a:lumMod val="20000"/>
                    <a:lumOff val="80000"/>
                  </a:schemeClr>
                </a:solidFill>
                <a:latin typeface="Montserrat"/>
                <a:ea typeface="Montserrat"/>
                <a:cs typeface="Montserrat"/>
              </a:rPr>
              <a:t>Shares of </a:t>
            </a:r>
          </a:p>
          <a:p>
            <a:pPr defTabSz="1155700">
              <a:lnSpc>
                <a:spcPct val="90000"/>
              </a:lnSpc>
              <a:defRPr sz="3600" cap="all">
                <a:solidFill>
                  <a:srgbClr val="FFFFFF"/>
                </a:solidFill>
                <a:latin typeface="Helvetica"/>
                <a:ea typeface="Helvetica"/>
                <a:cs typeface="Helvetica"/>
                <a:sym typeface="Helvetica"/>
              </a:defRPr>
            </a:pPr>
            <a:r>
              <a:rPr dirty="0">
                <a:solidFill>
                  <a:schemeClr val="bg2">
                    <a:lumMod val="20000"/>
                    <a:lumOff val="80000"/>
                  </a:schemeClr>
                </a:solidFill>
                <a:latin typeface="Montserrat"/>
                <a:ea typeface="Montserrat"/>
                <a:cs typeface="Montserrat"/>
              </a:rPr>
              <a:t>Market</a:t>
            </a:r>
          </a:p>
        </p:txBody>
      </p:sp>
      <p:sp>
        <p:nvSpPr>
          <p:cNvPr id="103" name="Shape 103"/>
          <p:cNvSpPr/>
          <p:nvPr/>
        </p:nvSpPr>
        <p:spPr>
          <a:xfrm>
            <a:off x="773261" y="2670187"/>
            <a:ext cx="67310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Market Description</a:t>
            </a:r>
          </a:p>
        </p:txBody>
      </p:sp>
      <p:sp>
        <p:nvSpPr>
          <p:cNvPr id="104" name="Shape 104"/>
          <p:cNvSpPr/>
          <p:nvPr/>
        </p:nvSpPr>
        <p:spPr>
          <a:xfrm>
            <a:off x="949083" y="6327601"/>
            <a:ext cx="571501" cy="558801"/>
          </a:xfrm>
          <a:prstGeom prst="rect">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5" name="Shape 105"/>
          <p:cNvSpPr/>
          <p:nvPr/>
        </p:nvSpPr>
        <p:spPr>
          <a:xfrm>
            <a:off x="949083" y="7965901"/>
            <a:ext cx="571501" cy="558801"/>
          </a:xfrm>
          <a:prstGeom prst="rect">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6" name="Shape 106"/>
          <p:cNvSpPr/>
          <p:nvPr/>
        </p:nvSpPr>
        <p:spPr>
          <a:xfrm>
            <a:off x="949083" y="9604201"/>
            <a:ext cx="571501" cy="558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 name="Shape 107"/>
          <p:cNvSpPr/>
          <p:nvPr/>
        </p:nvSpPr>
        <p:spPr>
          <a:xfrm>
            <a:off x="949083" y="11242501"/>
            <a:ext cx="571501" cy="5588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8" name="Shape 108"/>
          <p:cNvSpPr/>
          <p:nvPr/>
        </p:nvSpPr>
        <p:spPr>
          <a:xfrm>
            <a:off x="2060123" y="6318533"/>
            <a:ext cx="61722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Market Prcipant # One</a:t>
            </a:r>
          </a:p>
        </p:txBody>
      </p:sp>
      <p:sp>
        <p:nvSpPr>
          <p:cNvPr id="109" name="Shape 109"/>
          <p:cNvSpPr/>
          <p:nvPr/>
        </p:nvSpPr>
        <p:spPr>
          <a:xfrm>
            <a:off x="2060123" y="7944133"/>
            <a:ext cx="61722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Market Prcipant # Two</a:t>
            </a:r>
          </a:p>
        </p:txBody>
      </p:sp>
      <p:sp>
        <p:nvSpPr>
          <p:cNvPr id="110" name="Shape 110"/>
          <p:cNvSpPr/>
          <p:nvPr/>
        </p:nvSpPr>
        <p:spPr>
          <a:xfrm>
            <a:off x="2060123" y="9595133"/>
            <a:ext cx="61722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Market Prcipant # Three</a:t>
            </a:r>
          </a:p>
        </p:txBody>
      </p:sp>
      <p:sp>
        <p:nvSpPr>
          <p:cNvPr id="111" name="Shape 111"/>
          <p:cNvSpPr/>
          <p:nvPr/>
        </p:nvSpPr>
        <p:spPr>
          <a:xfrm>
            <a:off x="2060123" y="11271533"/>
            <a:ext cx="61722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Market Prcipant # Four</a:t>
            </a:r>
          </a:p>
        </p:txBody>
      </p:sp>
      <p:sp>
        <p:nvSpPr>
          <p:cNvPr id="112" name="Shape 112"/>
          <p:cNvSpPr/>
          <p:nvPr/>
        </p:nvSpPr>
        <p:spPr>
          <a:xfrm>
            <a:off x="19626403" y="10025203"/>
            <a:ext cx="1866902" cy="1866901"/>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13" name="Shape 113"/>
          <p:cNvSpPr/>
          <p:nvPr/>
        </p:nvSpPr>
        <p:spPr>
          <a:xfrm>
            <a:off x="19686432" y="10540407"/>
            <a:ext cx="1752601" cy="838201"/>
          </a:xfrm>
          <a:prstGeom prst="rect">
            <a:avLst/>
          </a:prstGeom>
          <a:ln w="12700"/>
          <a:extLst>
            <a:ext uri="{C572A759-6A51-4108-AA02-DFA0A04FC94B}">
              <ma14:wrappingTextBoxFlag xmlns:ma14="http://schemas.microsoft.com/office/mac/drawingml/2011/main" val="1"/>
            </a:ext>
          </a:extLst>
        </p:spPr>
        <p:txBody>
          <a:bodyPr lIns="0" tIns="0" rIns="0" bIns="0" anchor="ctr"/>
          <a:lstStyle>
            <a:lvl1pPr defTabSz="914400">
              <a:buClr>
                <a:srgbClr val="D62B37"/>
              </a:buClr>
              <a:buFont typeface="Helvetica Neue UltraLight"/>
              <a:defRPr sz="4800" b="1">
                <a:solidFill>
                  <a:srgbClr val="37404D"/>
                </a:solidFill>
                <a:uFill>
                  <a:solidFill>
                    <a:srgbClr val="37404D"/>
                  </a:solidFill>
                </a:uFill>
                <a:latin typeface="Helvetica"/>
                <a:ea typeface="Helvetica"/>
                <a:cs typeface="Helvetica"/>
                <a:sym typeface="Helvetica"/>
              </a:defRPr>
            </a:lvl1pPr>
          </a:lstStyle>
          <a:p>
            <a:r>
              <a:rPr dirty="0">
                <a:solidFill>
                  <a:schemeClr val="bg2">
                    <a:lumMod val="20000"/>
                    <a:lumOff val="80000"/>
                  </a:schemeClr>
                </a:solidFill>
                <a:latin typeface="Montserrat"/>
                <a:ea typeface="Montserrat"/>
                <a:cs typeface="Montserrat"/>
              </a:rPr>
              <a:t>60%</a:t>
            </a:r>
          </a:p>
        </p:txBody>
      </p:sp>
      <p:sp>
        <p:nvSpPr>
          <p:cNvPr id="114" name="Shape 114"/>
          <p:cNvSpPr/>
          <p:nvPr/>
        </p:nvSpPr>
        <p:spPr>
          <a:xfrm>
            <a:off x="11396803" y="6608903"/>
            <a:ext cx="1866902" cy="1866901"/>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15" name="Shape 115"/>
          <p:cNvSpPr/>
          <p:nvPr/>
        </p:nvSpPr>
        <p:spPr>
          <a:xfrm>
            <a:off x="11456832" y="7124107"/>
            <a:ext cx="1752601" cy="838201"/>
          </a:xfrm>
          <a:prstGeom prst="rect">
            <a:avLst/>
          </a:prstGeom>
          <a:ln w="12700"/>
          <a:extLst>
            <a:ext uri="{C572A759-6A51-4108-AA02-DFA0A04FC94B}">
              <ma14:wrappingTextBoxFlag xmlns:ma14="http://schemas.microsoft.com/office/mac/drawingml/2011/main" val="1"/>
            </a:ext>
          </a:extLst>
        </p:spPr>
        <p:txBody>
          <a:bodyPr lIns="0" tIns="0" rIns="0" bIns="0" anchor="ctr"/>
          <a:lstStyle>
            <a:lvl1pPr defTabSz="914400">
              <a:buClr>
                <a:srgbClr val="D62B37"/>
              </a:buClr>
              <a:buFont typeface="Helvetica Neue UltraLight"/>
              <a:defRPr sz="4800" b="1">
                <a:solidFill>
                  <a:srgbClr val="37404D"/>
                </a:solidFill>
                <a:uFill>
                  <a:solidFill>
                    <a:srgbClr val="37404D"/>
                  </a:solidFill>
                </a:uFill>
                <a:latin typeface="Helvetica"/>
                <a:ea typeface="Helvetica"/>
                <a:cs typeface="Helvetica"/>
                <a:sym typeface="Helvetica"/>
              </a:defRPr>
            </a:lvl1pPr>
          </a:lstStyle>
          <a:p>
            <a:r>
              <a:rPr dirty="0">
                <a:solidFill>
                  <a:schemeClr val="bg2">
                    <a:lumMod val="20000"/>
                    <a:lumOff val="80000"/>
                  </a:schemeClr>
                </a:solidFill>
                <a:latin typeface="Montserrat"/>
                <a:ea typeface="Montserrat"/>
                <a:cs typeface="Montserrat"/>
              </a:rPr>
              <a:t>35%</a:t>
            </a:r>
          </a:p>
        </p:txBody>
      </p:sp>
      <p:sp>
        <p:nvSpPr>
          <p:cNvPr id="116" name="Shape 116"/>
          <p:cNvSpPr/>
          <p:nvPr/>
        </p:nvSpPr>
        <p:spPr>
          <a:xfrm>
            <a:off x="14482903" y="1681303"/>
            <a:ext cx="1866902" cy="1866901"/>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17" name="Shape 117"/>
          <p:cNvSpPr/>
          <p:nvPr/>
        </p:nvSpPr>
        <p:spPr>
          <a:xfrm>
            <a:off x="14530232" y="2196507"/>
            <a:ext cx="1752601" cy="838201"/>
          </a:xfrm>
          <a:prstGeom prst="rect">
            <a:avLst/>
          </a:prstGeom>
          <a:ln w="12700"/>
          <a:extLst>
            <a:ext uri="{C572A759-6A51-4108-AA02-DFA0A04FC94B}">
              <ma14:wrappingTextBoxFlag xmlns:ma14="http://schemas.microsoft.com/office/mac/drawingml/2011/main" val="1"/>
            </a:ext>
          </a:extLst>
        </p:spPr>
        <p:txBody>
          <a:bodyPr lIns="0" tIns="0" rIns="0" bIns="0" anchor="ctr"/>
          <a:lstStyle>
            <a:lvl1pPr defTabSz="914400">
              <a:buClr>
                <a:srgbClr val="D62B37"/>
              </a:buClr>
              <a:buFont typeface="Helvetica Neue UltraLight"/>
              <a:defRPr sz="4800" b="1">
                <a:solidFill>
                  <a:srgbClr val="37404D"/>
                </a:solidFill>
                <a:uFill>
                  <a:solidFill>
                    <a:srgbClr val="37404D"/>
                  </a:solidFill>
                </a:uFill>
                <a:latin typeface="Helvetica"/>
                <a:ea typeface="Helvetica"/>
                <a:cs typeface="Helvetica"/>
                <a:sym typeface="Helvetica"/>
              </a:defRPr>
            </a:lvl1pPr>
          </a:lstStyle>
          <a:p>
            <a:r>
              <a:rPr dirty="0">
                <a:solidFill>
                  <a:schemeClr val="bg2">
                    <a:lumMod val="20000"/>
                    <a:lumOff val="80000"/>
                  </a:schemeClr>
                </a:solidFill>
                <a:latin typeface="Montserrat"/>
                <a:ea typeface="Montserrat"/>
                <a:cs typeface="Montserrat"/>
              </a:rPr>
              <a:t>15%</a:t>
            </a:r>
          </a:p>
        </p:txBody>
      </p:sp>
      <p:sp>
        <p:nvSpPr>
          <p:cNvPr id="118" name="Shape 118"/>
          <p:cNvSpPr/>
          <p:nvPr/>
        </p:nvSpPr>
        <p:spPr>
          <a:xfrm>
            <a:off x="18686603" y="1973403"/>
            <a:ext cx="1866902" cy="1866901"/>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19" name="Shape 119"/>
          <p:cNvSpPr/>
          <p:nvPr/>
        </p:nvSpPr>
        <p:spPr>
          <a:xfrm>
            <a:off x="18746632" y="2488607"/>
            <a:ext cx="1752601" cy="838201"/>
          </a:xfrm>
          <a:prstGeom prst="rect">
            <a:avLst/>
          </a:prstGeom>
          <a:ln w="12700"/>
          <a:extLst>
            <a:ext uri="{C572A759-6A51-4108-AA02-DFA0A04FC94B}">
              <ma14:wrappingTextBoxFlag xmlns:ma14="http://schemas.microsoft.com/office/mac/drawingml/2011/main" val="1"/>
            </a:ext>
          </a:extLst>
        </p:spPr>
        <p:txBody>
          <a:bodyPr lIns="0" tIns="0" rIns="0" bIns="0" anchor="ctr"/>
          <a:lstStyle>
            <a:lvl1pPr defTabSz="914400">
              <a:buClr>
                <a:srgbClr val="D62B37"/>
              </a:buClr>
              <a:buFont typeface="Helvetica Neue UltraLight"/>
              <a:defRPr sz="4800" b="1">
                <a:solidFill>
                  <a:srgbClr val="37404D"/>
                </a:solidFill>
                <a:uFill>
                  <a:solidFill>
                    <a:srgbClr val="37404D"/>
                  </a:solidFill>
                </a:uFill>
                <a:latin typeface="Helvetica"/>
                <a:ea typeface="Helvetica"/>
                <a:cs typeface="Helvetica"/>
                <a:sym typeface="Helvetica"/>
              </a:defRPr>
            </a:lvl1pPr>
          </a:lstStyle>
          <a:p>
            <a:r>
              <a:rPr dirty="0">
                <a:solidFill>
                  <a:schemeClr val="bg2">
                    <a:lumMod val="20000"/>
                    <a:lumOff val="80000"/>
                  </a:schemeClr>
                </a:solidFill>
                <a:latin typeface="Montserrat"/>
                <a:ea typeface="Montserrat"/>
                <a:cs typeface="Montserrat"/>
              </a:rPr>
              <a:t>20%</a:t>
            </a:r>
          </a:p>
        </p:txBody>
      </p:sp>
      <p:grpSp>
        <p:nvGrpSpPr>
          <p:cNvPr id="123" name="Group 123"/>
          <p:cNvGrpSpPr/>
          <p:nvPr/>
        </p:nvGrpSpPr>
        <p:grpSpPr>
          <a:xfrm>
            <a:off x="862153" y="5015053"/>
            <a:ext cx="1041401" cy="282415"/>
            <a:chOff x="0" y="0"/>
            <a:chExt cx="1041399" cy="282413"/>
          </a:xfrm>
        </p:grpSpPr>
        <p:sp>
          <p:nvSpPr>
            <p:cNvPr id="120" name="Shape 120"/>
            <p:cNvSpPr/>
            <p:nvPr/>
          </p:nvSpPr>
          <p:spPr>
            <a:xfrm>
              <a:off x="0" y="0"/>
              <a:ext cx="282414" cy="282414"/>
            </a:xfrm>
            <a:prstGeom prst="ellipse">
              <a:avLst/>
            </a:prstGeom>
            <a:solidFill>
              <a:schemeClr val="bg1"/>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21" name="Shape 121"/>
            <p:cNvSpPr/>
            <p:nvPr/>
          </p:nvSpPr>
          <p:spPr>
            <a:xfrm>
              <a:off x="379492" y="0"/>
              <a:ext cx="282415"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22" name="Shape 122"/>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Tree>
  </p:cSld>
  <p:clrMapOvr>
    <a:masterClrMapping/>
  </p:clrMapOvr>
  <p:transition xmlns:p14="http://schemas.microsoft.com/office/powerpoint/2010/main" spd="slow">
    <p:push dir="u"/>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2" name="Shape 1432"/>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50</a:t>
            </a:fld>
            <a:endParaRPr/>
          </a:p>
        </p:txBody>
      </p:sp>
      <p:sp>
        <p:nvSpPr>
          <p:cNvPr id="1433" name="Shape 1433"/>
          <p:cNvSpPr/>
          <p:nvPr/>
        </p:nvSpPr>
        <p:spPr>
          <a:xfrm>
            <a:off x="622607" y="420985"/>
            <a:ext cx="56261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Contacts</a:t>
            </a:r>
          </a:p>
        </p:txBody>
      </p:sp>
      <p:sp>
        <p:nvSpPr>
          <p:cNvPr id="1434" name="Shape 1434"/>
          <p:cNvSpPr/>
          <p:nvPr/>
        </p:nvSpPr>
        <p:spPr>
          <a:xfrm>
            <a:off x="11880850" y="7543800"/>
            <a:ext cx="2705100" cy="553998"/>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E-mail:</a:t>
            </a:r>
          </a:p>
        </p:txBody>
      </p:sp>
      <p:sp>
        <p:nvSpPr>
          <p:cNvPr id="1435" name="Shape 1435"/>
          <p:cNvSpPr/>
          <p:nvPr/>
        </p:nvSpPr>
        <p:spPr>
          <a:xfrm>
            <a:off x="11896697" y="8568623"/>
            <a:ext cx="3314701" cy="1206501"/>
          </a:xfrm>
          <a:prstGeom prst="rect">
            <a:avLst/>
          </a:prstGeom>
          <a:ln w="12700"/>
          <a:extLst>
            <a:ext uri="{C572A759-6A51-4108-AA02-DFA0A04FC94B}">
              <ma14:wrappingTextBoxFlag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pPr>
            <a:r>
              <a:rPr dirty="0">
                <a:solidFill>
                  <a:schemeClr val="accent1"/>
                </a:solidFill>
                <a:latin typeface="Arial"/>
                <a:ea typeface="Arial"/>
                <a:cs typeface="Arial"/>
              </a:rPr>
              <a:t>contact@wp.com</a:t>
            </a:r>
          </a:p>
          <a:p>
            <a: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pPr>
            <a:r>
              <a:rPr dirty="0">
                <a:solidFill>
                  <a:schemeClr val="accent1"/>
                </a:solidFill>
                <a:latin typeface="Arial"/>
                <a:ea typeface="Arial"/>
                <a:cs typeface="Arial"/>
              </a:rPr>
              <a:t>support@wp.com</a:t>
            </a:r>
          </a:p>
        </p:txBody>
      </p:sp>
      <p:sp>
        <p:nvSpPr>
          <p:cNvPr id="1436" name="Shape 1436"/>
          <p:cNvSpPr/>
          <p:nvPr/>
        </p:nvSpPr>
        <p:spPr>
          <a:xfrm>
            <a:off x="16630650" y="7531100"/>
            <a:ext cx="2705100" cy="553998"/>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Social:</a:t>
            </a:r>
          </a:p>
        </p:txBody>
      </p:sp>
      <p:sp>
        <p:nvSpPr>
          <p:cNvPr id="1437" name="Shape 1437"/>
          <p:cNvSpPr/>
          <p:nvPr/>
        </p:nvSpPr>
        <p:spPr>
          <a:xfrm>
            <a:off x="17781221" y="86423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38" name="Shape 1438"/>
          <p:cNvSpPr/>
          <p:nvPr/>
        </p:nvSpPr>
        <p:spPr>
          <a:xfrm>
            <a:off x="16611600" y="86423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39" name="Shape 1439"/>
          <p:cNvSpPr/>
          <p:nvPr/>
        </p:nvSpPr>
        <p:spPr>
          <a:xfrm>
            <a:off x="20120463" y="86423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7"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40" name="Shape 1440"/>
          <p:cNvSpPr/>
          <p:nvPr/>
        </p:nvSpPr>
        <p:spPr>
          <a:xfrm>
            <a:off x="18950841" y="86423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41" name="Shape 1441"/>
          <p:cNvSpPr/>
          <p:nvPr/>
        </p:nvSpPr>
        <p:spPr>
          <a:xfrm>
            <a:off x="21290083" y="86423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36" y="10309"/>
                </a:moveTo>
                <a:cubicBezTo>
                  <a:pt x="13552"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9" y="14322"/>
                  <a:pt x="13226" y="15065"/>
                </a:cubicBezTo>
                <a:moveTo>
                  <a:pt x="10800" y="15709"/>
                </a:moveTo>
                <a:cubicBezTo>
                  <a:pt x="9746" y="15709"/>
                  <a:pt x="8772" y="15374"/>
                  <a:pt x="7971" y="14808"/>
                </a:cubicBezTo>
                <a:cubicBezTo>
                  <a:pt x="8822" y="13429"/>
                  <a:pt x="10108" y="12348"/>
                  <a:pt x="11646" y="11769"/>
                </a:cubicBezTo>
                <a:cubicBezTo>
                  <a:pt x="12027" y="12943"/>
                  <a:pt x="12241" y="14191"/>
                  <a:pt x="12264" y="15487"/>
                </a:cubicBezTo>
                <a:cubicBezTo>
                  <a:pt x="11801" y="15631"/>
                  <a:pt x="11310" y="15709"/>
                  <a:pt x="10800" y="15709"/>
                </a:cubicBezTo>
                <a:moveTo>
                  <a:pt x="5891" y="10800"/>
                </a:moveTo>
                <a:cubicBezTo>
                  <a:pt x="7641" y="10800"/>
                  <a:pt x="9313" y="10470"/>
                  <a:pt x="10852" y="9873"/>
                </a:cubicBezTo>
                <a:cubicBezTo>
                  <a:pt x="11016"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9"/>
                  <a:pt x="10353" y="9000"/>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2" y="6869"/>
                  <a:pt x="9333" y="6114"/>
                </a:cubicBezTo>
                <a:cubicBezTo>
                  <a:pt x="9797" y="5970"/>
                  <a:pt x="10289" y="5891"/>
                  <a:pt x="10800" y="5891"/>
                </a:cubicBezTo>
                <a:moveTo>
                  <a:pt x="10800" y="4909"/>
                </a:moveTo>
                <a:cubicBezTo>
                  <a:pt x="7547" y="4909"/>
                  <a:pt x="4909" y="7547"/>
                  <a:pt x="4909" y="10800"/>
                </a:cubicBezTo>
                <a:cubicBezTo>
                  <a:pt x="4909" y="14053"/>
                  <a:pt x="7547" y="16691"/>
                  <a:pt x="10800" y="16691"/>
                </a:cubicBezTo>
                <a:cubicBezTo>
                  <a:pt x="14053" y="16691"/>
                  <a:pt x="16691" y="14053"/>
                  <a:pt x="16691" y="10800"/>
                </a:cubicBezTo>
                <a:cubicBezTo>
                  <a:pt x="16691" y="7547"/>
                  <a:pt x="14053" y="4909"/>
                  <a:pt x="10800" y="4909"/>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42" name="Shape 1442"/>
          <p:cNvSpPr/>
          <p:nvPr/>
        </p:nvSpPr>
        <p:spPr>
          <a:xfrm>
            <a:off x="11868150" y="4521200"/>
            <a:ext cx="2705100" cy="553998"/>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Adress:</a:t>
            </a:r>
          </a:p>
        </p:txBody>
      </p:sp>
      <p:sp>
        <p:nvSpPr>
          <p:cNvPr id="1443" name="Shape 1443"/>
          <p:cNvSpPr/>
          <p:nvPr/>
        </p:nvSpPr>
        <p:spPr>
          <a:xfrm>
            <a:off x="11871297" y="5546023"/>
            <a:ext cx="4254501" cy="1651001"/>
          </a:xfrm>
          <a:prstGeom prst="rect">
            <a:avLst/>
          </a:prstGeom>
          <a:ln w="12700"/>
          <a:extLst>
            <a:ext uri="{C572A759-6A51-4108-AA02-DFA0A04FC94B}">
              <ma14:wrappingTextBoxFlag xmlns:ma14="http://schemas.microsoft.com/office/mac/drawingml/2011/main" val="1"/>
            </a:ext>
          </a:extLst>
        </p:spPr>
        <p:txBody>
          <a:bodyPr lIns="0" tIns="0" rIns="0" bIns="0"/>
          <a:lstStyle/>
          <a:p>
            <a:pPr algn="l" defTabSz="952500">
              <a:lnSpc>
                <a:spcPct val="11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pPr>
            <a:r>
              <a:rPr dirty="0">
                <a:solidFill>
                  <a:schemeClr val="accent1"/>
                </a:solidFill>
                <a:latin typeface="Arial"/>
                <a:ea typeface="Arial"/>
                <a:cs typeface="Arial"/>
              </a:rPr>
              <a:t>35 W Wacker Dr, </a:t>
            </a:r>
          </a:p>
          <a:p>
            <a:pPr algn="l" defTabSz="952500">
              <a:lnSpc>
                <a:spcPct val="11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pPr>
            <a:r>
              <a:rPr dirty="0">
                <a:solidFill>
                  <a:schemeClr val="accent1"/>
                </a:solidFill>
                <a:latin typeface="Arial"/>
                <a:ea typeface="Arial"/>
                <a:cs typeface="Arial"/>
              </a:rPr>
              <a:t>606011 Chicago, US</a:t>
            </a:r>
          </a:p>
          <a:p>
            <a:pPr algn="l" defTabSz="952500">
              <a:lnSpc>
                <a:spcPct val="11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pPr>
            <a:r>
              <a:rPr dirty="0">
                <a:solidFill>
                  <a:schemeClr val="accent1"/>
                </a:solidFill>
                <a:latin typeface="Arial"/>
                <a:ea typeface="Arial"/>
                <a:cs typeface="Arial"/>
              </a:rPr>
              <a:t>contact@pp.com</a:t>
            </a:r>
          </a:p>
        </p:txBody>
      </p:sp>
      <p:sp>
        <p:nvSpPr>
          <p:cNvPr id="1444" name="Shape 1444"/>
          <p:cNvSpPr/>
          <p:nvPr/>
        </p:nvSpPr>
        <p:spPr>
          <a:xfrm>
            <a:off x="16668750" y="4521200"/>
            <a:ext cx="2705100" cy="553998"/>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Phone:</a:t>
            </a:r>
          </a:p>
        </p:txBody>
      </p:sp>
      <p:sp>
        <p:nvSpPr>
          <p:cNvPr id="1445" name="Shape 1445"/>
          <p:cNvSpPr/>
          <p:nvPr/>
        </p:nvSpPr>
        <p:spPr>
          <a:xfrm>
            <a:off x="16646497" y="5546023"/>
            <a:ext cx="4724401" cy="1651001"/>
          </a:xfrm>
          <a:prstGeom prst="rect">
            <a:avLst/>
          </a:prstGeom>
          <a:ln w="12700"/>
          <a:extLst>
            <a:ext uri="{C572A759-6A51-4108-AA02-DFA0A04FC94B}">
              <ma14:wrappingTextBoxFlag xmlns:ma14="http://schemas.microsoft.com/office/mac/drawingml/2011/main" val="1"/>
            </a:ext>
          </a:extLst>
        </p:spPr>
        <p:txBody>
          <a:bodyPr lIns="0" tIns="0" rIns="0" bIns="0"/>
          <a:lstStyle/>
          <a:p>
            <a:pPr algn="l" defTabSz="952500">
              <a:lnSpc>
                <a:spcPct val="11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pPr>
            <a:r>
              <a:rPr dirty="0">
                <a:solidFill>
                  <a:schemeClr val="accent1"/>
                </a:solidFill>
                <a:latin typeface="Arial"/>
                <a:ea typeface="Arial"/>
                <a:cs typeface="Arial"/>
              </a:rPr>
              <a:t>Mobile: +1 312-220-0088</a:t>
            </a:r>
          </a:p>
          <a:p>
            <a:pPr algn="l" defTabSz="952500">
              <a:lnSpc>
                <a:spcPct val="11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pPr>
            <a:r>
              <a:rPr dirty="0">
                <a:solidFill>
                  <a:schemeClr val="accent1"/>
                </a:solidFill>
                <a:latin typeface="Arial"/>
                <a:ea typeface="Arial"/>
                <a:cs typeface="Arial"/>
              </a:rPr>
              <a:t>Hotline: 1800 - 2800</a:t>
            </a:r>
          </a:p>
          <a:p>
            <a:pPr algn="l" defTabSz="952500">
              <a:lnSpc>
                <a:spcPct val="11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pPr>
            <a:r>
              <a:rPr dirty="0">
                <a:solidFill>
                  <a:schemeClr val="accent1"/>
                </a:solidFill>
                <a:latin typeface="Arial"/>
                <a:ea typeface="Arial"/>
                <a:cs typeface="Arial"/>
              </a:rPr>
              <a:t>Support: 1800 - 3318</a:t>
            </a:r>
          </a:p>
        </p:txBody>
      </p:sp>
    </p:spTree>
  </p:cSld>
  <p:clrMapOvr>
    <a:masterClrMapping/>
  </p:clrMapOvr>
  <p:transition xmlns:p14="http://schemas.microsoft.com/office/powerpoint/2010/mai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Shape 125"/>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6</a:t>
            </a:fld>
            <a:endParaRPr/>
          </a:p>
        </p:txBody>
      </p:sp>
      <p:sp>
        <p:nvSpPr>
          <p:cNvPr id="126" name="Shape 126"/>
          <p:cNvSpPr/>
          <p:nvPr/>
        </p:nvSpPr>
        <p:spPr>
          <a:xfrm>
            <a:off x="622607" y="420985"/>
            <a:ext cx="133350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Market Trends</a:t>
            </a:r>
          </a:p>
        </p:txBody>
      </p:sp>
      <p:sp>
        <p:nvSpPr>
          <p:cNvPr id="127" name="Shape 127"/>
          <p:cNvSpPr/>
          <p:nvPr/>
        </p:nvSpPr>
        <p:spPr>
          <a:xfrm>
            <a:off x="2857500" y="6655105"/>
            <a:ext cx="1295400" cy="850596"/>
          </a:xfrm>
          <a:prstGeom prst="rect">
            <a:avLst/>
          </a:prstGeom>
          <a:solidFill>
            <a:schemeClr val="accent6"/>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 name="Shape 128"/>
          <p:cNvSpPr/>
          <p:nvPr/>
        </p:nvSpPr>
        <p:spPr>
          <a:xfrm>
            <a:off x="7200900" y="6267761"/>
            <a:ext cx="1295400" cy="1237941"/>
          </a:xfrm>
          <a:prstGeom prst="rect">
            <a:avLst/>
          </a:prstGeom>
          <a:solidFill>
            <a:schemeClr val="accent5"/>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9" name="Shape 129"/>
          <p:cNvSpPr/>
          <p:nvPr/>
        </p:nvSpPr>
        <p:spPr>
          <a:xfrm>
            <a:off x="11544300" y="5428037"/>
            <a:ext cx="1295400" cy="2077664"/>
          </a:xfrm>
          <a:prstGeom prst="rect">
            <a:avLst/>
          </a:prstGeom>
          <a:solidFill>
            <a:schemeClr val="accent4"/>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 name="Shape 130"/>
          <p:cNvSpPr/>
          <p:nvPr/>
        </p:nvSpPr>
        <p:spPr>
          <a:xfrm>
            <a:off x="15887700" y="4484431"/>
            <a:ext cx="1295400" cy="3021270"/>
          </a:xfrm>
          <a:prstGeom prst="rect">
            <a:avLst/>
          </a:prstGeom>
          <a:solidFill>
            <a:schemeClr val="accent3"/>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 name="Shape 131"/>
          <p:cNvSpPr/>
          <p:nvPr/>
        </p:nvSpPr>
        <p:spPr>
          <a:xfrm>
            <a:off x="20231100" y="2882900"/>
            <a:ext cx="1295400" cy="4622803"/>
          </a:xfrm>
          <a:prstGeom prst="rect">
            <a:avLst/>
          </a:prstGeom>
          <a:solidFill>
            <a:schemeClr val="accent2"/>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 name="Shape 133"/>
          <p:cNvSpPr/>
          <p:nvPr/>
        </p:nvSpPr>
        <p:spPr>
          <a:xfrm flipH="1">
            <a:off x="2860459" y="7830196"/>
            <a:ext cx="128181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 name="Shape 134"/>
          <p:cNvSpPr/>
          <p:nvPr/>
        </p:nvSpPr>
        <p:spPr>
          <a:xfrm flipH="1">
            <a:off x="7216559" y="7830196"/>
            <a:ext cx="128181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5" name="Shape 135"/>
          <p:cNvSpPr/>
          <p:nvPr/>
        </p:nvSpPr>
        <p:spPr>
          <a:xfrm flipH="1">
            <a:off x="11572659" y="7830196"/>
            <a:ext cx="128181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6" name="Shape 136"/>
          <p:cNvSpPr/>
          <p:nvPr/>
        </p:nvSpPr>
        <p:spPr>
          <a:xfrm flipH="1">
            <a:off x="15916059" y="7830196"/>
            <a:ext cx="128181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 name="Shape 137"/>
          <p:cNvSpPr/>
          <p:nvPr/>
        </p:nvSpPr>
        <p:spPr>
          <a:xfrm flipH="1">
            <a:off x="20259459" y="7830196"/>
            <a:ext cx="128181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 name="Shape 138"/>
          <p:cNvSpPr/>
          <p:nvPr/>
        </p:nvSpPr>
        <p:spPr>
          <a:xfrm>
            <a:off x="19967123" y="8691116"/>
            <a:ext cx="18796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2018</a:t>
            </a:r>
          </a:p>
        </p:txBody>
      </p:sp>
      <p:sp>
        <p:nvSpPr>
          <p:cNvPr id="139" name="Shape 139"/>
          <p:cNvSpPr/>
          <p:nvPr/>
        </p:nvSpPr>
        <p:spPr>
          <a:xfrm>
            <a:off x="15623723" y="8691116"/>
            <a:ext cx="18796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2017</a:t>
            </a:r>
          </a:p>
        </p:txBody>
      </p:sp>
      <p:sp>
        <p:nvSpPr>
          <p:cNvPr id="140" name="Shape 140"/>
          <p:cNvSpPr/>
          <p:nvPr/>
        </p:nvSpPr>
        <p:spPr>
          <a:xfrm>
            <a:off x="11242223" y="8691116"/>
            <a:ext cx="18796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2016</a:t>
            </a:r>
          </a:p>
        </p:txBody>
      </p:sp>
      <p:sp>
        <p:nvSpPr>
          <p:cNvPr id="141" name="Shape 141"/>
          <p:cNvSpPr/>
          <p:nvPr/>
        </p:nvSpPr>
        <p:spPr>
          <a:xfrm>
            <a:off x="6924223" y="8691116"/>
            <a:ext cx="18796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2015</a:t>
            </a:r>
          </a:p>
        </p:txBody>
      </p:sp>
      <p:sp>
        <p:nvSpPr>
          <p:cNvPr id="142" name="Shape 142"/>
          <p:cNvSpPr/>
          <p:nvPr/>
        </p:nvSpPr>
        <p:spPr>
          <a:xfrm>
            <a:off x="2568123" y="8691116"/>
            <a:ext cx="18796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2014</a:t>
            </a:r>
          </a:p>
        </p:txBody>
      </p:sp>
      <p:grpSp>
        <p:nvGrpSpPr>
          <p:cNvPr id="146" name="Group 146"/>
          <p:cNvGrpSpPr/>
          <p:nvPr/>
        </p:nvGrpSpPr>
        <p:grpSpPr>
          <a:xfrm>
            <a:off x="11657153" y="9815653"/>
            <a:ext cx="1041402" cy="282416"/>
            <a:chOff x="0" y="0"/>
            <a:chExt cx="1041400" cy="282414"/>
          </a:xfrm>
        </p:grpSpPr>
        <p:sp>
          <p:nvSpPr>
            <p:cNvPr id="143" name="Shape 143"/>
            <p:cNvSpPr/>
            <p:nvPr/>
          </p:nvSpPr>
          <p:spPr>
            <a:xfrm>
              <a:off x="0" y="0"/>
              <a:ext cx="282414" cy="282414"/>
            </a:xfrm>
            <a:prstGeom prst="ellipse">
              <a:avLst/>
            </a:prstGeom>
            <a:solidFill>
              <a:schemeClr val="bg1"/>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44" name="Shape 144"/>
            <p:cNvSpPr/>
            <p:nvPr/>
          </p:nvSpPr>
          <p:spPr>
            <a:xfrm>
              <a:off x="379492" y="0"/>
              <a:ext cx="282415"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45" name="Shape 145"/>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
        <p:nvSpPr>
          <p:cNvPr id="147" name="Shape 147"/>
          <p:cNvSpPr/>
          <p:nvPr/>
        </p:nvSpPr>
        <p:spPr>
          <a:xfrm flipV="1">
            <a:off x="3130847" y="3028843"/>
            <a:ext cx="16157178" cy="2233423"/>
          </a:xfrm>
          <a:prstGeom prst="line">
            <a:avLst/>
          </a:prstGeom>
          <a:ln w="127000">
            <a:solidFill>
              <a:schemeClr val="bg1"/>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8" name="Shape 148"/>
          <p:cNvSpPr/>
          <p:nvPr/>
        </p:nvSpPr>
        <p:spPr>
          <a:xfrm rot="2202686">
            <a:off x="18517184" y="2446848"/>
            <a:ext cx="1209194" cy="1211605"/>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9" name="Shape 149"/>
          <p:cNvSpPr/>
          <p:nvPr/>
        </p:nvSpPr>
        <p:spPr>
          <a:xfrm>
            <a:off x="2568123" y="5910737"/>
            <a:ext cx="18796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18%</a:t>
            </a:r>
          </a:p>
        </p:txBody>
      </p:sp>
      <p:sp>
        <p:nvSpPr>
          <p:cNvPr id="150" name="Shape 150"/>
          <p:cNvSpPr/>
          <p:nvPr/>
        </p:nvSpPr>
        <p:spPr>
          <a:xfrm>
            <a:off x="19967123" y="2164237"/>
            <a:ext cx="18796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80%</a:t>
            </a:r>
          </a:p>
        </p:txBody>
      </p:sp>
      <p:sp>
        <p:nvSpPr>
          <p:cNvPr id="151" name="Shape 151"/>
          <p:cNvSpPr/>
          <p:nvPr/>
        </p:nvSpPr>
        <p:spPr>
          <a:xfrm>
            <a:off x="1695450" y="10712450"/>
            <a:ext cx="209550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a:t>
            </a:r>
          </a:p>
        </p:txBody>
      </p:sp>
    </p:spTree>
  </p:cSld>
  <p:clrMapOvr>
    <a:masterClrMapping/>
  </p:clrMapOvr>
  <p:transition xmlns:p14="http://schemas.microsoft.com/office/powerpoint/2010/mai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hape 153"/>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7</a:t>
            </a:fld>
            <a:endParaRPr/>
          </a:p>
        </p:txBody>
      </p:sp>
      <p:sp>
        <p:nvSpPr>
          <p:cNvPr id="154" name="Shape 154"/>
          <p:cNvSpPr/>
          <p:nvPr/>
        </p:nvSpPr>
        <p:spPr>
          <a:xfrm>
            <a:off x="622607" y="420985"/>
            <a:ext cx="133350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Positioning</a:t>
            </a:r>
          </a:p>
        </p:txBody>
      </p:sp>
      <p:sp>
        <p:nvSpPr>
          <p:cNvPr id="155" name="Shape 155"/>
          <p:cNvSpPr/>
          <p:nvPr/>
        </p:nvSpPr>
        <p:spPr>
          <a:xfrm>
            <a:off x="4770015" y="5024015"/>
            <a:ext cx="3797301" cy="3797301"/>
          </a:xfrm>
          <a:prstGeom prst="ellipse">
            <a:avLst/>
          </a:prstGeom>
          <a:solidFill>
            <a:schemeClr val="bg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6" name="Shape 156"/>
          <p:cNvSpPr/>
          <p:nvPr/>
        </p:nvSpPr>
        <p:spPr>
          <a:xfrm>
            <a:off x="4612823" y="6257095"/>
            <a:ext cx="4102101" cy="134190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defTabSz="914400">
              <a:lnSpc>
                <a:spcPct val="90000"/>
              </a:lnSpc>
              <a:defRPr sz="4800" cap="all">
                <a:solidFill>
                  <a:srgbClr val="37404D"/>
                </a:solidFill>
                <a:latin typeface="Helvetica"/>
                <a:ea typeface="Helvetica"/>
                <a:cs typeface="Helvetica"/>
                <a:sym typeface="Helvetica"/>
              </a:defRPr>
            </a:pPr>
            <a:r>
              <a:rPr dirty="0">
                <a:solidFill>
                  <a:schemeClr val="tx1"/>
                </a:solidFill>
                <a:latin typeface="Montserrat Light"/>
                <a:ea typeface="Montserrat"/>
                <a:cs typeface="Montserrat Light"/>
              </a:rPr>
              <a:t>your</a:t>
            </a:r>
          </a:p>
          <a:p>
            <a:pPr defTabSz="914400">
              <a:lnSpc>
                <a:spcPct val="90000"/>
              </a:lnSpc>
              <a:defRPr sz="4800" cap="all">
                <a:solidFill>
                  <a:srgbClr val="37404D"/>
                </a:solidFill>
                <a:latin typeface="Helvetica"/>
                <a:ea typeface="Helvetica"/>
                <a:cs typeface="Helvetica"/>
                <a:sym typeface="Helvetica"/>
              </a:defRPr>
            </a:pPr>
            <a:r>
              <a:rPr dirty="0">
                <a:solidFill>
                  <a:schemeClr val="tx1"/>
                </a:solidFill>
                <a:latin typeface="Montserrat Light"/>
                <a:ea typeface="Montserrat"/>
                <a:cs typeface="Montserrat Light"/>
              </a:rPr>
              <a:t>website</a:t>
            </a:r>
          </a:p>
        </p:txBody>
      </p:sp>
      <p:sp>
        <p:nvSpPr>
          <p:cNvPr id="157" name="Shape 157"/>
          <p:cNvSpPr/>
          <p:nvPr/>
        </p:nvSpPr>
        <p:spPr>
          <a:xfrm>
            <a:off x="1993900" y="2254250"/>
            <a:ext cx="9347200" cy="9347200"/>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8" name="Shape 158"/>
          <p:cNvSpPr/>
          <p:nvPr/>
        </p:nvSpPr>
        <p:spPr>
          <a:xfrm>
            <a:off x="4612823" y="3981733"/>
            <a:ext cx="41021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market</a:t>
            </a:r>
          </a:p>
        </p:txBody>
      </p:sp>
      <p:sp>
        <p:nvSpPr>
          <p:cNvPr id="159" name="Shape 159"/>
          <p:cNvSpPr/>
          <p:nvPr/>
        </p:nvSpPr>
        <p:spPr>
          <a:xfrm>
            <a:off x="10689738" y="7768739"/>
            <a:ext cx="1981201" cy="1981201"/>
          </a:xfrm>
          <a:prstGeom prst="ellipse">
            <a:avLst/>
          </a:prstGeom>
          <a:solidFill>
            <a:srgbClr val="EEEEEE"/>
          </a:solidFill>
          <a:ln w="63500">
            <a:solidFill>
              <a:schemeClr val="accent3"/>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60" name="Shape 160"/>
          <p:cNvSpPr/>
          <p:nvPr/>
        </p:nvSpPr>
        <p:spPr>
          <a:xfrm>
            <a:off x="10023023" y="9861748"/>
            <a:ext cx="3327401" cy="1041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Analogue Website</a:t>
            </a:r>
          </a:p>
        </p:txBody>
      </p:sp>
      <p:sp>
        <p:nvSpPr>
          <p:cNvPr id="161" name="Shape 161"/>
          <p:cNvSpPr/>
          <p:nvPr/>
        </p:nvSpPr>
        <p:spPr>
          <a:xfrm>
            <a:off x="993323" y="11055548"/>
            <a:ext cx="3327401" cy="1041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Analogue Website</a:t>
            </a:r>
          </a:p>
        </p:txBody>
      </p:sp>
      <p:sp>
        <p:nvSpPr>
          <p:cNvPr id="162" name="Shape 162"/>
          <p:cNvSpPr/>
          <p:nvPr/>
        </p:nvSpPr>
        <p:spPr>
          <a:xfrm>
            <a:off x="1717223" y="6102548"/>
            <a:ext cx="3327401" cy="1041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Analogue Website</a:t>
            </a:r>
          </a:p>
        </p:txBody>
      </p:sp>
      <p:sp>
        <p:nvSpPr>
          <p:cNvPr id="163" name="Shape 163"/>
          <p:cNvSpPr/>
          <p:nvPr/>
        </p:nvSpPr>
        <p:spPr>
          <a:xfrm>
            <a:off x="2383938" y="3996839"/>
            <a:ext cx="1981201" cy="1981201"/>
          </a:xfrm>
          <a:prstGeom prst="ellipse">
            <a:avLst/>
          </a:prstGeom>
          <a:solidFill>
            <a:srgbClr val="EEEEEE"/>
          </a:solidFill>
          <a:ln w="63500">
            <a:solidFill>
              <a:schemeClr val="accent6"/>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64" name="Shape 164"/>
          <p:cNvSpPr/>
          <p:nvPr/>
        </p:nvSpPr>
        <p:spPr>
          <a:xfrm>
            <a:off x="1660038" y="8949839"/>
            <a:ext cx="1981201" cy="1981201"/>
          </a:xfrm>
          <a:prstGeom prst="ellipse">
            <a:avLst/>
          </a:prstGeom>
          <a:solidFill>
            <a:srgbClr val="EEEEEE"/>
          </a:solidFill>
          <a:ln w="63500">
            <a:solidFill>
              <a:schemeClr val="accent5"/>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65" name="Shape 165"/>
          <p:cNvSpPr/>
          <p:nvPr/>
        </p:nvSpPr>
        <p:spPr>
          <a:xfrm>
            <a:off x="8530738" y="1367939"/>
            <a:ext cx="1981201" cy="1981201"/>
          </a:xfrm>
          <a:prstGeom prst="ellipse">
            <a:avLst/>
          </a:prstGeom>
          <a:solidFill>
            <a:srgbClr val="EEEEEE"/>
          </a:solidFill>
          <a:ln w="63500">
            <a:solidFill>
              <a:schemeClr val="accent2"/>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66" name="Shape 166"/>
          <p:cNvSpPr/>
          <p:nvPr/>
        </p:nvSpPr>
        <p:spPr>
          <a:xfrm>
            <a:off x="7864023" y="3460948"/>
            <a:ext cx="3327401" cy="1041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Analogue Website</a:t>
            </a:r>
          </a:p>
        </p:txBody>
      </p:sp>
      <p:sp>
        <p:nvSpPr>
          <p:cNvPr id="167" name="Shape 167"/>
          <p:cNvSpPr/>
          <p:nvPr/>
        </p:nvSpPr>
        <p:spPr>
          <a:xfrm>
            <a:off x="7298838" y="8949839"/>
            <a:ext cx="1981201" cy="1981201"/>
          </a:xfrm>
          <a:prstGeom prst="ellipse">
            <a:avLst/>
          </a:prstGeom>
          <a:solidFill>
            <a:srgbClr val="EEEEEE"/>
          </a:solidFill>
          <a:ln w="63500">
            <a:solidFill>
              <a:schemeClr val="accent4"/>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68" name="Shape 168"/>
          <p:cNvSpPr/>
          <p:nvPr/>
        </p:nvSpPr>
        <p:spPr>
          <a:xfrm>
            <a:off x="6632123" y="11042848"/>
            <a:ext cx="3327401" cy="1041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Analogue Website</a:t>
            </a:r>
          </a:p>
        </p:txBody>
      </p:sp>
      <p:sp>
        <p:nvSpPr>
          <p:cNvPr id="169" name="Shape 169"/>
          <p:cNvSpPr/>
          <p:nvPr/>
        </p:nvSpPr>
        <p:spPr>
          <a:xfrm>
            <a:off x="11150600" y="8229600"/>
            <a:ext cx="1041400" cy="1041400"/>
          </a:xfrm>
          <a:custGeom>
            <a:avLst/>
            <a:gdLst/>
            <a:ahLst/>
            <a:cxnLst>
              <a:cxn ang="0">
                <a:pos x="wd2" y="hd2"/>
              </a:cxn>
              <a:cxn ang="5400000">
                <a:pos x="wd2" y="hd2"/>
              </a:cxn>
              <a:cxn ang="10800000">
                <a:pos x="wd2" y="hd2"/>
              </a:cxn>
              <a:cxn ang="16200000">
                <a:pos x="wd2" y="hd2"/>
              </a:cxn>
            </a:cxnLst>
            <a:rect l="0" t="0" r="r" b="b"/>
            <a:pathLst>
              <a:path w="21600" h="21600" extrusionOk="0">
                <a:moveTo>
                  <a:pt x="15218" y="5891"/>
                </a:moveTo>
                <a:lnTo>
                  <a:pt x="8345" y="5891"/>
                </a:lnTo>
                <a:cubicBezTo>
                  <a:pt x="8075" y="5891"/>
                  <a:pt x="7855" y="6111"/>
                  <a:pt x="7855" y="6382"/>
                </a:cubicBezTo>
                <a:cubicBezTo>
                  <a:pt x="7855" y="6653"/>
                  <a:pt x="8075" y="6873"/>
                  <a:pt x="8345" y="6873"/>
                </a:cubicBezTo>
                <a:lnTo>
                  <a:pt x="15218" y="6873"/>
                </a:lnTo>
                <a:cubicBezTo>
                  <a:pt x="15489" y="6873"/>
                  <a:pt x="15709" y="6653"/>
                  <a:pt x="15709" y="6382"/>
                </a:cubicBezTo>
                <a:cubicBezTo>
                  <a:pt x="15709" y="6111"/>
                  <a:pt x="15489" y="5891"/>
                  <a:pt x="15218" y="5891"/>
                </a:cubicBezTo>
                <a:moveTo>
                  <a:pt x="6382" y="5891"/>
                </a:moveTo>
                <a:cubicBezTo>
                  <a:pt x="6111" y="5891"/>
                  <a:pt x="5891" y="6111"/>
                  <a:pt x="5891" y="6382"/>
                </a:cubicBezTo>
                <a:cubicBezTo>
                  <a:pt x="5891" y="6653"/>
                  <a:pt x="6111" y="6873"/>
                  <a:pt x="6382" y="6873"/>
                </a:cubicBezTo>
                <a:cubicBezTo>
                  <a:pt x="6653" y="6873"/>
                  <a:pt x="6873" y="6653"/>
                  <a:pt x="6873" y="6382"/>
                </a:cubicBezTo>
                <a:cubicBezTo>
                  <a:pt x="6873" y="6111"/>
                  <a:pt x="6653" y="5891"/>
                  <a:pt x="6382" y="5891"/>
                </a:cubicBezTo>
                <a:moveTo>
                  <a:pt x="19636" y="0"/>
                </a:moveTo>
                <a:lnTo>
                  <a:pt x="5891" y="0"/>
                </a:lnTo>
                <a:cubicBezTo>
                  <a:pt x="4806" y="0"/>
                  <a:pt x="3927" y="879"/>
                  <a:pt x="3927" y="1964"/>
                </a:cubicBezTo>
                <a:lnTo>
                  <a:pt x="3927" y="2455"/>
                </a:lnTo>
                <a:cubicBezTo>
                  <a:pt x="3927" y="2726"/>
                  <a:pt x="4147" y="2945"/>
                  <a:pt x="4418" y="2945"/>
                </a:cubicBezTo>
                <a:cubicBezTo>
                  <a:pt x="4689"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5" y="16691"/>
                  <a:pt x="18655" y="16910"/>
                  <a:pt x="18655" y="17182"/>
                </a:cubicBezTo>
                <a:cubicBezTo>
                  <a:pt x="18655" y="17453"/>
                  <a:pt x="18875" y="17673"/>
                  <a:pt x="19145" y="17673"/>
                </a:cubicBezTo>
                <a:lnTo>
                  <a:pt x="19636" y="17673"/>
                </a:lnTo>
                <a:cubicBezTo>
                  <a:pt x="20721" y="17673"/>
                  <a:pt x="21600" y="16794"/>
                  <a:pt x="21600" y="15709"/>
                </a:cubicBezTo>
                <a:lnTo>
                  <a:pt x="21600" y="1964"/>
                </a:lnTo>
                <a:cubicBezTo>
                  <a:pt x="21600" y="879"/>
                  <a:pt x="20721" y="0"/>
                  <a:pt x="19636" y="0"/>
                </a:cubicBezTo>
                <a:moveTo>
                  <a:pt x="2455" y="5891"/>
                </a:moveTo>
                <a:cubicBezTo>
                  <a:pt x="2184" y="5891"/>
                  <a:pt x="1964" y="6111"/>
                  <a:pt x="1964" y="6382"/>
                </a:cubicBezTo>
                <a:cubicBezTo>
                  <a:pt x="1964" y="6653"/>
                  <a:pt x="2184" y="6873"/>
                  <a:pt x="2455" y="6873"/>
                </a:cubicBezTo>
                <a:cubicBezTo>
                  <a:pt x="2725" y="6873"/>
                  <a:pt x="2945" y="6653"/>
                  <a:pt x="2945" y="6382"/>
                </a:cubicBezTo>
                <a:cubicBezTo>
                  <a:pt x="2945" y="6111"/>
                  <a:pt x="2725" y="5891"/>
                  <a:pt x="2455" y="5891"/>
                </a:cubicBezTo>
                <a:moveTo>
                  <a:pt x="4418" y="5891"/>
                </a:moveTo>
                <a:cubicBezTo>
                  <a:pt x="4147" y="5891"/>
                  <a:pt x="3927" y="6111"/>
                  <a:pt x="3927" y="6382"/>
                </a:cubicBezTo>
                <a:cubicBezTo>
                  <a:pt x="3927" y="6653"/>
                  <a:pt x="4147" y="6873"/>
                  <a:pt x="4418" y="6873"/>
                </a:cubicBezTo>
                <a:cubicBezTo>
                  <a:pt x="4689" y="6873"/>
                  <a:pt x="4909" y="6653"/>
                  <a:pt x="4909" y="6382"/>
                </a:cubicBezTo>
                <a:cubicBezTo>
                  <a:pt x="4909" y="6111"/>
                  <a:pt x="4689" y="5891"/>
                  <a:pt x="4418" y="5891"/>
                </a:cubicBezTo>
                <a:moveTo>
                  <a:pt x="16691" y="7855"/>
                </a:moveTo>
                <a:lnTo>
                  <a:pt x="982" y="7855"/>
                </a:lnTo>
                <a:lnTo>
                  <a:pt x="982" y="5891"/>
                </a:lnTo>
                <a:cubicBezTo>
                  <a:pt x="982" y="5349"/>
                  <a:pt x="1422" y="4909"/>
                  <a:pt x="1964" y="4909"/>
                </a:cubicBezTo>
                <a:lnTo>
                  <a:pt x="15709" y="4909"/>
                </a:lnTo>
                <a:cubicBezTo>
                  <a:pt x="16251" y="4909"/>
                  <a:pt x="16691" y="5349"/>
                  <a:pt x="16691" y="5891"/>
                </a:cubicBezTo>
                <a:cubicBezTo>
                  <a:pt x="16691" y="5891"/>
                  <a:pt x="16691" y="7855"/>
                  <a:pt x="16691" y="7855"/>
                </a:cubicBezTo>
                <a:close/>
                <a:moveTo>
                  <a:pt x="16691" y="19636"/>
                </a:moveTo>
                <a:cubicBezTo>
                  <a:pt x="16691" y="20178"/>
                  <a:pt x="16251" y="20618"/>
                  <a:pt x="15709" y="20618"/>
                </a:cubicBezTo>
                <a:lnTo>
                  <a:pt x="1964" y="20618"/>
                </a:lnTo>
                <a:cubicBezTo>
                  <a:pt x="1422" y="20618"/>
                  <a:pt x="982" y="20178"/>
                  <a:pt x="982" y="19636"/>
                </a:cubicBezTo>
                <a:lnTo>
                  <a:pt x="982" y="8836"/>
                </a:lnTo>
                <a:lnTo>
                  <a:pt x="16691" y="8836"/>
                </a:lnTo>
                <a:cubicBezTo>
                  <a:pt x="16691" y="8836"/>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3" y="21600"/>
                  <a:pt x="17673" y="20721"/>
                  <a:pt x="17673" y="19636"/>
                </a:cubicBezTo>
                <a:lnTo>
                  <a:pt x="17673" y="5891"/>
                </a:lnTo>
                <a:cubicBezTo>
                  <a:pt x="17673" y="4806"/>
                  <a:pt x="16793" y="3927"/>
                  <a:pt x="15709" y="3927"/>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 name="Shape 170"/>
          <p:cNvSpPr/>
          <p:nvPr/>
        </p:nvSpPr>
        <p:spPr>
          <a:xfrm>
            <a:off x="9004300" y="1803400"/>
            <a:ext cx="1041400" cy="1041400"/>
          </a:xfrm>
          <a:custGeom>
            <a:avLst/>
            <a:gdLst/>
            <a:ahLst/>
            <a:cxnLst>
              <a:cxn ang="0">
                <a:pos x="wd2" y="hd2"/>
              </a:cxn>
              <a:cxn ang="5400000">
                <a:pos x="wd2" y="hd2"/>
              </a:cxn>
              <a:cxn ang="10800000">
                <a:pos x="wd2" y="hd2"/>
              </a:cxn>
              <a:cxn ang="16200000">
                <a:pos x="wd2" y="hd2"/>
              </a:cxn>
            </a:cxnLst>
            <a:rect l="0" t="0" r="r" b="b"/>
            <a:pathLst>
              <a:path w="21600" h="21600" extrusionOk="0">
                <a:moveTo>
                  <a:pt x="15218" y="5891"/>
                </a:moveTo>
                <a:lnTo>
                  <a:pt x="8345" y="5891"/>
                </a:lnTo>
                <a:cubicBezTo>
                  <a:pt x="8075" y="5891"/>
                  <a:pt x="7855" y="6111"/>
                  <a:pt x="7855" y="6382"/>
                </a:cubicBezTo>
                <a:cubicBezTo>
                  <a:pt x="7855" y="6653"/>
                  <a:pt x="8075" y="6873"/>
                  <a:pt x="8345" y="6873"/>
                </a:cubicBezTo>
                <a:lnTo>
                  <a:pt x="15218" y="6873"/>
                </a:lnTo>
                <a:cubicBezTo>
                  <a:pt x="15489" y="6873"/>
                  <a:pt x="15709" y="6653"/>
                  <a:pt x="15709" y="6382"/>
                </a:cubicBezTo>
                <a:cubicBezTo>
                  <a:pt x="15709" y="6111"/>
                  <a:pt x="15489" y="5891"/>
                  <a:pt x="15218" y="5891"/>
                </a:cubicBezTo>
                <a:moveTo>
                  <a:pt x="6382" y="5891"/>
                </a:moveTo>
                <a:cubicBezTo>
                  <a:pt x="6111" y="5891"/>
                  <a:pt x="5891" y="6111"/>
                  <a:pt x="5891" y="6382"/>
                </a:cubicBezTo>
                <a:cubicBezTo>
                  <a:pt x="5891" y="6653"/>
                  <a:pt x="6111" y="6873"/>
                  <a:pt x="6382" y="6873"/>
                </a:cubicBezTo>
                <a:cubicBezTo>
                  <a:pt x="6653" y="6873"/>
                  <a:pt x="6873" y="6653"/>
                  <a:pt x="6873" y="6382"/>
                </a:cubicBezTo>
                <a:cubicBezTo>
                  <a:pt x="6873" y="6111"/>
                  <a:pt x="6653" y="5891"/>
                  <a:pt x="6382" y="5891"/>
                </a:cubicBezTo>
                <a:moveTo>
                  <a:pt x="19636" y="0"/>
                </a:moveTo>
                <a:lnTo>
                  <a:pt x="5891" y="0"/>
                </a:lnTo>
                <a:cubicBezTo>
                  <a:pt x="4806" y="0"/>
                  <a:pt x="3927" y="879"/>
                  <a:pt x="3927" y="1964"/>
                </a:cubicBezTo>
                <a:lnTo>
                  <a:pt x="3927" y="2455"/>
                </a:lnTo>
                <a:cubicBezTo>
                  <a:pt x="3927" y="2726"/>
                  <a:pt x="4147" y="2945"/>
                  <a:pt x="4418" y="2945"/>
                </a:cubicBezTo>
                <a:cubicBezTo>
                  <a:pt x="4689"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5" y="16691"/>
                  <a:pt x="18655" y="16910"/>
                  <a:pt x="18655" y="17182"/>
                </a:cubicBezTo>
                <a:cubicBezTo>
                  <a:pt x="18655" y="17453"/>
                  <a:pt x="18875" y="17673"/>
                  <a:pt x="19145" y="17673"/>
                </a:cubicBezTo>
                <a:lnTo>
                  <a:pt x="19636" y="17673"/>
                </a:lnTo>
                <a:cubicBezTo>
                  <a:pt x="20721" y="17673"/>
                  <a:pt x="21600" y="16794"/>
                  <a:pt x="21600" y="15709"/>
                </a:cubicBezTo>
                <a:lnTo>
                  <a:pt x="21600" y="1964"/>
                </a:lnTo>
                <a:cubicBezTo>
                  <a:pt x="21600" y="879"/>
                  <a:pt x="20721" y="0"/>
                  <a:pt x="19636" y="0"/>
                </a:cubicBezTo>
                <a:moveTo>
                  <a:pt x="2455" y="5891"/>
                </a:moveTo>
                <a:cubicBezTo>
                  <a:pt x="2184" y="5891"/>
                  <a:pt x="1964" y="6111"/>
                  <a:pt x="1964" y="6382"/>
                </a:cubicBezTo>
                <a:cubicBezTo>
                  <a:pt x="1964" y="6653"/>
                  <a:pt x="2184" y="6873"/>
                  <a:pt x="2455" y="6873"/>
                </a:cubicBezTo>
                <a:cubicBezTo>
                  <a:pt x="2725" y="6873"/>
                  <a:pt x="2945" y="6653"/>
                  <a:pt x="2945" y="6382"/>
                </a:cubicBezTo>
                <a:cubicBezTo>
                  <a:pt x="2945" y="6111"/>
                  <a:pt x="2725" y="5891"/>
                  <a:pt x="2455" y="5891"/>
                </a:cubicBezTo>
                <a:moveTo>
                  <a:pt x="4418" y="5891"/>
                </a:moveTo>
                <a:cubicBezTo>
                  <a:pt x="4147" y="5891"/>
                  <a:pt x="3927" y="6111"/>
                  <a:pt x="3927" y="6382"/>
                </a:cubicBezTo>
                <a:cubicBezTo>
                  <a:pt x="3927" y="6653"/>
                  <a:pt x="4147" y="6873"/>
                  <a:pt x="4418" y="6873"/>
                </a:cubicBezTo>
                <a:cubicBezTo>
                  <a:pt x="4689" y="6873"/>
                  <a:pt x="4909" y="6653"/>
                  <a:pt x="4909" y="6382"/>
                </a:cubicBezTo>
                <a:cubicBezTo>
                  <a:pt x="4909" y="6111"/>
                  <a:pt x="4689" y="5891"/>
                  <a:pt x="4418" y="5891"/>
                </a:cubicBezTo>
                <a:moveTo>
                  <a:pt x="16691" y="7855"/>
                </a:moveTo>
                <a:lnTo>
                  <a:pt x="982" y="7855"/>
                </a:lnTo>
                <a:lnTo>
                  <a:pt x="982" y="5891"/>
                </a:lnTo>
                <a:cubicBezTo>
                  <a:pt x="982" y="5349"/>
                  <a:pt x="1422" y="4909"/>
                  <a:pt x="1964" y="4909"/>
                </a:cubicBezTo>
                <a:lnTo>
                  <a:pt x="15709" y="4909"/>
                </a:lnTo>
                <a:cubicBezTo>
                  <a:pt x="16251" y="4909"/>
                  <a:pt x="16691" y="5349"/>
                  <a:pt x="16691" y="5891"/>
                </a:cubicBezTo>
                <a:cubicBezTo>
                  <a:pt x="16691" y="5891"/>
                  <a:pt x="16691" y="7855"/>
                  <a:pt x="16691" y="7855"/>
                </a:cubicBezTo>
                <a:close/>
                <a:moveTo>
                  <a:pt x="16691" y="19636"/>
                </a:moveTo>
                <a:cubicBezTo>
                  <a:pt x="16691" y="20178"/>
                  <a:pt x="16251" y="20618"/>
                  <a:pt x="15709" y="20618"/>
                </a:cubicBezTo>
                <a:lnTo>
                  <a:pt x="1964" y="20618"/>
                </a:lnTo>
                <a:cubicBezTo>
                  <a:pt x="1422" y="20618"/>
                  <a:pt x="982" y="20178"/>
                  <a:pt x="982" y="19636"/>
                </a:cubicBezTo>
                <a:lnTo>
                  <a:pt x="982" y="8836"/>
                </a:lnTo>
                <a:lnTo>
                  <a:pt x="16691" y="8836"/>
                </a:lnTo>
                <a:cubicBezTo>
                  <a:pt x="16691" y="8836"/>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3" y="21600"/>
                  <a:pt x="17673" y="20721"/>
                  <a:pt x="17673" y="19636"/>
                </a:cubicBezTo>
                <a:lnTo>
                  <a:pt x="17673" y="5891"/>
                </a:lnTo>
                <a:cubicBezTo>
                  <a:pt x="17673" y="4806"/>
                  <a:pt x="16793" y="3927"/>
                  <a:pt x="15709" y="3927"/>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 name="Shape 171"/>
          <p:cNvSpPr/>
          <p:nvPr/>
        </p:nvSpPr>
        <p:spPr>
          <a:xfrm>
            <a:off x="2857500" y="4470400"/>
            <a:ext cx="1041400" cy="1041400"/>
          </a:xfrm>
          <a:custGeom>
            <a:avLst/>
            <a:gdLst/>
            <a:ahLst/>
            <a:cxnLst>
              <a:cxn ang="0">
                <a:pos x="wd2" y="hd2"/>
              </a:cxn>
              <a:cxn ang="5400000">
                <a:pos x="wd2" y="hd2"/>
              </a:cxn>
              <a:cxn ang="10800000">
                <a:pos x="wd2" y="hd2"/>
              </a:cxn>
              <a:cxn ang="16200000">
                <a:pos x="wd2" y="hd2"/>
              </a:cxn>
            </a:cxnLst>
            <a:rect l="0" t="0" r="r" b="b"/>
            <a:pathLst>
              <a:path w="21600" h="21600" extrusionOk="0">
                <a:moveTo>
                  <a:pt x="15218" y="5891"/>
                </a:moveTo>
                <a:lnTo>
                  <a:pt x="8345" y="5891"/>
                </a:lnTo>
                <a:cubicBezTo>
                  <a:pt x="8075" y="5891"/>
                  <a:pt x="7855" y="6111"/>
                  <a:pt x="7855" y="6382"/>
                </a:cubicBezTo>
                <a:cubicBezTo>
                  <a:pt x="7855" y="6653"/>
                  <a:pt x="8075" y="6873"/>
                  <a:pt x="8345" y="6873"/>
                </a:cubicBezTo>
                <a:lnTo>
                  <a:pt x="15218" y="6873"/>
                </a:lnTo>
                <a:cubicBezTo>
                  <a:pt x="15489" y="6873"/>
                  <a:pt x="15709" y="6653"/>
                  <a:pt x="15709" y="6382"/>
                </a:cubicBezTo>
                <a:cubicBezTo>
                  <a:pt x="15709" y="6111"/>
                  <a:pt x="15489" y="5891"/>
                  <a:pt x="15218" y="5891"/>
                </a:cubicBezTo>
                <a:moveTo>
                  <a:pt x="6382" y="5891"/>
                </a:moveTo>
                <a:cubicBezTo>
                  <a:pt x="6111" y="5891"/>
                  <a:pt x="5891" y="6111"/>
                  <a:pt x="5891" y="6382"/>
                </a:cubicBezTo>
                <a:cubicBezTo>
                  <a:pt x="5891" y="6653"/>
                  <a:pt x="6111" y="6873"/>
                  <a:pt x="6382" y="6873"/>
                </a:cubicBezTo>
                <a:cubicBezTo>
                  <a:pt x="6653" y="6873"/>
                  <a:pt x="6873" y="6653"/>
                  <a:pt x="6873" y="6382"/>
                </a:cubicBezTo>
                <a:cubicBezTo>
                  <a:pt x="6873" y="6111"/>
                  <a:pt x="6653" y="5891"/>
                  <a:pt x="6382" y="5891"/>
                </a:cubicBezTo>
                <a:moveTo>
                  <a:pt x="19636" y="0"/>
                </a:moveTo>
                <a:lnTo>
                  <a:pt x="5891" y="0"/>
                </a:lnTo>
                <a:cubicBezTo>
                  <a:pt x="4806" y="0"/>
                  <a:pt x="3927" y="879"/>
                  <a:pt x="3927" y="1964"/>
                </a:cubicBezTo>
                <a:lnTo>
                  <a:pt x="3927" y="2455"/>
                </a:lnTo>
                <a:cubicBezTo>
                  <a:pt x="3927" y="2726"/>
                  <a:pt x="4147" y="2945"/>
                  <a:pt x="4418" y="2945"/>
                </a:cubicBezTo>
                <a:cubicBezTo>
                  <a:pt x="4689"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5" y="16691"/>
                  <a:pt x="18655" y="16910"/>
                  <a:pt x="18655" y="17182"/>
                </a:cubicBezTo>
                <a:cubicBezTo>
                  <a:pt x="18655" y="17453"/>
                  <a:pt x="18875" y="17673"/>
                  <a:pt x="19145" y="17673"/>
                </a:cubicBezTo>
                <a:lnTo>
                  <a:pt x="19636" y="17673"/>
                </a:lnTo>
                <a:cubicBezTo>
                  <a:pt x="20721" y="17673"/>
                  <a:pt x="21600" y="16794"/>
                  <a:pt x="21600" y="15709"/>
                </a:cubicBezTo>
                <a:lnTo>
                  <a:pt x="21600" y="1964"/>
                </a:lnTo>
                <a:cubicBezTo>
                  <a:pt x="21600" y="879"/>
                  <a:pt x="20721" y="0"/>
                  <a:pt x="19636" y="0"/>
                </a:cubicBezTo>
                <a:moveTo>
                  <a:pt x="2455" y="5891"/>
                </a:moveTo>
                <a:cubicBezTo>
                  <a:pt x="2184" y="5891"/>
                  <a:pt x="1964" y="6111"/>
                  <a:pt x="1964" y="6382"/>
                </a:cubicBezTo>
                <a:cubicBezTo>
                  <a:pt x="1964" y="6653"/>
                  <a:pt x="2184" y="6873"/>
                  <a:pt x="2455" y="6873"/>
                </a:cubicBezTo>
                <a:cubicBezTo>
                  <a:pt x="2725" y="6873"/>
                  <a:pt x="2945" y="6653"/>
                  <a:pt x="2945" y="6382"/>
                </a:cubicBezTo>
                <a:cubicBezTo>
                  <a:pt x="2945" y="6111"/>
                  <a:pt x="2725" y="5891"/>
                  <a:pt x="2455" y="5891"/>
                </a:cubicBezTo>
                <a:moveTo>
                  <a:pt x="4418" y="5891"/>
                </a:moveTo>
                <a:cubicBezTo>
                  <a:pt x="4147" y="5891"/>
                  <a:pt x="3927" y="6111"/>
                  <a:pt x="3927" y="6382"/>
                </a:cubicBezTo>
                <a:cubicBezTo>
                  <a:pt x="3927" y="6653"/>
                  <a:pt x="4147" y="6873"/>
                  <a:pt x="4418" y="6873"/>
                </a:cubicBezTo>
                <a:cubicBezTo>
                  <a:pt x="4689" y="6873"/>
                  <a:pt x="4909" y="6653"/>
                  <a:pt x="4909" y="6382"/>
                </a:cubicBezTo>
                <a:cubicBezTo>
                  <a:pt x="4909" y="6111"/>
                  <a:pt x="4689" y="5891"/>
                  <a:pt x="4418" y="5891"/>
                </a:cubicBezTo>
                <a:moveTo>
                  <a:pt x="16691" y="7855"/>
                </a:moveTo>
                <a:lnTo>
                  <a:pt x="982" y="7855"/>
                </a:lnTo>
                <a:lnTo>
                  <a:pt x="982" y="5891"/>
                </a:lnTo>
                <a:cubicBezTo>
                  <a:pt x="982" y="5349"/>
                  <a:pt x="1422" y="4909"/>
                  <a:pt x="1964" y="4909"/>
                </a:cubicBezTo>
                <a:lnTo>
                  <a:pt x="15709" y="4909"/>
                </a:lnTo>
                <a:cubicBezTo>
                  <a:pt x="16251" y="4909"/>
                  <a:pt x="16691" y="5349"/>
                  <a:pt x="16691" y="5891"/>
                </a:cubicBezTo>
                <a:cubicBezTo>
                  <a:pt x="16691" y="5891"/>
                  <a:pt x="16691" y="7855"/>
                  <a:pt x="16691" y="7855"/>
                </a:cubicBezTo>
                <a:close/>
                <a:moveTo>
                  <a:pt x="16691" y="19636"/>
                </a:moveTo>
                <a:cubicBezTo>
                  <a:pt x="16691" y="20178"/>
                  <a:pt x="16251" y="20618"/>
                  <a:pt x="15709" y="20618"/>
                </a:cubicBezTo>
                <a:lnTo>
                  <a:pt x="1964" y="20618"/>
                </a:lnTo>
                <a:cubicBezTo>
                  <a:pt x="1422" y="20618"/>
                  <a:pt x="982" y="20178"/>
                  <a:pt x="982" y="19636"/>
                </a:cubicBezTo>
                <a:lnTo>
                  <a:pt x="982" y="8836"/>
                </a:lnTo>
                <a:lnTo>
                  <a:pt x="16691" y="8836"/>
                </a:lnTo>
                <a:cubicBezTo>
                  <a:pt x="16691" y="8836"/>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3" y="21600"/>
                  <a:pt x="17673" y="20721"/>
                  <a:pt x="17673" y="19636"/>
                </a:cubicBezTo>
                <a:lnTo>
                  <a:pt x="17673" y="5891"/>
                </a:lnTo>
                <a:cubicBezTo>
                  <a:pt x="17673" y="4806"/>
                  <a:pt x="16793" y="3927"/>
                  <a:pt x="15709" y="3927"/>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 name="Shape 172"/>
          <p:cNvSpPr/>
          <p:nvPr/>
        </p:nvSpPr>
        <p:spPr>
          <a:xfrm>
            <a:off x="2133600" y="9423400"/>
            <a:ext cx="1041400" cy="1041400"/>
          </a:xfrm>
          <a:custGeom>
            <a:avLst/>
            <a:gdLst/>
            <a:ahLst/>
            <a:cxnLst>
              <a:cxn ang="0">
                <a:pos x="wd2" y="hd2"/>
              </a:cxn>
              <a:cxn ang="5400000">
                <a:pos x="wd2" y="hd2"/>
              </a:cxn>
              <a:cxn ang="10800000">
                <a:pos x="wd2" y="hd2"/>
              </a:cxn>
              <a:cxn ang="16200000">
                <a:pos x="wd2" y="hd2"/>
              </a:cxn>
            </a:cxnLst>
            <a:rect l="0" t="0" r="r" b="b"/>
            <a:pathLst>
              <a:path w="21600" h="21600" extrusionOk="0">
                <a:moveTo>
                  <a:pt x="15218" y="5891"/>
                </a:moveTo>
                <a:lnTo>
                  <a:pt x="8345" y="5891"/>
                </a:lnTo>
                <a:cubicBezTo>
                  <a:pt x="8075" y="5891"/>
                  <a:pt x="7855" y="6111"/>
                  <a:pt x="7855" y="6382"/>
                </a:cubicBezTo>
                <a:cubicBezTo>
                  <a:pt x="7855" y="6653"/>
                  <a:pt x="8075" y="6873"/>
                  <a:pt x="8345" y="6873"/>
                </a:cubicBezTo>
                <a:lnTo>
                  <a:pt x="15218" y="6873"/>
                </a:lnTo>
                <a:cubicBezTo>
                  <a:pt x="15489" y="6873"/>
                  <a:pt x="15709" y="6653"/>
                  <a:pt x="15709" y="6382"/>
                </a:cubicBezTo>
                <a:cubicBezTo>
                  <a:pt x="15709" y="6111"/>
                  <a:pt x="15489" y="5891"/>
                  <a:pt x="15218" y="5891"/>
                </a:cubicBezTo>
                <a:moveTo>
                  <a:pt x="6382" y="5891"/>
                </a:moveTo>
                <a:cubicBezTo>
                  <a:pt x="6111" y="5891"/>
                  <a:pt x="5891" y="6111"/>
                  <a:pt x="5891" y="6382"/>
                </a:cubicBezTo>
                <a:cubicBezTo>
                  <a:pt x="5891" y="6653"/>
                  <a:pt x="6111" y="6873"/>
                  <a:pt x="6382" y="6873"/>
                </a:cubicBezTo>
                <a:cubicBezTo>
                  <a:pt x="6653" y="6873"/>
                  <a:pt x="6873" y="6653"/>
                  <a:pt x="6873" y="6382"/>
                </a:cubicBezTo>
                <a:cubicBezTo>
                  <a:pt x="6873" y="6111"/>
                  <a:pt x="6653" y="5891"/>
                  <a:pt x="6382" y="5891"/>
                </a:cubicBezTo>
                <a:moveTo>
                  <a:pt x="19636" y="0"/>
                </a:moveTo>
                <a:lnTo>
                  <a:pt x="5891" y="0"/>
                </a:lnTo>
                <a:cubicBezTo>
                  <a:pt x="4806" y="0"/>
                  <a:pt x="3927" y="879"/>
                  <a:pt x="3927" y="1964"/>
                </a:cubicBezTo>
                <a:lnTo>
                  <a:pt x="3927" y="2455"/>
                </a:lnTo>
                <a:cubicBezTo>
                  <a:pt x="3927" y="2726"/>
                  <a:pt x="4147" y="2945"/>
                  <a:pt x="4418" y="2945"/>
                </a:cubicBezTo>
                <a:cubicBezTo>
                  <a:pt x="4689"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5" y="16691"/>
                  <a:pt x="18655" y="16910"/>
                  <a:pt x="18655" y="17182"/>
                </a:cubicBezTo>
                <a:cubicBezTo>
                  <a:pt x="18655" y="17453"/>
                  <a:pt x="18875" y="17673"/>
                  <a:pt x="19145" y="17673"/>
                </a:cubicBezTo>
                <a:lnTo>
                  <a:pt x="19636" y="17673"/>
                </a:lnTo>
                <a:cubicBezTo>
                  <a:pt x="20721" y="17673"/>
                  <a:pt x="21600" y="16794"/>
                  <a:pt x="21600" y="15709"/>
                </a:cubicBezTo>
                <a:lnTo>
                  <a:pt x="21600" y="1964"/>
                </a:lnTo>
                <a:cubicBezTo>
                  <a:pt x="21600" y="879"/>
                  <a:pt x="20721" y="0"/>
                  <a:pt x="19636" y="0"/>
                </a:cubicBezTo>
                <a:moveTo>
                  <a:pt x="2455" y="5891"/>
                </a:moveTo>
                <a:cubicBezTo>
                  <a:pt x="2184" y="5891"/>
                  <a:pt x="1964" y="6111"/>
                  <a:pt x="1964" y="6382"/>
                </a:cubicBezTo>
                <a:cubicBezTo>
                  <a:pt x="1964" y="6653"/>
                  <a:pt x="2184" y="6873"/>
                  <a:pt x="2455" y="6873"/>
                </a:cubicBezTo>
                <a:cubicBezTo>
                  <a:pt x="2725" y="6873"/>
                  <a:pt x="2945" y="6653"/>
                  <a:pt x="2945" y="6382"/>
                </a:cubicBezTo>
                <a:cubicBezTo>
                  <a:pt x="2945" y="6111"/>
                  <a:pt x="2725" y="5891"/>
                  <a:pt x="2455" y="5891"/>
                </a:cubicBezTo>
                <a:moveTo>
                  <a:pt x="4418" y="5891"/>
                </a:moveTo>
                <a:cubicBezTo>
                  <a:pt x="4147" y="5891"/>
                  <a:pt x="3927" y="6111"/>
                  <a:pt x="3927" y="6382"/>
                </a:cubicBezTo>
                <a:cubicBezTo>
                  <a:pt x="3927" y="6653"/>
                  <a:pt x="4147" y="6873"/>
                  <a:pt x="4418" y="6873"/>
                </a:cubicBezTo>
                <a:cubicBezTo>
                  <a:pt x="4689" y="6873"/>
                  <a:pt x="4909" y="6653"/>
                  <a:pt x="4909" y="6382"/>
                </a:cubicBezTo>
                <a:cubicBezTo>
                  <a:pt x="4909" y="6111"/>
                  <a:pt x="4689" y="5891"/>
                  <a:pt x="4418" y="5891"/>
                </a:cubicBezTo>
                <a:moveTo>
                  <a:pt x="16691" y="7855"/>
                </a:moveTo>
                <a:lnTo>
                  <a:pt x="982" y="7855"/>
                </a:lnTo>
                <a:lnTo>
                  <a:pt x="982" y="5891"/>
                </a:lnTo>
                <a:cubicBezTo>
                  <a:pt x="982" y="5349"/>
                  <a:pt x="1422" y="4909"/>
                  <a:pt x="1964" y="4909"/>
                </a:cubicBezTo>
                <a:lnTo>
                  <a:pt x="15709" y="4909"/>
                </a:lnTo>
                <a:cubicBezTo>
                  <a:pt x="16251" y="4909"/>
                  <a:pt x="16691" y="5349"/>
                  <a:pt x="16691" y="5891"/>
                </a:cubicBezTo>
                <a:cubicBezTo>
                  <a:pt x="16691" y="5891"/>
                  <a:pt x="16691" y="7855"/>
                  <a:pt x="16691" y="7855"/>
                </a:cubicBezTo>
                <a:close/>
                <a:moveTo>
                  <a:pt x="16691" y="19636"/>
                </a:moveTo>
                <a:cubicBezTo>
                  <a:pt x="16691" y="20178"/>
                  <a:pt x="16251" y="20618"/>
                  <a:pt x="15709" y="20618"/>
                </a:cubicBezTo>
                <a:lnTo>
                  <a:pt x="1964" y="20618"/>
                </a:lnTo>
                <a:cubicBezTo>
                  <a:pt x="1422" y="20618"/>
                  <a:pt x="982" y="20178"/>
                  <a:pt x="982" y="19636"/>
                </a:cubicBezTo>
                <a:lnTo>
                  <a:pt x="982" y="8836"/>
                </a:lnTo>
                <a:lnTo>
                  <a:pt x="16691" y="8836"/>
                </a:lnTo>
                <a:cubicBezTo>
                  <a:pt x="16691" y="8836"/>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3" y="21600"/>
                  <a:pt x="17673" y="20721"/>
                  <a:pt x="17673" y="19636"/>
                </a:cubicBezTo>
                <a:lnTo>
                  <a:pt x="17673" y="5891"/>
                </a:lnTo>
                <a:cubicBezTo>
                  <a:pt x="17673" y="4806"/>
                  <a:pt x="16793" y="3927"/>
                  <a:pt x="15709" y="3927"/>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 name="Shape 173"/>
          <p:cNvSpPr/>
          <p:nvPr/>
        </p:nvSpPr>
        <p:spPr>
          <a:xfrm>
            <a:off x="7772400" y="9423400"/>
            <a:ext cx="1041400" cy="1041400"/>
          </a:xfrm>
          <a:custGeom>
            <a:avLst/>
            <a:gdLst/>
            <a:ahLst/>
            <a:cxnLst>
              <a:cxn ang="0">
                <a:pos x="wd2" y="hd2"/>
              </a:cxn>
              <a:cxn ang="5400000">
                <a:pos x="wd2" y="hd2"/>
              </a:cxn>
              <a:cxn ang="10800000">
                <a:pos x="wd2" y="hd2"/>
              </a:cxn>
              <a:cxn ang="16200000">
                <a:pos x="wd2" y="hd2"/>
              </a:cxn>
            </a:cxnLst>
            <a:rect l="0" t="0" r="r" b="b"/>
            <a:pathLst>
              <a:path w="21600" h="21600" extrusionOk="0">
                <a:moveTo>
                  <a:pt x="15218" y="5891"/>
                </a:moveTo>
                <a:lnTo>
                  <a:pt x="8345" y="5891"/>
                </a:lnTo>
                <a:cubicBezTo>
                  <a:pt x="8075" y="5891"/>
                  <a:pt x="7855" y="6111"/>
                  <a:pt x="7855" y="6382"/>
                </a:cubicBezTo>
                <a:cubicBezTo>
                  <a:pt x="7855" y="6653"/>
                  <a:pt x="8075" y="6873"/>
                  <a:pt x="8345" y="6873"/>
                </a:cubicBezTo>
                <a:lnTo>
                  <a:pt x="15218" y="6873"/>
                </a:lnTo>
                <a:cubicBezTo>
                  <a:pt x="15489" y="6873"/>
                  <a:pt x="15709" y="6653"/>
                  <a:pt x="15709" y="6382"/>
                </a:cubicBezTo>
                <a:cubicBezTo>
                  <a:pt x="15709" y="6111"/>
                  <a:pt x="15489" y="5891"/>
                  <a:pt x="15218" y="5891"/>
                </a:cubicBezTo>
                <a:moveTo>
                  <a:pt x="6382" y="5891"/>
                </a:moveTo>
                <a:cubicBezTo>
                  <a:pt x="6111" y="5891"/>
                  <a:pt x="5891" y="6111"/>
                  <a:pt x="5891" y="6382"/>
                </a:cubicBezTo>
                <a:cubicBezTo>
                  <a:pt x="5891" y="6653"/>
                  <a:pt x="6111" y="6873"/>
                  <a:pt x="6382" y="6873"/>
                </a:cubicBezTo>
                <a:cubicBezTo>
                  <a:pt x="6653" y="6873"/>
                  <a:pt x="6873" y="6653"/>
                  <a:pt x="6873" y="6382"/>
                </a:cubicBezTo>
                <a:cubicBezTo>
                  <a:pt x="6873" y="6111"/>
                  <a:pt x="6653" y="5891"/>
                  <a:pt x="6382" y="5891"/>
                </a:cubicBezTo>
                <a:moveTo>
                  <a:pt x="19636" y="0"/>
                </a:moveTo>
                <a:lnTo>
                  <a:pt x="5891" y="0"/>
                </a:lnTo>
                <a:cubicBezTo>
                  <a:pt x="4806" y="0"/>
                  <a:pt x="3927" y="879"/>
                  <a:pt x="3927" y="1964"/>
                </a:cubicBezTo>
                <a:lnTo>
                  <a:pt x="3927" y="2455"/>
                </a:lnTo>
                <a:cubicBezTo>
                  <a:pt x="3927" y="2726"/>
                  <a:pt x="4147" y="2945"/>
                  <a:pt x="4418" y="2945"/>
                </a:cubicBezTo>
                <a:cubicBezTo>
                  <a:pt x="4689"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5" y="16691"/>
                  <a:pt x="18655" y="16910"/>
                  <a:pt x="18655" y="17182"/>
                </a:cubicBezTo>
                <a:cubicBezTo>
                  <a:pt x="18655" y="17453"/>
                  <a:pt x="18875" y="17673"/>
                  <a:pt x="19145" y="17673"/>
                </a:cubicBezTo>
                <a:lnTo>
                  <a:pt x="19636" y="17673"/>
                </a:lnTo>
                <a:cubicBezTo>
                  <a:pt x="20721" y="17673"/>
                  <a:pt x="21600" y="16794"/>
                  <a:pt x="21600" y="15709"/>
                </a:cubicBezTo>
                <a:lnTo>
                  <a:pt x="21600" y="1964"/>
                </a:lnTo>
                <a:cubicBezTo>
                  <a:pt x="21600" y="879"/>
                  <a:pt x="20721" y="0"/>
                  <a:pt x="19636" y="0"/>
                </a:cubicBezTo>
                <a:moveTo>
                  <a:pt x="2455" y="5891"/>
                </a:moveTo>
                <a:cubicBezTo>
                  <a:pt x="2184" y="5891"/>
                  <a:pt x="1964" y="6111"/>
                  <a:pt x="1964" y="6382"/>
                </a:cubicBezTo>
                <a:cubicBezTo>
                  <a:pt x="1964" y="6653"/>
                  <a:pt x="2184" y="6873"/>
                  <a:pt x="2455" y="6873"/>
                </a:cubicBezTo>
                <a:cubicBezTo>
                  <a:pt x="2725" y="6873"/>
                  <a:pt x="2945" y="6653"/>
                  <a:pt x="2945" y="6382"/>
                </a:cubicBezTo>
                <a:cubicBezTo>
                  <a:pt x="2945" y="6111"/>
                  <a:pt x="2725" y="5891"/>
                  <a:pt x="2455" y="5891"/>
                </a:cubicBezTo>
                <a:moveTo>
                  <a:pt x="4418" y="5891"/>
                </a:moveTo>
                <a:cubicBezTo>
                  <a:pt x="4147" y="5891"/>
                  <a:pt x="3927" y="6111"/>
                  <a:pt x="3927" y="6382"/>
                </a:cubicBezTo>
                <a:cubicBezTo>
                  <a:pt x="3927" y="6653"/>
                  <a:pt x="4147" y="6873"/>
                  <a:pt x="4418" y="6873"/>
                </a:cubicBezTo>
                <a:cubicBezTo>
                  <a:pt x="4689" y="6873"/>
                  <a:pt x="4909" y="6653"/>
                  <a:pt x="4909" y="6382"/>
                </a:cubicBezTo>
                <a:cubicBezTo>
                  <a:pt x="4909" y="6111"/>
                  <a:pt x="4689" y="5891"/>
                  <a:pt x="4418" y="5891"/>
                </a:cubicBezTo>
                <a:moveTo>
                  <a:pt x="16691" y="7855"/>
                </a:moveTo>
                <a:lnTo>
                  <a:pt x="982" y="7855"/>
                </a:lnTo>
                <a:lnTo>
                  <a:pt x="982" y="5891"/>
                </a:lnTo>
                <a:cubicBezTo>
                  <a:pt x="982" y="5349"/>
                  <a:pt x="1422" y="4909"/>
                  <a:pt x="1964" y="4909"/>
                </a:cubicBezTo>
                <a:lnTo>
                  <a:pt x="15709" y="4909"/>
                </a:lnTo>
                <a:cubicBezTo>
                  <a:pt x="16251" y="4909"/>
                  <a:pt x="16691" y="5349"/>
                  <a:pt x="16691" y="5891"/>
                </a:cubicBezTo>
                <a:cubicBezTo>
                  <a:pt x="16691" y="5891"/>
                  <a:pt x="16691" y="7855"/>
                  <a:pt x="16691" y="7855"/>
                </a:cubicBezTo>
                <a:close/>
                <a:moveTo>
                  <a:pt x="16691" y="19636"/>
                </a:moveTo>
                <a:cubicBezTo>
                  <a:pt x="16691" y="20178"/>
                  <a:pt x="16251" y="20618"/>
                  <a:pt x="15709" y="20618"/>
                </a:cubicBezTo>
                <a:lnTo>
                  <a:pt x="1964" y="20618"/>
                </a:lnTo>
                <a:cubicBezTo>
                  <a:pt x="1422" y="20618"/>
                  <a:pt x="982" y="20178"/>
                  <a:pt x="982" y="19636"/>
                </a:cubicBezTo>
                <a:lnTo>
                  <a:pt x="982" y="8836"/>
                </a:lnTo>
                <a:lnTo>
                  <a:pt x="16691" y="8836"/>
                </a:lnTo>
                <a:cubicBezTo>
                  <a:pt x="16691" y="8836"/>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3" y="21600"/>
                  <a:pt x="17673" y="20721"/>
                  <a:pt x="17673" y="19636"/>
                </a:cubicBezTo>
                <a:lnTo>
                  <a:pt x="17673" y="5891"/>
                </a:lnTo>
                <a:cubicBezTo>
                  <a:pt x="17673" y="4806"/>
                  <a:pt x="16793" y="3927"/>
                  <a:pt x="15709" y="3927"/>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 name="Shape 174"/>
          <p:cNvSpPr/>
          <p:nvPr/>
        </p:nvSpPr>
        <p:spPr>
          <a:xfrm>
            <a:off x="16940361" y="2784487"/>
            <a:ext cx="67310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Your Description</a:t>
            </a:r>
          </a:p>
        </p:txBody>
      </p:sp>
      <p:grpSp>
        <p:nvGrpSpPr>
          <p:cNvPr id="178" name="Group 178"/>
          <p:cNvGrpSpPr/>
          <p:nvPr/>
        </p:nvGrpSpPr>
        <p:grpSpPr>
          <a:xfrm>
            <a:off x="22642653" y="5116653"/>
            <a:ext cx="1041401" cy="282415"/>
            <a:chOff x="0" y="0"/>
            <a:chExt cx="1041399" cy="282413"/>
          </a:xfrm>
        </p:grpSpPr>
        <p:sp>
          <p:nvSpPr>
            <p:cNvPr id="175" name="Shape 175"/>
            <p:cNvSpPr/>
            <p:nvPr/>
          </p:nvSpPr>
          <p:spPr>
            <a:xfrm>
              <a:off x="0" y="0"/>
              <a:ext cx="282414" cy="282414"/>
            </a:xfrm>
            <a:prstGeom prst="ellipse">
              <a:avLst/>
            </a:prstGeom>
            <a:solidFill>
              <a:schemeClr val="bg1"/>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76" name="Shape 176"/>
            <p:cNvSpPr/>
            <p:nvPr/>
          </p:nvSpPr>
          <p:spPr>
            <a:xfrm>
              <a:off x="379492" y="0"/>
              <a:ext cx="282415"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77" name="Shape 177"/>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
        <p:nvSpPr>
          <p:cNvPr id="179" name="Shape 179"/>
          <p:cNvSpPr/>
          <p:nvPr/>
        </p:nvSpPr>
        <p:spPr>
          <a:xfrm>
            <a:off x="14814550" y="6153150"/>
            <a:ext cx="8902700" cy="5378395"/>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a:t>
            </a:r>
          </a:p>
        </p:txBody>
      </p:sp>
    </p:spTree>
  </p:cSld>
  <p:clrMapOvr>
    <a:masterClrMapping/>
  </p:clrMapOvr>
  <p:transition xmlns:p14="http://schemas.microsoft.com/office/powerpoint/2010/mai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Shape 181"/>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8</a:t>
            </a:fld>
            <a:endParaRPr/>
          </a:p>
        </p:txBody>
      </p:sp>
      <p:sp>
        <p:nvSpPr>
          <p:cNvPr id="182" name="Shape 182"/>
          <p:cNvSpPr/>
          <p:nvPr/>
        </p:nvSpPr>
        <p:spPr>
          <a:xfrm>
            <a:off x="622607" y="420985"/>
            <a:ext cx="133350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Marketing Approach</a:t>
            </a:r>
          </a:p>
        </p:txBody>
      </p:sp>
      <p:sp>
        <p:nvSpPr>
          <p:cNvPr id="183" name="Shape 183"/>
          <p:cNvSpPr/>
          <p:nvPr/>
        </p:nvSpPr>
        <p:spPr>
          <a:xfrm>
            <a:off x="3766715" y="5976515"/>
            <a:ext cx="1765301" cy="1765301"/>
          </a:xfrm>
          <a:prstGeom prst="ellipse">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 name="Shape 184"/>
          <p:cNvSpPr/>
          <p:nvPr/>
        </p:nvSpPr>
        <p:spPr>
          <a:xfrm>
            <a:off x="4329069" y="6245880"/>
            <a:ext cx="673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1</a:t>
            </a:r>
          </a:p>
        </p:txBody>
      </p:sp>
      <p:sp>
        <p:nvSpPr>
          <p:cNvPr id="185" name="Shape 185"/>
          <p:cNvSpPr/>
          <p:nvPr/>
        </p:nvSpPr>
        <p:spPr>
          <a:xfrm>
            <a:off x="7475115" y="5976515"/>
            <a:ext cx="1765301" cy="1765301"/>
          </a:xfrm>
          <a:prstGeom prst="ellipse">
            <a:avLst/>
          </a:prstGeom>
          <a:ln w="635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6" name="Shape 186"/>
          <p:cNvSpPr/>
          <p:nvPr/>
        </p:nvSpPr>
        <p:spPr>
          <a:xfrm>
            <a:off x="8037469" y="6245880"/>
            <a:ext cx="673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2</a:t>
            </a:r>
          </a:p>
        </p:txBody>
      </p:sp>
      <p:sp>
        <p:nvSpPr>
          <p:cNvPr id="187" name="Shape 187"/>
          <p:cNvSpPr/>
          <p:nvPr/>
        </p:nvSpPr>
        <p:spPr>
          <a:xfrm>
            <a:off x="11183515" y="5976515"/>
            <a:ext cx="1765301" cy="1765301"/>
          </a:xfrm>
          <a:prstGeom prst="ellipse">
            <a:avLst/>
          </a:prstGeom>
          <a:ln w="635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8" name="Shape 188"/>
          <p:cNvSpPr/>
          <p:nvPr/>
        </p:nvSpPr>
        <p:spPr>
          <a:xfrm>
            <a:off x="11733169" y="6245880"/>
            <a:ext cx="673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3</a:t>
            </a:r>
          </a:p>
        </p:txBody>
      </p:sp>
      <p:sp>
        <p:nvSpPr>
          <p:cNvPr id="189" name="Shape 189"/>
          <p:cNvSpPr/>
          <p:nvPr/>
        </p:nvSpPr>
        <p:spPr>
          <a:xfrm>
            <a:off x="14891915" y="5976515"/>
            <a:ext cx="1765301" cy="1765301"/>
          </a:xfrm>
          <a:prstGeom prst="ellipse">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0" name="Shape 190"/>
          <p:cNvSpPr/>
          <p:nvPr/>
        </p:nvSpPr>
        <p:spPr>
          <a:xfrm>
            <a:off x="15428869" y="6245880"/>
            <a:ext cx="673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4</a:t>
            </a:r>
          </a:p>
        </p:txBody>
      </p:sp>
      <p:sp>
        <p:nvSpPr>
          <p:cNvPr id="191" name="Shape 191"/>
          <p:cNvSpPr/>
          <p:nvPr/>
        </p:nvSpPr>
        <p:spPr>
          <a:xfrm>
            <a:off x="18613015" y="5976515"/>
            <a:ext cx="1765301" cy="1765301"/>
          </a:xfrm>
          <a:prstGeom prst="ellipse">
            <a:avLst/>
          </a:prstGeom>
          <a:ln w="63500">
            <a:solidFill>
              <a:schemeClr val="accent6"/>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2" name="Shape 192"/>
          <p:cNvSpPr/>
          <p:nvPr/>
        </p:nvSpPr>
        <p:spPr>
          <a:xfrm>
            <a:off x="19175369" y="6245880"/>
            <a:ext cx="673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5</a:t>
            </a:r>
          </a:p>
        </p:txBody>
      </p:sp>
      <p:sp>
        <p:nvSpPr>
          <p:cNvPr id="209" name="Shape 209"/>
          <p:cNvSpPr/>
          <p:nvPr/>
        </p:nvSpPr>
        <p:spPr>
          <a:xfrm>
            <a:off x="2936423" y="8261548"/>
            <a:ext cx="3429001" cy="8636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Neue"/>
                <a:ea typeface="Helvetica Neue"/>
                <a:cs typeface="Helvetica Neue"/>
                <a:sym typeface="Helvetica Neue"/>
              </a:defRPr>
            </a:lvl1pPr>
          </a:lstStyle>
          <a:p>
            <a:r>
              <a:rPr dirty="0">
                <a:solidFill>
                  <a:schemeClr val="accent1"/>
                </a:solidFill>
                <a:latin typeface="Arial"/>
                <a:ea typeface="Arial"/>
                <a:cs typeface="Arial"/>
              </a:rPr>
              <a:t>Increasing brand awareness</a:t>
            </a:r>
          </a:p>
        </p:txBody>
      </p:sp>
      <p:sp>
        <p:nvSpPr>
          <p:cNvPr id="210" name="Shape 210"/>
          <p:cNvSpPr/>
          <p:nvPr/>
        </p:nvSpPr>
        <p:spPr>
          <a:xfrm>
            <a:off x="6644823" y="4400503"/>
            <a:ext cx="3429001" cy="83869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Neue"/>
                <a:ea typeface="Helvetica Neue"/>
                <a:cs typeface="Helvetica Neue"/>
                <a:sym typeface="Helvetica Neue"/>
              </a:defRPr>
            </a:lvl1pPr>
          </a:lstStyle>
          <a:p>
            <a:r>
              <a:rPr dirty="0">
                <a:solidFill>
                  <a:schemeClr val="accent1"/>
                </a:solidFill>
                <a:latin typeface="Arial"/>
                <a:ea typeface="Arial"/>
                <a:cs typeface="Arial"/>
              </a:rPr>
              <a:t>Connecting with potential consumers</a:t>
            </a:r>
          </a:p>
        </p:txBody>
      </p:sp>
      <p:sp>
        <p:nvSpPr>
          <p:cNvPr id="211" name="Shape 211"/>
          <p:cNvSpPr/>
          <p:nvPr/>
        </p:nvSpPr>
        <p:spPr>
          <a:xfrm>
            <a:off x="10365923" y="8255198"/>
            <a:ext cx="3429001" cy="1689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Neue"/>
                <a:ea typeface="Helvetica Neue"/>
                <a:cs typeface="Helvetica Neue"/>
                <a:sym typeface="Helvetica Neue"/>
              </a:defRPr>
            </a:lvl1pPr>
          </a:lstStyle>
          <a:p>
            <a:r>
              <a:rPr dirty="0">
                <a:solidFill>
                  <a:schemeClr val="accent1"/>
                </a:solidFill>
                <a:latin typeface="Arial"/>
                <a:ea typeface="Arial"/>
                <a:cs typeface="Arial"/>
              </a:rPr>
              <a:t>Developing a trust relationship with consumers through social media</a:t>
            </a:r>
          </a:p>
        </p:txBody>
      </p:sp>
      <p:sp>
        <p:nvSpPr>
          <p:cNvPr id="212" name="Shape 212"/>
          <p:cNvSpPr/>
          <p:nvPr/>
        </p:nvSpPr>
        <p:spPr>
          <a:xfrm>
            <a:off x="13902873" y="3352388"/>
            <a:ext cx="3721101" cy="209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Neue"/>
                <a:ea typeface="Helvetica Neue"/>
                <a:cs typeface="Helvetica Neue"/>
                <a:sym typeface="Helvetica Neue"/>
              </a:defRPr>
            </a:lvl1pPr>
          </a:lstStyle>
          <a:p>
            <a:r>
              <a:rPr dirty="0">
                <a:solidFill>
                  <a:schemeClr val="accent1"/>
                </a:solidFill>
                <a:latin typeface="Arial"/>
                <a:ea typeface="Arial"/>
                <a:cs typeface="Arial"/>
              </a:rPr>
              <a:t>Extending commercial relationships with Visitors through micro-site</a:t>
            </a:r>
          </a:p>
        </p:txBody>
      </p:sp>
      <p:sp>
        <p:nvSpPr>
          <p:cNvPr id="213" name="Shape 213"/>
          <p:cNvSpPr/>
          <p:nvPr/>
        </p:nvSpPr>
        <p:spPr>
          <a:xfrm>
            <a:off x="17808123" y="8255198"/>
            <a:ext cx="3429001" cy="1689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Neue"/>
                <a:ea typeface="Helvetica Neue"/>
                <a:cs typeface="Helvetica Neue"/>
                <a:sym typeface="Helvetica Neue"/>
              </a:defRPr>
            </a:lvl1pPr>
          </a:lstStyle>
          <a:p>
            <a:r>
              <a:rPr dirty="0">
                <a:solidFill>
                  <a:schemeClr val="accent1"/>
                </a:solidFill>
                <a:latin typeface="Arial"/>
                <a:ea typeface="Arial"/>
                <a:cs typeface="Arial"/>
              </a:rPr>
              <a:t>Building awareness of the values you offer to potencial clients</a:t>
            </a:r>
          </a:p>
        </p:txBody>
      </p:sp>
      <p:grpSp>
        <p:nvGrpSpPr>
          <p:cNvPr id="35" name="Group 178"/>
          <p:cNvGrpSpPr/>
          <p:nvPr/>
        </p:nvGrpSpPr>
        <p:grpSpPr>
          <a:xfrm>
            <a:off x="5962323" y="6692258"/>
            <a:ext cx="1041401" cy="282415"/>
            <a:chOff x="0" y="0"/>
            <a:chExt cx="1041399" cy="282413"/>
          </a:xfrm>
        </p:grpSpPr>
        <p:sp>
          <p:nvSpPr>
            <p:cNvPr id="36" name="Shape 175"/>
            <p:cNvSpPr/>
            <p:nvPr/>
          </p:nvSpPr>
          <p:spPr>
            <a:xfrm>
              <a:off x="0" y="0"/>
              <a:ext cx="282414" cy="282414"/>
            </a:xfrm>
            <a:prstGeom prst="ellipse">
              <a:avLst/>
            </a:prstGeom>
            <a:solidFill>
              <a:schemeClr val="bg1"/>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37" name="Shape 176"/>
            <p:cNvSpPr/>
            <p:nvPr/>
          </p:nvSpPr>
          <p:spPr>
            <a:xfrm>
              <a:off x="379492" y="0"/>
              <a:ext cx="282415"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38" name="Shape 177"/>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grpSp>
        <p:nvGrpSpPr>
          <p:cNvPr id="39" name="Group 178"/>
          <p:cNvGrpSpPr/>
          <p:nvPr/>
        </p:nvGrpSpPr>
        <p:grpSpPr>
          <a:xfrm>
            <a:off x="9670723" y="6692258"/>
            <a:ext cx="1041401" cy="282415"/>
            <a:chOff x="0" y="0"/>
            <a:chExt cx="1041399" cy="282413"/>
          </a:xfrm>
        </p:grpSpPr>
        <p:sp>
          <p:nvSpPr>
            <p:cNvPr id="40" name="Shape 175"/>
            <p:cNvSpPr/>
            <p:nvPr/>
          </p:nvSpPr>
          <p:spPr>
            <a:xfrm>
              <a:off x="0" y="0"/>
              <a:ext cx="282414" cy="282414"/>
            </a:xfrm>
            <a:prstGeom prst="ellipse">
              <a:avLst/>
            </a:prstGeom>
            <a:solidFill>
              <a:schemeClr val="bg1"/>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41" name="Shape 176"/>
            <p:cNvSpPr/>
            <p:nvPr/>
          </p:nvSpPr>
          <p:spPr>
            <a:xfrm>
              <a:off x="379492" y="0"/>
              <a:ext cx="282415"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42" name="Shape 177"/>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grpSp>
        <p:nvGrpSpPr>
          <p:cNvPr id="43" name="Group 178"/>
          <p:cNvGrpSpPr/>
          <p:nvPr/>
        </p:nvGrpSpPr>
        <p:grpSpPr>
          <a:xfrm>
            <a:off x="13391823" y="6692258"/>
            <a:ext cx="1041401" cy="282415"/>
            <a:chOff x="0" y="0"/>
            <a:chExt cx="1041399" cy="282413"/>
          </a:xfrm>
        </p:grpSpPr>
        <p:sp>
          <p:nvSpPr>
            <p:cNvPr id="44" name="Shape 175"/>
            <p:cNvSpPr/>
            <p:nvPr/>
          </p:nvSpPr>
          <p:spPr>
            <a:xfrm>
              <a:off x="0" y="0"/>
              <a:ext cx="282414" cy="282414"/>
            </a:xfrm>
            <a:prstGeom prst="ellipse">
              <a:avLst/>
            </a:prstGeom>
            <a:solidFill>
              <a:schemeClr val="bg1"/>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45" name="Shape 176"/>
            <p:cNvSpPr/>
            <p:nvPr/>
          </p:nvSpPr>
          <p:spPr>
            <a:xfrm>
              <a:off x="379492" y="0"/>
              <a:ext cx="282415"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46" name="Shape 177"/>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grpSp>
        <p:nvGrpSpPr>
          <p:cNvPr id="47" name="Group 178"/>
          <p:cNvGrpSpPr/>
          <p:nvPr/>
        </p:nvGrpSpPr>
        <p:grpSpPr>
          <a:xfrm>
            <a:off x="17103273" y="6692258"/>
            <a:ext cx="1041401" cy="282415"/>
            <a:chOff x="0" y="0"/>
            <a:chExt cx="1041399" cy="282413"/>
          </a:xfrm>
        </p:grpSpPr>
        <p:sp>
          <p:nvSpPr>
            <p:cNvPr id="48" name="Shape 175"/>
            <p:cNvSpPr/>
            <p:nvPr/>
          </p:nvSpPr>
          <p:spPr>
            <a:xfrm>
              <a:off x="0" y="0"/>
              <a:ext cx="282414" cy="282414"/>
            </a:xfrm>
            <a:prstGeom prst="ellipse">
              <a:avLst/>
            </a:prstGeom>
            <a:solidFill>
              <a:schemeClr val="bg1"/>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49" name="Shape 176"/>
            <p:cNvSpPr/>
            <p:nvPr/>
          </p:nvSpPr>
          <p:spPr>
            <a:xfrm>
              <a:off x="379492" y="0"/>
              <a:ext cx="282415"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50" name="Shape 177"/>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Tree>
  </p:cSld>
  <p:clrMapOvr>
    <a:masterClrMapping/>
  </p:clrMapOvr>
  <p:transition xmlns:p14="http://schemas.microsoft.com/office/powerpoint/2010/mai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Shape 215"/>
          <p:cNvSpPr/>
          <p:nvPr/>
        </p:nvSpPr>
        <p:spPr>
          <a:xfrm>
            <a:off x="7188200" y="3041650"/>
            <a:ext cx="9906000" cy="9906000"/>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tx2"/>
          </a:solidFill>
          <a:ln w="12700">
            <a:no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6" name="Shape 216"/>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9</a:t>
            </a:fld>
            <a:endParaRPr/>
          </a:p>
        </p:txBody>
      </p:sp>
      <p:sp>
        <p:nvSpPr>
          <p:cNvPr id="217" name="Shape 217"/>
          <p:cNvSpPr/>
          <p:nvPr/>
        </p:nvSpPr>
        <p:spPr>
          <a:xfrm>
            <a:off x="622607" y="420985"/>
            <a:ext cx="133350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Target Customer</a:t>
            </a:r>
          </a:p>
        </p:txBody>
      </p:sp>
      <p:grpSp>
        <p:nvGrpSpPr>
          <p:cNvPr id="220" name="Group 220"/>
          <p:cNvGrpSpPr/>
          <p:nvPr/>
        </p:nvGrpSpPr>
        <p:grpSpPr>
          <a:xfrm>
            <a:off x="9178047" y="3299741"/>
            <a:ext cx="5867401" cy="9423401"/>
            <a:chOff x="0" y="0"/>
            <a:chExt cx="5867399" cy="9423400"/>
          </a:xfrm>
        </p:grpSpPr>
        <p:sp>
          <p:nvSpPr>
            <p:cNvPr id="218" name="Shape 218"/>
            <p:cNvSpPr/>
            <p:nvPr/>
          </p:nvSpPr>
          <p:spPr>
            <a:xfrm>
              <a:off x="2715870" y="667517"/>
              <a:ext cx="3151530" cy="8397894"/>
            </a:xfrm>
            <a:custGeom>
              <a:avLst/>
              <a:gdLst/>
              <a:ahLst/>
              <a:cxnLst>
                <a:cxn ang="0">
                  <a:pos x="wd2" y="hd2"/>
                </a:cxn>
                <a:cxn ang="5400000">
                  <a:pos x="wd2" y="hd2"/>
                </a:cxn>
                <a:cxn ang="10800000">
                  <a:pos x="wd2" y="hd2"/>
                </a:cxn>
                <a:cxn ang="16200000">
                  <a:pos x="wd2" y="hd2"/>
                </a:cxn>
              </a:cxnLst>
              <a:rect l="0" t="0" r="r" b="b"/>
              <a:pathLst>
                <a:path w="20990" h="20991" extrusionOk="0">
                  <a:moveTo>
                    <a:pt x="8452" y="3405"/>
                  </a:moveTo>
                  <a:cubicBezTo>
                    <a:pt x="8452" y="3405"/>
                    <a:pt x="7775" y="2509"/>
                    <a:pt x="8097" y="2218"/>
                  </a:cubicBezTo>
                  <a:cubicBezTo>
                    <a:pt x="8420" y="1928"/>
                    <a:pt x="9065" y="1528"/>
                    <a:pt x="8968" y="1298"/>
                  </a:cubicBezTo>
                  <a:cubicBezTo>
                    <a:pt x="8872" y="1068"/>
                    <a:pt x="9194" y="378"/>
                    <a:pt x="10355" y="305"/>
                  </a:cubicBezTo>
                  <a:cubicBezTo>
                    <a:pt x="10355" y="305"/>
                    <a:pt x="11870" y="-397"/>
                    <a:pt x="13836" y="330"/>
                  </a:cubicBezTo>
                  <a:cubicBezTo>
                    <a:pt x="13836" y="330"/>
                    <a:pt x="14836" y="790"/>
                    <a:pt x="14836" y="1153"/>
                  </a:cubicBezTo>
                  <a:cubicBezTo>
                    <a:pt x="14836" y="1153"/>
                    <a:pt x="15094" y="1310"/>
                    <a:pt x="15029" y="1565"/>
                  </a:cubicBezTo>
                  <a:cubicBezTo>
                    <a:pt x="15029" y="1565"/>
                    <a:pt x="14964" y="1843"/>
                    <a:pt x="14997" y="1940"/>
                  </a:cubicBezTo>
                  <a:cubicBezTo>
                    <a:pt x="14997" y="1940"/>
                    <a:pt x="14964" y="2206"/>
                    <a:pt x="14417" y="2352"/>
                  </a:cubicBezTo>
                  <a:cubicBezTo>
                    <a:pt x="14417" y="2352"/>
                    <a:pt x="13836" y="2848"/>
                    <a:pt x="14256" y="3042"/>
                  </a:cubicBezTo>
                  <a:cubicBezTo>
                    <a:pt x="14256" y="3042"/>
                    <a:pt x="14320" y="3175"/>
                    <a:pt x="16576" y="3344"/>
                  </a:cubicBezTo>
                  <a:cubicBezTo>
                    <a:pt x="16576" y="3344"/>
                    <a:pt x="17770" y="3357"/>
                    <a:pt x="18252" y="3889"/>
                  </a:cubicBezTo>
                  <a:cubicBezTo>
                    <a:pt x="18737" y="4422"/>
                    <a:pt x="18704" y="4858"/>
                    <a:pt x="18672" y="5064"/>
                  </a:cubicBezTo>
                  <a:cubicBezTo>
                    <a:pt x="18672" y="5064"/>
                    <a:pt x="18931" y="6141"/>
                    <a:pt x="19252" y="6299"/>
                  </a:cubicBezTo>
                  <a:cubicBezTo>
                    <a:pt x="19252" y="6299"/>
                    <a:pt x="20220" y="7037"/>
                    <a:pt x="20220" y="7425"/>
                  </a:cubicBezTo>
                  <a:cubicBezTo>
                    <a:pt x="20220" y="7812"/>
                    <a:pt x="20188" y="7969"/>
                    <a:pt x="20381" y="8139"/>
                  </a:cubicBezTo>
                  <a:cubicBezTo>
                    <a:pt x="20381" y="8139"/>
                    <a:pt x="21219" y="8889"/>
                    <a:pt x="20928" y="9095"/>
                  </a:cubicBezTo>
                  <a:lnTo>
                    <a:pt x="20316" y="9350"/>
                  </a:lnTo>
                  <a:cubicBezTo>
                    <a:pt x="20316" y="9350"/>
                    <a:pt x="19801" y="9677"/>
                    <a:pt x="19737" y="9459"/>
                  </a:cubicBezTo>
                  <a:cubicBezTo>
                    <a:pt x="19737" y="9459"/>
                    <a:pt x="18447" y="9422"/>
                    <a:pt x="18994" y="9301"/>
                  </a:cubicBezTo>
                  <a:cubicBezTo>
                    <a:pt x="18994" y="9301"/>
                    <a:pt x="20058" y="8926"/>
                    <a:pt x="19737" y="8732"/>
                  </a:cubicBezTo>
                  <a:cubicBezTo>
                    <a:pt x="19737" y="8732"/>
                    <a:pt x="19446" y="8659"/>
                    <a:pt x="19414" y="8720"/>
                  </a:cubicBezTo>
                  <a:cubicBezTo>
                    <a:pt x="19414" y="8720"/>
                    <a:pt x="19123" y="9192"/>
                    <a:pt x="18769" y="8926"/>
                  </a:cubicBezTo>
                  <a:cubicBezTo>
                    <a:pt x="18769" y="8926"/>
                    <a:pt x="18672" y="8333"/>
                    <a:pt x="19123" y="8187"/>
                  </a:cubicBezTo>
                  <a:cubicBezTo>
                    <a:pt x="19123" y="8187"/>
                    <a:pt x="19123" y="7982"/>
                    <a:pt x="18704" y="7848"/>
                  </a:cubicBezTo>
                  <a:cubicBezTo>
                    <a:pt x="18704" y="7848"/>
                    <a:pt x="17382" y="6989"/>
                    <a:pt x="17382" y="6480"/>
                  </a:cubicBezTo>
                  <a:cubicBezTo>
                    <a:pt x="17382" y="6480"/>
                    <a:pt x="16803" y="5850"/>
                    <a:pt x="16803" y="5693"/>
                  </a:cubicBezTo>
                  <a:cubicBezTo>
                    <a:pt x="16803" y="5693"/>
                    <a:pt x="16899" y="5959"/>
                    <a:pt x="16641" y="6032"/>
                  </a:cubicBezTo>
                  <a:cubicBezTo>
                    <a:pt x="16641" y="6032"/>
                    <a:pt x="15899" y="7085"/>
                    <a:pt x="15642" y="7219"/>
                  </a:cubicBezTo>
                  <a:cubicBezTo>
                    <a:pt x="15642" y="7219"/>
                    <a:pt x="15480" y="7207"/>
                    <a:pt x="15674" y="7364"/>
                  </a:cubicBezTo>
                  <a:cubicBezTo>
                    <a:pt x="15674" y="7364"/>
                    <a:pt x="17898" y="9628"/>
                    <a:pt x="16093" y="11577"/>
                  </a:cubicBezTo>
                  <a:lnTo>
                    <a:pt x="15868" y="11601"/>
                  </a:lnTo>
                  <a:cubicBezTo>
                    <a:pt x="15868" y="11601"/>
                    <a:pt x="13997" y="13769"/>
                    <a:pt x="13610" y="14023"/>
                  </a:cubicBezTo>
                  <a:cubicBezTo>
                    <a:pt x="13610" y="14023"/>
                    <a:pt x="13159" y="15064"/>
                    <a:pt x="12998" y="15270"/>
                  </a:cubicBezTo>
                  <a:cubicBezTo>
                    <a:pt x="12998" y="15270"/>
                    <a:pt x="13675" y="16348"/>
                    <a:pt x="13416" y="17316"/>
                  </a:cubicBezTo>
                  <a:cubicBezTo>
                    <a:pt x="13416" y="17316"/>
                    <a:pt x="13514" y="18394"/>
                    <a:pt x="13900" y="18588"/>
                  </a:cubicBezTo>
                  <a:cubicBezTo>
                    <a:pt x="13900" y="18588"/>
                    <a:pt x="14159" y="18950"/>
                    <a:pt x="14127" y="19036"/>
                  </a:cubicBezTo>
                  <a:cubicBezTo>
                    <a:pt x="14094" y="19120"/>
                    <a:pt x="14223" y="19556"/>
                    <a:pt x="14448" y="19690"/>
                  </a:cubicBezTo>
                  <a:cubicBezTo>
                    <a:pt x="14674" y="19823"/>
                    <a:pt x="15287" y="20610"/>
                    <a:pt x="14997" y="20815"/>
                  </a:cubicBezTo>
                  <a:cubicBezTo>
                    <a:pt x="14997" y="20815"/>
                    <a:pt x="13063" y="21203"/>
                    <a:pt x="12224" y="20828"/>
                  </a:cubicBezTo>
                  <a:cubicBezTo>
                    <a:pt x="12224" y="20828"/>
                    <a:pt x="11934" y="19653"/>
                    <a:pt x="12257" y="19508"/>
                  </a:cubicBezTo>
                  <a:cubicBezTo>
                    <a:pt x="12257" y="19508"/>
                    <a:pt x="12353" y="19290"/>
                    <a:pt x="12224" y="19229"/>
                  </a:cubicBezTo>
                  <a:cubicBezTo>
                    <a:pt x="12095" y="19169"/>
                    <a:pt x="11934" y="18963"/>
                    <a:pt x="12030" y="18830"/>
                  </a:cubicBezTo>
                  <a:cubicBezTo>
                    <a:pt x="12127" y="18697"/>
                    <a:pt x="11321" y="17462"/>
                    <a:pt x="11031" y="17389"/>
                  </a:cubicBezTo>
                  <a:cubicBezTo>
                    <a:pt x="11031" y="17389"/>
                    <a:pt x="10368" y="17865"/>
                    <a:pt x="10650" y="18204"/>
                  </a:cubicBezTo>
                  <a:cubicBezTo>
                    <a:pt x="10666" y="18223"/>
                    <a:pt x="10686" y="18242"/>
                    <a:pt x="10709" y="18261"/>
                  </a:cubicBezTo>
                  <a:cubicBezTo>
                    <a:pt x="11128" y="18600"/>
                    <a:pt x="12321" y="19387"/>
                    <a:pt x="11579" y="19810"/>
                  </a:cubicBezTo>
                  <a:cubicBezTo>
                    <a:pt x="11579" y="19810"/>
                    <a:pt x="9741" y="19883"/>
                    <a:pt x="9419" y="19544"/>
                  </a:cubicBezTo>
                  <a:cubicBezTo>
                    <a:pt x="9419" y="19544"/>
                    <a:pt x="9290" y="18806"/>
                    <a:pt x="8968" y="18697"/>
                  </a:cubicBezTo>
                  <a:cubicBezTo>
                    <a:pt x="8645" y="18588"/>
                    <a:pt x="8032" y="18091"/>
                    <a:pt x="8484" y="17910"/>
                  </a:cubicBezTo>
                  <a:cubicBezTo>
                    <a:pt x="8935" y="17728"/>
                    <a:pt x="9387" y="17631"/>
                    <a:pt x="9355" y="17401"/>
                  </a:cubicBezTo>
                  <a:cubicBezTo>
                    <a:pt x="9322" y="17171"/>
                    <a:pt x="9580" y="15827"/>
                    <a:pt x="9676" y="15645"/>
                  </a:cubicBezTo>
                  <a:cubicBezTo>
                    <a:pt x="9774" y="15464"/>
                    <a:pt x="9709" y="14253"/>
                    <a:pt x="9774" y="14011"/>
                  </a:cubicBezTo>
                  <a:cubicBezTo>
                    <a:pt x="9839" y="13769"/>
                    <a:pt x="9645" y="13406"/>
                    <a:pt x="9355" y="13188"/>
                  </a:cubicBezTo>
                  <a:cubicBezTo>
                    <a:pt x="9064" y="12970"/>
                    <a:pt x="6518" y="10681"/>
                    <a:pt x="7324" y="9059"/>
                  </a:cubicBezTo>
                  <a:cubicBezTo>
                    <a:pt x="8130" y="7437"/>
                    <a:pt x="8645" y="7388"/>
                    <a:pt x="8645" y="7388"/>
                  </a:cubicBezTo>
                  <a:cubicBezTo>
                    <a:pt x="8645" y="7388"/>
                    <a:pt x="8774" y="6480"/>
                    <a:pt x="8677" y="6335"/>
                  </a:cubicBezTo>
                  <a:cubicBezTo>
                    <a:pt x="8677" y="6335"/>
                    <a:pt x="7937" y="5802"/>
                    <a:pt x="8066" y="5693"/>
                  </a:cubicBezTo>
                  <a:cubicBezTo>
                    <a:pt x="8066" y="5693"/>
                    <a:pt x="7033" y="6456"/>
                    <a:pt x="6905" y="6528"/>
                  </a:cubicBezTo>
                  <a:cubicBezTo>
                    <a:pt x="6776" y="6601"/>
                    <a:pt x="6389" y="6952"/>
                    <a:pt x="6389" y="7073"/>
                  </a:cubicBezTo>
                  <a:cubicBezTo>
                    <a:pt x="6389" y="7195"/>
                    <a:pt x="4938" y="8066"/>
                    <a:pt x="3906" y="8478"/>
                  </a:cubicBezTo>
                  <a:cubicBezTo>
                    <a:pt x="3906" y="8478"/>
                    <a:pt x="2617" y="9181"/>
                    <a:pt x="2617" y="9338"/>
                  </a:cubicBezTo>
                  <a:cubicBezTo>
                    <a:pt x="2617" y="9338"/>
                    <a:pt x="2295" y="9858"/>
                    <a:pt x="1811" y="9979"/>
                  </a:cubicBezTo>
                  <a:cubicBezTo>
                    <a:pt x="1811" y="9979"/>
                    <a:pt x="1391" y="10318"/>
                    <a:pt x="1778" y="10367"/>
                  </a:cubicBezTo>
                  <a:cubicBezTo>
                    <a:pt x="1778" y="10367"/>
                    <a:pt x="2133" y="10536"/>
                    <a:pt x="1650" y="10488"/>
                  </a:cubicBezTo>
                  <a:cubicBezTo>
                    <a:pt x="1650" y="10488"/>
                    <a:pt x="1682" y="10863"/>
                    <a:pt x="1230" y="10609"/>
                  </a:cubicBezTo>
                  <a:cubicBezTo>
                    <a:pt x="1230" y="10609"/>
                    <a:pt x="1263" y="11021"/>
                    <a:pt x="844" y="10779"/>
                  </a:cubicBezTo>
                  <a:cubicBezTo>
                    <a:pt x="844" y="10779"/>
                    <a:pt x="715" y="10875"/>
                    <a:pt x="360" y="10682"/>
                  </a:cubicBezTo>
                  <a:cubicBezTo>
                    <a:pt x="360" y="10682"/>
                    <a:pt x="-381" y="10234"/>
                    <a:pt x="263" y="9882"/>
                  </a:cubicBezTo>
                  <a:cubicBezTo>
                    <a:pt x="908" y="9531"/>
                    <a:pt x="1456" y="9229"/>
                    <a:pt x="1585" y="9083"/>
                  </a:cubicBezTo>
                  <a:cubicBezTo>
                    <a:pt x="1714" y="8938"/>
                    <a:pt x="2617" y="8103"/>
                    <a:pt x="2714" y="7909"/>
                  </a:cubicBezTo>
                  <a:cubicBezTo>
                    <a:pt x="2810" y="7715"/>
                    <a:pt x="3938" y="6613"/>
                    <a:pt x="4648" y="6395"/>
                  </a:cubicBezTo>
                  <a:cubicBezTo>
                    <a:pt x="5357" y="6177"/>
                    <a:pt x="5873" y="5536"/>
                    <a:pt x="5873" y="5306"/>
                  </a:cubicBezTo>
                  <a:cubicBezTo>
                    <a:pt x="5873" y="5076"/>
                    <a:pt x="6550" y="3429"/>
                    <a:pt x="8452" y="3405"/>
                  </a:cubicBezTo>
                  <a:close/>
                </a:path>
              </a:pathLst>
            </a:custGeom>
            <a:solidFill>
              <a:srgbClr val="F04E5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9" name="Shape 219"/>
            <p:cNvSpPr/>
            <p:nvPr/>
          </p:nvSpPr>
          <p:spPr>
            <a:xfrm>
              <a:off x="0" y="0"/>
              <a:ext cx="3003451" cy="9423401"/>
            </a:xfrm>
            <a:custGeom>
              <a:avLst/>
              <a:gdLst/>
              <a:ahLst/>
              <a:cxnLst>
                <a:cxn ang="0">
                  <a:pos x="wd2" y="hd2"/>
                </a:cxn>
                <a:cxn ang="5400000">
                  <a:pos x="wd2" y="hd2"/>
                </a:cxn>
                <a:cxn ang="10800000">
                  <a:pos x="wd2" y="hd2"/>
                </a:cxn>
                <a:cxn ang="16200000">
                  <a:pos x="wd2" y="hd2"/>
                </a:cxn>
              </a:cxnLst>
              <a:rect l="0" t="0" r="r" b="b"/>
              <a:pathLst>
                <a:path w="21249" h="21400" extrusionOk="0">
                  <a:moveTo>
                    <a:pt x="18439" y="11091"/>
                  </a:moveTo>
                  <a:lnTo>
                    <a:pt x="18401" y="10921"/>
                  </a:lnTo>
                  <a:cubicBezTo>
                    <a:pt x="18514" y="10873"/>
                    <a:pt x="18664" y="10547"/>
                    <a:pt x="18664" y="10547"/>
                  </a:cubicBezTo>
                  <a:cubicBezTo>
                    <a:pt x="19455" y="10523"/>
                    <a:pt x="18439" y="11091"/>
                    <a:pt x="18439" y="11091"/>
                  </a:cubicBezTo>
                  <a:close/>
                  <a:moveTo>
                    <a:pt x="17686" y="9132"/>
                  </a:moveTo>
                  <a:cubicBezTo>
                    <a:pt x="17461" y="8927"/>
                    <a:pt x="17197" y="8419"/>
                    <a:pt x="17310" y="8323"/>
                  </a:cubicBezTo>
                  <a:cubicBezTo>
                    <a:pt x="17423" y="8226"/>
                    <a:pt x="17121" y="7344"/>
                    <a:pt x="17121" y="7235"/>
                  </a:cubicBezTo>
                  <a:cubicBezTo>
                    <a:pt x="17121" y="7126"/>
                    <a:pt x="17121" y="6353"/>
                    <a:pt x="17121" y="6353"/>
                  </a:cubicBezTo>
                  <a:cubicBezTo>
                    <a:pt x="17498" y="6365"/>
                    <a:pt x="18288" y="7549"/>
                    <a:pt x="18288" y="7549"/>
                  </a:cubicBezTo>
                  <a:cubicBezTo>
                    <a:pt x="18138" y="7730"/>
                    <a:pt x="18627" y="8371"/>
                    <a:pt x="18777" y="8601"/>
                  </a:cubicBezTo>
                  <a:cubicBezTo>
                    <a:pt x="18928" y="8830"/>
                    <a:pt x="18890" y="9205"/>
                    <a:pt x="18890" y="9205"/>
                  </a:cubicBezTo>
                  <a:cubicBezTo>
                    <a:pt x="18514" y="9278"/>
                    <a:pt x="18702" y="9568"/>
                    <a:pt x="18702" y="9568"/>
                  </a:cubicBezTo>
                  <a:cubicBezTo>
                    <a:pt x="18702" y="9568"/>
                    <a:pt x="19078" y="9507"/>
                    <a:pt x="18740" y="9628"/>
                  </a:cubicBezTo>
                  <a:cubicBezTo>
                    <a:pt x="18401" y="9749"/>
                    <a:pt x="18176" y="9967"/>
                    <a:pt x="18176" y="9967"/>
                  </a:cubicBezTo>
                  <a:cubicBezTo>
                    <a:pt x="18100" y="9870"/>
                    <a:pt x="17912" y="9338"/>
                    <a:pt x="17686" y="9132"/>
                  </a:cubicBezTo>
                  <a:close/>
                  <a:moveTo>
                    <a:pt x="20809" y="10063"/>
                  </a:moveTo>
                  <a:cubicBezTo>
                    <a:pt x="20508" y="9955"/>
                    <a:pt x="20847" y="9677"/>
                    <a:pt x="20847" y="9677"/>
                  </a:cubicBezTo>
                  <a:cubicBezTo>
                    <a:pt x="21562" y="9495"/>
                    <a:pt x="20847" y="9096"/>
                    <a:pt x="20847" y="9096"/>
                  </a:cubicBezTo>
                  <a:cubicBezTo>
                    <a:pt x="20772" y="8963"/>
                    <a:pt x="21111" y="8154"/>
                    <a:pt x="21111" y="8154"/>
                  </a:cubicBezTo>
                  <a:cubicBezTo>
                    <a:pt x="21261" y="7029"/>
                    <a:pt x="19944" y="6099"/>
                    <a:pt x="19944" y="6099"/>
                  </a:cubicBezTo>
                  <a:lnTo>
                    <a:pt x="20810" y="5917"/>
                  </a:lnTo>
                  <a:cubicBezTo>
                    <a:pt x="20396" y="5857"/>
                    <a:pt x="18100" y="3814"/>
                    <a:pt x="17423" y="3500"/>
                  </a:cubicBezTo>
                  <a:cubicBezTo>
                    <a:pt x="16745" y="3186"/>
                    <a:pt x="15993" y="3294"/>
                    <a:pt x="15579" y="3282"/>
                  </a:cubicBezTo>
                  <a:cubicBezTo>
                    <a:pt x="15165" y="3270"/>
                    <a:pt x="14450" y="3210"/>
                    <a:pt x="14036" y="3125"/>
                  </a:cubicBezTo>
                  <a:cubicBezTo>
                    <a:pt x="13622" y="3041"/>
                    <a:pt x="13396" y="3137"/>
                    <a:pt x="13095" y="3113"/>
                  </a:cubicBezTo>
                  <a:cubicBezTo>
                    <a:pt x="12794" y="3089"/>
                    <a:pt x="12268" y="2968"/>
                    <a:pt x="12268" y="2968"/>
                  </a:cubicBezTo>
                  <a:cubicBezTo>
                    <a:pt x="12268" y="2968"/>
                    <a:pt x="12493" y="3101"/>
                    <a:pt x="12154" y="2968"/>
                  </a:cubicBezTo>
                  <a:cubicBezTo>
                    <a:pt x="11816" y="2835"/>
                    <a:pt x="12079" y="2605"/>
                    <a:pt x="12079" y="2605"/>
                  </a:cubicBezTo>
                  <a:cubicBezTo>
                    <a:pt x="12305" y="2460"/>
                    <a:pt x="12681" y="2146"/>
                    <a:pt x="12681" y="2146"/>
                  </a:cubicBezTo>
                  <a:cubicBezTo>
                    <a:pt x="13547" y="1856"/>
                    <a:pt x="12945" y="1385"/>
                    <a:pt x="12945" y="1385"/>
                  </a:cubicBezTo>
                  <a:cubicBezTo>
                    <a:pt x="13058" y="1252"/>
                    <a:pt x="12832" y="539"/>
                    <a:pt x="12832" y="539"/>
                  </a:cubicBezTo>
                  <a:cubicBezTo>
                    <a:pt x="12569" y="-102"/>
                    <a:pt x="9107" y="7"/>
                    <a:pt x="9107" y="7"/>
                  </a:cubicBezTo>
                  <a:cubicBezTo>
                    <a:pt x="5306" y="55"/>
                    <a:pt x="6660" y="1590"/>
                    <a:pt x="6660" y="1590"/>
                  </a:cubicBezTo>
                  <a:cubicBezTo>
                    <a:pt x="5908" y="1759"/>
                    <a:pt x="6849" y="2231"/>
                    <a:pt x="6849" y="2231"/>
                  </a:cubicBezTo>
                  <a:cubicBezTo>
                    <a:pt x="6774" y="2364"/>
                    <a:pt x="7451" y="2666"/>
                    <a:pt x="7451" y="2666"/>
                  </a:cubicBezTo>
                  <a:cubicBezTo>
                    <a:pt x="7676" y="2750"/>
                    <a:pt x="7488" y="3053"/>
                    <a:pt x="7488" y="3053"/>
                  </a:cubicBezTo>
                  <a:cubicBezTo>
                    <a:pt x="7488" y="3053"/>
                    <a:pt x="3688" y="3536"/>
                    <a:pt x="2559" y="3802"/>
                  </a:cubicBezTo>
                  <a:cubicBezTo>
                    <a:pt x="1430" y="4068"/>
                    <a:pt x="0" y="6220"/>
                    <a:pt x="0" y="6220"/>
                  </a:cubicBezTo>
                  <a:cubicBezTo>
                    <a:pt x="0" y="6220"/>
                    <a:pt x="978" y="6304"/>
                    <a:pt x="978" y="6522"/>
                  </a:cubicBezTo>
                  <a:cubicBezTo>
                    <a:pt x="978" y="6739"/>
                    <a:pt x="1053" y="7078"/>
                    <a:pt x="640" y="7356"/>
                  </a:cubicBezTo>
                  <a:cubicBezTo>
                    <a:pt x="225" y="7634"/>
                    <a:pt x="38" y="8407"/>
                    <a:pt x="188" y="8782"/>
                  </a:cubicBezTo>
                  <a:cubicBezTo>
                    <a:pt x="338" y="9157"/>
                    <a:pt x="414" y="10257"/>
                    <a:pt x="188" y="10305"/>
                  </a:cubicBezTo>
                  <a:cubicBezTo>
                    <a:pt x="-38" y="10353"/>
                    <a:pt x="263" y="10547"/>
                    <a:pt x="150" y="10789"/>
                  </a:cubicBezTo>
                  <a:cubicBezTo>
                    <a:pt x="37" y="11030"/>
                    <a:pt x="301" y="11538"/>
                    <a:pt x="489" y="11719"/>
                  </a:cubicBezTo>
                  <a:cubicBezTo>
                    <a:pt x="677" y="11901"/>
                    <a:pt x="903" y="12179"/>
                    <a:pt x="1091" y="12251"/>
                  </a:cubicBezTo>
                  <a:cubicBezTo>
                    <a:pt x="1279" y="12324"/>
                    <a:pt x="2596" y="12686"/>
                    <a:pt x="2596" y="12686"/>
                  </a:cubicBezTo>
                  <a:cubicBezTo>
                    <a:pt x="2859" y="12771"/>
                    <a:pt x="2898" y="12577"/>
                    <a:pt x="2898" y="12577"/>
                  </a:cubicBezTo>
                  <a:cubicBezTo>
                    <a:pt x="3123" y="12565"/>
                    <a:pt x="2672" y="12300"/>
                    <a:pt x="2408" y="12227"/>
                  </a:cubicBezTo>
                  <a:cubicBezTo>
                    <a:pt x="2145" y="12154"/>
                    <a:pt x="2107" y="11925"/>
                    <a:pt x="2032" y="11864"/>
                  </a:cubicBezTo>
                  <a:cubicBezTo>
                    <a:pt x="1957" y="11804"/>
                    <a:pt x="1881" y="11671"/>
                    <a:pt x="1919" y="11610"/>
                  </a:cubicBezTo>
                  <a:cubicBezTo>
                    <a:pt x="1957" y="11550"/>
                    <a:pt x="2032" y="11502"/>
                    <a:pt x="2295" y="11490"/>
                  </a:cubicBezTo>
                  <a:cubicBezTo>
                    <a:pt x="2559" y="11478"/>
                    <a:pt x="2784" y="11816"/>
                    <a:pt x="2784" y="11816"/>
                  </a:cubicBezTo>
                  <a:cubicBezTo>
                    <a:pt x="2973" y="12009"/>
                    <a:pt x="3537" y="12082"/>
                    <a:pt x="3537" y="12082"/>
                  </a:cubicBezTo>
                  <a:cubicBezTo>
                    <a:pt x="4026" y="12070"/>
                    <a:pt x="3123" y="11466"/>
                    <a:pt x="3123" y="11466"/>
                  </a:cubicBezTo>
                  <a:cubicBezTo>
                    <a:pt x="3048" y="11248"/>
                    <a:pt x="2333" y="10776"/>
                    <a:pt x="1919" y="10607"/>
                  </a:cubicBezTo>
                  <a:cubicBezTo>
                    <a:pt x="1505" y="10438"/>
                    <a:pt x="1731" y="10208"/>
                    <a:pt x="1731" y="10208"/>
                  </a:cubicBezTo>
                  <a:cubicBezTo>
                    <a:pt x="2032" y="9882"/>
                    <a:pt x="3575" y="7440"/>
                    <a:pt x="3688" y="7283"/>
                  </a:cubicBezTo>
                  <a:cubicBezTo>
                    <a:pt x="3770" y="7168"/>
                    <a:pt x="3853" y="6925"/>
                    <a:pt x="3891" y="6802"/>
                  </a:cubicBezTo>
                  <a:cubicBezTo>
                    <a:pt x="4000" y="6969"/>
                    <a:pt x="4504" y="7363"/>
                    <a:pt x="4635" y="7465"/>
                  </a:cubicBezTo>
                  <a:cubicBezTo>
                    <a:pt x="4613" y="7483"/>
                    <a:pt x="4587" y="7506"/>
                    <a:pt x="4553" y="7537"/>
                  </a:cubicBezTo>
                  <a:cubicBezTo>
                    <a:pt x="4290" y="7779"/>
                    <a:pt x="4177" y="8855"/>
                    <a:pt x="4403" y="8915"/>
                  </a:cubicBezTo>
                  <a:cubicBezTo>
                    <a:pt x="4629" y="8975"/>
                    <a:pt x="4629" y="9048"/>
                    <a:pt x="4553" y="9109"/>
                  </a:cubicBezTo>
                  <a:cubicBezTo>
                    <a:pt x="4478" y="9169"/>
                    <a:pt x="4403" y="9072"/>
                    <a:pt x="3989" y="9350"/>
                  </a:cubicBezTo>
                  <a:cubicBezTo>
                    <a:pt x="3575" y="9628"/>
                    <a:pt x="3951" y="9725"/>
                    <a:pt x="4064" y="9737"/>
                  </a:cubicBezTo>
                  <a:cubicBezTo>
                    <a:pt x="4177" y="9749"/>
                    <a:pt x="4252" y="9822"/>
                    <a:pt x="4140" y="9846"/>
                  </a:cubicBezTo>
                  <a:cubicBezTo>
                    <a:pt x="4027" y="9870"/>
                    <a:pt x="3876" y="9894"/>
                    <a:pt x="3989" y="9942"/>
                  </a:cubicBezTo>
                  <a:cubicBezTo>
                    <a:pt x="4102" y="9991"/>
                    <a:pt x="5118" y="9846"/>
                    <a:pt x="4553" y="10051"/>
                  </a:cubicBezTo>
                  <a:cubicBezTo>
                    <a:pt x="3989" y="10257"/>
                    <a:pt x="4290" y="11852"/>
                    <a:pt x="4478" y="12457"/>
                  </a:cubicBezTo>
                  <a:cubicBezTo>
                    <a:pt x="4666" y="13061"/>
                    <a:pt x="5419" y="14499"/>
                    <a:pt x="5419" y="14499"/>
                  </a:cubicBezTo>
                  <a:cubicBezTo>
                    <a:pt x="5419" y="14499"/>
                    <a:pt x="5607" y="15551"/>
                    <a:pt x="5757" y="15757"/>
                  </a:cubicBezTo>
                  <a:cubicBezTo>
                    <a:pt x="5908" y="15962"/>
                    <a:pt x="6321" y="15696"/>
                    <a:pt x="6058" y="16421"/>
                  </a:cubicBezTo>
                  <a:cubicBezTo>
                    <a:pt x="5795" y="17146"/>
                    <a:pt x="6548" y="18778"/>
                    <a:pt x="6736" y="18960"/>
                  </a:cubicBezTo>
                  <a:cubicBezTo>
                    <a:pt x="6924" y="19141"/>
                    <a:pt x="7037" y="19431"/>
                    <a:pt x="7074" y="19504"/>
                  </a:cubicBezTo>
                  <a:cubicBezTo>
                    <a:pt x="7112" y="19576"/>
                    <a:pt x="6886" y="19576"/>
                    <a:pt x="6660" y="19649"/>
                  </a:cubicBezTo>
                  <a:cubicBezTo>
                    <a:pt x="6435" y="19721"/>
                    <a:pt x="6548" y="19914"/>
                    <a:pt x="6774" y="19951"/>
                  </a:cubicBezTo>
                  <a:cubicBezTo>
                    <a:pt x="6999" y="19987"/>
                    <a:pt x="7300" y="19902"/>
                    <a:pt x="7451" y="19902"/>
                  </a:cubicBezTo>
                  <a:cubicBezTo>
                    <a:pt x="7601" y="19902"/>
                    <a:pt x="7676" y="19951"/>
                    <a:pt x="7338" y="20011"/>
                  </a:cubicBezTo>
                  <a:cubicBezTo>
                    <a:pt x="6999" y="20072"/>
                    <a:pt x="7338" y="20132"/>
                    <a:pt x="7488" y="20156"/>
                  </a:cubicBezTo>
                  <a:cubicBezTo>
                    <a:pt x="7639" y="20180"/>
                    <a:pt x="7601" y="20265"/>
                    <a:pt x="7563" y="20362"/>
                  </a:cubicBezTo>
                  <a:cubicBezTo>
                    <a:pt x="7526" y="20458"/>
                    <a:pt x="7300" y="20628"/>
                    <a:pt x="7300" y="20628"/>
                  </a:cubicBezTo>
                  <a:cubicBezTo>
                    <a:pt x="6660" y="20869"/>
                    <a:pt x="6924" y="21184"/>
                    <a:pt x="6924" y="21184"/>
                  </a:cubicBezTo>
                  <a:cubicBezTo>
                    <a:pt x="7376" y="21498"/>
                    <a:pt x="9859" y="21377"/>
                    <a:pt x="9859" y="21377"/>
                  </a:cubicBezTo>
                  <a:cubicBezTo>
                    <a:pt x="10574" y="21305"/>
                    <a:pt x="10800" y="21063"/>
                    <a:pt x="10800" y="21063"/>
                  </a:cubicBezTo>
                  <a:cubicBezTo>
                    <a:pt x="10800" y="20990"/>
                    <a:pt x="11327" y="20893"/>
                    <a:pt x="11327" y="20893"/>
                  </a:cubicBezTo>
                  <a:cubicBezTo>
                    <a:pt x="11703" y="20809"/>
                    <a:pt x="11063" y="20410"/>
                    <a:pt x="11063" y="20374"/>
                  </a:cubicBezTo>
                  <a:cubicBezTo>
                    <a:pt x="11063" y="20337"/>
                    <a:pt x="11327" y="20349"/>
                    <a:pt x="11402" y="20253"/>
                  </a:cubicBezTo>
                  <a:cubicBezTo>
                    <a:pt x="11477" y="20156"/>
                    <a:pt x="11251" y="19866"/>
                    <a:pt x="11439" y="19781"/>
                  </a:cubicBezTo>
                  <a:cubicBezTo>
                    <a:pt x="11628" y="19697"/>
                    <a:pt x="11477" y="19612"/>
                    <a:pt x="11515" y="19455"/>
                  </a:cubicBezTo>
                  <a:cubicBezTo>
                    <a:pt x="11552" y="19298"/>
                    <a:pt x="11552" y="18971"/>
                    <a:pt x="11439" y="18742"/>
                  </a:cubicBezTo>
                  <a:cubicBezTo>
                    <a:pt x="11327" y="18512"/>
                    <a:pt x="10988" y="17340"/>
                    <a:pt x="11026" y="17086"/>
                  </a:cubicBezTo>
                  <a:cubicBezTo>
                    <a:pt x="11063" y="16832"/>
                    <a:pt x="10875" y="16022"/>
                    <a:pt x="10762" y="15865"/>
                  </a:cubicBezTo>
                  <a:cubicBezTo>
                    <a:pt x="10649" y="15708"/>
                    <a:pt x="10386" y="15527"/>
                    <a:pt x="10725" y="15394"/>
                  </a:cubicBezTo>
                  <a:cubicBezTo>
                    <a:pt x="11063" y="15261"/>
                    <a:pt x="11101" y="14850"/>
                    <a:pt x="11101" y="14850"/>
                  </a:cubicBezTo>
                  <a:cubicBezTo>
                    <a:pt x="11402" y="14668"/>
                    <a:pt x="11665" y="12807"/>
                    <a:pt x="11665" y="12807"/>
                  </a:cubicBezTo>
                  <a:cubicBezTo>
                    <a:pt x="12192" y="12831"/>
                    <a:pt x="13246" y="13629"/>
                    <a:pt x="13095" y="13762"/>
                  </a:cubicBezTo>
                  <a:cubicBezTo>
                    <a:pt x="12945" y="13895"/>
                    <a:pt x="13095" y="13883"/>
                    <a:pt x="13359" y="13992"/>
                  </a:cubicBezTo>
                  <a:cubicBezTo>
                    <a:pt x="13622" y="14100"/>
                    <a:pt x="13773" y="14137"/>
                    <a:pt x="13697" y="14270"/>
                  </a:cubicBezTo>
                  <a:cubicBezTo>
                    <a:pt x="13622" y="14403"/>
                    <a:pt x="13547" y="14524"/>
                    <a:pt x="13735" y="14596"/>
                  </a:cubicBezTo>
                  <a:cubicBezTo>
                    <a:pt x="13923" y="14668"/>
                    <a:pt x="13960" y="14765"/>
                    <a:pt x="13810" y="14910"/>
                  </a:cubicBezTo>
                  <a:cubicBezTo>
                    <a:pt x="13660" y="15055"/>
                    <a:pt x="13998" y="14946"/>
                    <a:pt x="14224" y="15116"/>
                  </a:cubicBezTo>
                  <a:cubicBezTo>
                    <a:pt x="14450" y="15285"/>
                    <a:pt x="14148" y="15224"/>
                    <a:pt x="13885" y="15442"/>
                  </a:cubicBezTo>
                  <a:cubicBezTo>
                    <a:pt x="13622" y="15660"/>
                    <a:pt x="13699" y="16230"/>
                    <a:pt x="13473" y="16303"/>
                  </a:cubicBezTo>
                  <a:cubicBezTo>
                    <a:pt x="13248" y="16375"/>
                    <a:pt x="12493" y="16554"/>
                    <a:pt x="12493" y="16554"/>
                  </a:cubicBezTo>
                  <a:cubicBezTo>
                    <a:pt x="11214" y="16566"/>
                    <a:pt x="11891" y="17291"/>
                    <a:pt x="11891" y="17291"/>
                  </a:cubicBezTo>
                  <a:cubicBezTo>
                    <a:pt x="11891" y="17291"/>
                    <a:pt x="11891" y="17291"/>
                    <a:pt x="11665" y="17436"/>
                  </a:cubicBezTo>
                  <a:cubicBezTo>
                    <a:pt x="11439" y="17581"/>
                    <a:pt x="13133" y="18162"/>
                    <a:pt x="13133" y="18162"/>
                  </a:cubicBezTo>
                  <a:cubicBezTo>
                    <a:pt x="13660" y="18343"/>
                    <a:pt x="14111" y="18887"/>
                    <a:pt x="14111" y="18887"/>
                  </a:cubicBezTo>
                  <a:cubicBezTo>
                    <a:pt x="14036" y="19322"/>
                    <a:pt x="15617" y="19624"/>
                    <a:pt x="15617" y="19624"/>
                  </a:cubicBezTo>
                  <a:cubicBezTo>
                    <a:pt x="16633" y="19854"/>
                    <a:pt x="17762" y="19479"/>
                    <a:pt x="17762" y="19479"/>
                  </a:cubicBezTo>
                  <a:cubicBezTo>
                    <a:pt x="18326" y="19092"/>
                    <a:pt x="17197" y="18923"/>
                    <a:pt x="17046" y="18693"/>
                  </a:cubicBezTo>
                  <a:cubicBezTo>
                    <a:pt x="16896" y="18464"/>
                    <a:pt x="16444" y="18065"/>
                    <a:pt x="16369" y="17823"/>
                  </a:cubicBezTo>
                  <a:cubicBezTo>
                    <a:pt x="16294" y="17581"/>
                    <a:pt x="16707" y="17521"/>
                    <a:pt x="17159" y="17219"/>
                  </a:cubicBezTo>
                  <a:cubicBezTo>
                    <a:pt x="17611" y="16917"/>
                    <a:pt x="17498" y="16760"/>
                    <a:pt x="17536" y="16566"/>
                  </a:cubicBezTo>
                  <a:cubicBezTo>
                    <a:pt x="17573" y="16373"/>
                    <a:pt x="18288" y="15732"/>
                    <a:pt x="18589" y="15611"/>
                  </a:cubicBezTo>
                  <a:cubicBezTo>
                    <a:pt x="18890" y="15490"/>
                    <a:pt x="18777" y="15515"/>
                    <a:pt x="18702" y="15394"/>
                  </a:cubicBezTo>
                  <a:cubicBezTo>
                    <a:pt x="18627" y="15273"/>
                    <a:pt x="18477" y="15370"/>
                    <a:pt x="18928" y="15200"/>
                  </a:cubicBezTo>
                  <a:cubicBezTo>
                    <a:pt x="19380" y="15031"/>
                    <a:pt x="18740" y="15007"/>
                    <a:pt x="19078" y="14946"/>
                  </a:cubicBezTo>
                  <a:cubicBezTo>
                    <a:pt x="19417" y="14886"/>
                    <a:pt x="19154" y="14777"/>
                    <a:pt x="19078" y="14572"/>
                  </a:cubicBezTo>
                  <a:cubicBezTo>
                    <a:pt x="19003" y="14366"/>
                    <a:pt x="19266" y="14306"/>
                    <a:pt x="19493" y="14040"/>
                  </a:cubicBezTo>
                  <a:cubicBezTo>
                    <a:pt x="19719" y="13774"/>
                    <a:pt x="19154" y="13713"/>
                    <a:pt x="19116" y="13581"/>
                  </a:cubicBezTo>
                  <a:cubicBezTo>
                    <a:pt x="19078" y="13448"/>
                    <a:pt x="19003" y="13291"/>
                    <a:pt x="18890" y="12831"/>
                  </a:cubicBezTo>
                  <a:cubicBezTo>
                    <a:pt x="18777" y="12372"/>
                    <a:pt x="18627" y="11526"/>
                    <a:pt x="18627" y="11526"/>
                  </a:cubicBezTo>
                  <a:cubicBezTo>
                    <a:pt x="18740" y="11598"/>
                    <a:pt x="19191" y="11466"/>
                    <a:pt x="19191" y="11466"/>
                  </a:cubicBezTo>
                  <a:cubicBezTo>
                    <a:pt x="19567" y="11538"/>
                    <a:pt x="20132" y="11308"/>
                    <a:pt x="20132" y="11308"/>
                  </a:cubicBezTo>
                  <a:cubicBezTo>
                    <a:pt x="20433" y="11332"/>
                    <a:pt x="21035" y="11006"/>
                    <a:pt x="21035" y="11006"/>
                  </a:cubicBezTo>
                  <a:lnTo>
                    <a:pt x="21223" y="10752"/>
                  </a:lnTo>
                  <a:cubicBezTo>
                    <a:pt x="21374" y="10619"/>
                    <a:pt x="20809" y="10063"/>
                    <a:pt x="20809" y="10063"/>
                  </a:cubicBezTo>
                  <a:close/>
                </a:path>
              </a:pathLst>
            </a:custGeom>
            <a:solidFill>
              <a:srgbClr val="C1D94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221" name="Shape 221"/>
          <p:cNvSpPr/>
          <p:nvPr/>
        </p:nvSpPr>
        <p:spPr>
          <a:xfrm flipH="1">
            <a:off x="16102799" y="6039496"/>
            <a:ext cx="128181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2" name="Shape 222"/>
          <p:cNvSpPr/>
          <p:nvPr/>
        </p:nvSpPr>
        <p:spPr>
          <a:xfrm>
            <a:off x="17744623" y="5607248"/>
            <a:ext cx="5143501" cy="8636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90000"/>
              </a:lnSpc>
              <a:defRPr sz="3000">
                <a:solidFill>
                  <a:srgbClr val="FFFFFF"/>
                </a:solidFill>
                <a:latin typeface="Helvetica Neue"/>
                <a:ea typeface="Helvetica Neue"/>
                <a:cs typeface="Helvetica Neue"/>
                <a:sym typeface="Helvetica Neue"/>
              </a:defRPr>
            </a:lvl1pPr>
          </a:lstStyle>
          <a:p>
            <a:r>
              <a:rPr dirty="0">
                <a:solidFill>
                  <a:schemeClr val="accent1"/>
                </a:solidFill>
                <a:latin typeface="Arial"/>
                <a:ea typeface="Arial"/>
                <a:cs typeface="Arial"/>
              </a:rPr>
              <a:t>Tends to favor quality over economy</a:t>
            </a:r>
          </a:p>
        </p:txBody>
      </p:sp>
      <p:sp>
        <p:nvSpPr>
          <p:cNvPr id="223" name="Shape 223"/>
          <p:cNvSpPr/>
          <p:nvPr/>
        </p:nvSpPr>
        <p:spPr>
          <a:xfrm flipH="1">
            <a:off x="16551059" y="8007996"/>
            <a:ext cx="128181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4" name="Shape 224"/>
          <p:cNvSpPr/>
          <p:nvPr/>
        </p:nvSpPr>
        <p:spPr>
          <a:xfrm>
            <a:off x="18239923" y="7575748"/>
            <a:ext cx="5143501" cy="8636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90000"/>
              </a:lnSpc>
              <a:defRPr sz="3000">
                <a:solidFill>
                  <a:srgbClr val="FFFFFF"/>
                </a:solidFill>
                <a:latin typeface="Helvetica Neue"/>
                <a:ea typeface="Helvetica Neue"/>
                <a:cs typeface="Helvetica Neue"/>
                <a:sym typeface="Helvetica Neue"/>
              </a:defRPr>
            </a:lvl1pPr>
          </a:lstStyle>
          <a:p>
            <a:r>
              <a:rPr dirty="0">
                <a:solidFill>
                  <a:schemeClr val="accent1"/>
                </a:solidFill>
                <a:latin typeface="Arial"/>
                <a:ea typeface="Arial"/>
                <a:cs typeface="Arial"/>
              </a:rPr>
              <a:t>Finds fulfillment in her career and family</a:t>
            </a:r>
          </a:p>
        </p:txBody>
      </p:sp>
      <p:sp>
        <p:nvSpPr>
          <p:cNvPr id="225" name="Shape 225"/>
          <p:cNvSpPr/>
          <p:nvPr/>
        </p:nvSpPr>
        <p:spPr>
          <a:xfrm flipH="1">
            <a:off x="15954159" y="10230496"/>
            <a:ext cx="128181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6" name="Shape 226"/>
          <p:cNvSpPr/>
          <p:nvPr/>
        </p:nvSpPr>
        <p:spPr>
          <a:xfrm>
            <a:off x="17643023" y="9798248"/>
            <a:ext cx="5143501" cy="8636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90000"/>
              </a:lnSpc>
              <a:defRPr sz="3000">
                <a:solidFill>
                  <a:srgbClr val="FFFFFF"/>
                </a:solidFill>
                <a:latin typeface="Helvetica Neue"/>
                <a:ea typeface="Helvetica Neue"/>
                <a:cs typeface="Helvetica Neue"/>
                <a:sym typeface="Helvetica Neue"/>
              </a:defRPr>
            </a:lvl1pPr>
          </a:lstStyle>
          <a:p>
            <a:r>
              <a:rPr dirty="0">
                <a:solidFill>
                  <a:schemeClr val="accent1"/>
                </a:solidFill>
                <a:latin typeface="Arial"/>
                <a:ea typeface="Arial"/>
                <a:cs typeface="Arial"/>
              </a:rPr>
              <a:t>Values time with a small group of friends</a:t>
            </a:r>
          </a:p>
        </p:txBody>
      </p:sp>
      <p:sp>
        <p:nvSpPr>
          <p:cNvPr id="227" name="Shape 227"/>
          <p:cNvSpPr/>
          <p:nvPr/>
        </p:nvSpPr>
        <p:spPr>
          <a:xfrm>
            <a:off x="18112923" y="4233416"/>
            <a:ext cx="39243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women's</a:t>
            </a:r>
          </a:p>
        </p:txBody>
      </p:sp>
      <p:sp>
        <p:nvSpPr>
          <p:cNvPr id="228" name="Shape 228"/>
          <p:cNvSpPr/>
          <p:nvPr/>
        </p:nvSpPr>
        <p:spPr>
          <a:xfrm flipH="1">
            <a:off x="6911759" y="6039496"/>
            <a:ext cx="128181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9" name="Shape 229"/>
          <p:cNvSpPr/>
          <p:nvPr/>
        </p:nvSpPr>
        <p:spPr>
          <a:xfrm>
            <a:off x="1374323" y="5607248"/>
            <a:ext cx="5143501" cy="8636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400">
              <a:lnSpc>
                <a:spcPct val="90000"/>
              </a:lnSpc>
              <a:defRPr sz="3000">
                <a:solidFill>
                  <a:srgbClr val="FFFFFF"/>
                </a:solidFill>
                <a:latin typeface="Helvetica Neue"/>
                <a:ea typeface="Helvetica Neue"/>
                <a:cs typeface="Helvetica Neue"/>
                <a:sym typeface="Helvetica Neue"/>
              </a:defRPr>
            </a:lvl1pPr>
          </a:lstStyle>
          <a:p>
            <a:r>
              <a:rPr dirty="0">
                <a:solidFill>
                  <a:schemeClr val="accent1"/>
                </a:solidFill>
                <a:latin typeface="Arial"/>
                <a:ea typeface="Arial"/>
                <a:cs typeface="Arial"/>
              </a:rPr>
              <a:t>Concerned with health and appearance</a:t>
            </a:r>
          </a:p>
        </p:txBody>
      </p:sp>
      <p:sp>
        <p:nvSpPr>
          <p:cNvPr id="230" name="Shape 230"/>
          <p:cNvSpPr/>
          <p:nvPr/>
        </p:nvSpPr>
        <p:spPr>
          <a:xfrm flipH="1">
            <a:off x="6403759" y="8007996"/>
            <a:ext cx="128181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31" name="Shape 231"/>
          <p:cNvSpPr/>
          <p:nvPr/>
        </p:nvSpPr>
        <p:spPr>
          <a:xfrm>
            <a:off x="866323" y="7575748"/>
            <a:ext cx="5143501" cy="8636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400">
              <a:lnSpc>
                <a:spcPct val="90000"/>
              </a:lnSpc>
              <a:defRPr sz="3000">
                <a:solidFill>
                  <a:srgbClr val="FFFFFF"/>
                </a:solidFill>
                <a:latin typeface="Helvetica Neue"/>
                <a:ea typeface="Helvetica Neue"/>
                <a:cs typeface="Helvetica Neue"/>
                <a:sym typeface="Helvetica Neue"/>
              </a:defRPr>
            </a:lvl1pPr>
          </a:lstStyle>
          <a:p>
            <a:r>
              <a:rPr dirty="0">
                <a:solidFill>
                  <a:schemeClr val="accent1"/>
                </a:solidFill>
                <a:latin typeface="Arial"/>
                <a:ea typeface="Arial"/>
                <a:cs typeface="Arial"/>
              </a:rPr>
              <a:t>Wants a healthy lifestyle, but doesn’t have much time</a:t>
            </a:r>
          </a:p>
        </p:txBody>
      </p:sp>
      <p:sp>
        <p:nvSpPr>
          <p:cNvPr id="232" name="Shape 232"/>
          <p:cNvSpPr/>
          <p:nvPr/>
        </p:nvSpPr>
        <p:spPr>
          <a:xfrm flipH="1">
            <a:off x="6911759" y="10230496"/>
            <a:ext cx="128181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33" name="Shape 233"/>
          <p:cNvSpPr/>
          <p:nvPr/>
        </p:nvSpPr>
        <p:spPr>
          <a:xfrm>
            <a:off x="1374323" y="9798248"/>
            <a:ext cx="5143501" cy="8636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400">
              <a:lnSpc>
                <a:spcPct val="90000"/>
              </a:lnSpc>
              <a:defRPr sz="3000">
                <a:solidFill>
                  <a:srgbClr val="FFFFFF"/>
                </a:solidFill>
                <a:latin typeface="Helvetica Neue"/>
                <a:ea typeface="Helvetica Neue"/>
                <a:cs typeface="Helvetica Neue"/>
                <a:sym typeface="Helvetica Neue"/>
              </a:defRPr>
            </a:lvl1pPr>
          </a:lstStyle>
          <a:p>
            <a:r>
              <a:rPr dirty="0">
                <a:solidFill>
                  <a:schemeClr val="accent1"/>
                </a:solidFill>
                <a:latin typeface="Arial"/>
                <a:ea typeface="Arial"/>
                <a:cs typeface="Arial"/>
              </a:rPr>
              <a:t>Enjoys going online in the evenings, big fan of Football</a:t>
            </a:r>
          </a:p>
        </p:txBody>
      </p:sp>
      <p:sp>
        <p:nvSpPr>
          <p:cNvPr id="234" name="Shape 234"/>
          <p:cNvSpPr/>
          <p:nvPr/>
        </p:nvSpPr>
        <p:spPr>
          <a:xfrm>
            <a:off x="2377623" y="4233416"/>
            <a:ext cx="39243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man's</a:t>
            </a:r>
          </a:p>
        </p:txBody>
      </p:sp>
      <p:sp>
        <p:nvSpPr>
          <p:cNvPr id="235" name="Shape 235"/>
          <p:cNvSpPr/>
          <p:nvPr/>
        </p:nvSpPr>
        <p:spPr>
          <a:xfrm>
            <a:off x="6655965" y="2312565"/>
            <a:ext cx="2717801" cy="2717801"/>
          </a:xfrm>
          <a:prstGeom prst="ellipse">
            <a:avLst/>
          </a:prstGeom>
          <a:solidFill>
            <a:schemeClr val="bg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6" name="Shape 236"/>
          <p:cNvSpPr/>
          <p:nvPr/>
        </p:nvSpPr>
        <p:spPr>
          <a:xfrm>
            <a:off x="14885565" y="2312565"/>
            <a:ext cx="2717801" cy="2717801"/>
          </a:xfrm>
          <a:prstGeom prst="ellipse">
            <a:avLst/>
          </a:prstGeom>
          <a:solidFill>
            <a:schemeClr val="bg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7" name="Shape 237"/>
          <p:cNvSpPr/>
          <p:nvPr/>
        </p:nvSpPr>
        <p:spPr>
          <a:xfrm>
            <a:off x="6542016" y="3085631"/>
            <a:ext cx="29464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37404D"/>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60%</a:t>
            </a:r>
          </a:p>
        </p:txBody>
      </p:sp>
      <p:sp>
        <p:nvSpPr>
          <p:cNvPr id="238" name="Shape 238"/>
          <p:cNvSpPr/>
          <p:nvPr/>
        </p:nvSpPr>
        <p:spPr>
          <a:xfrm>
            <a:off x="14781169" y="3085631"/>
            <a:ext cx="29464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37404D"/>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40%</a:t>
            </a:r>
          </a:p>
        </p:txBody>
      </p:sp>
      <p:sp>
        <p:nvSpPr>
          <p:cNvPr id="239" name="Shape 239"/>
          <p:cNvSpPr/>
          <p:nvPr/>
        </p:nvSpPr>
        <p:spPr>
          <a:xfrm>
            <a:off x="10226223" y="1675017"/>
            <a:ext cx="3924301" cy="9048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social status: ANY</a:t>
            </a:r>
          </a:p>
        </p:txBody>
      </p:sp>
    </p:spTree>
  </p:cSld>
  <p:clrMapOvr>
    <a:masterClrMapping/>
  </p:clrMapOvr>
  <p:transition xmlns:p14="http://schemas.microsoft.com/office/powerpoint/2010/main" spd="slow">
    <p:push dir="u"/>
  </p:transition>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New_Template8">
  <a:themeElements>
    <a:clrScheme name="wp_light">
      <a:dk1>
        <a:srgbClr val="29313C"/>
      </a:dk1>
      <a:lt1>
        <a:srgbClr val="525663"/>
      </a:lt1>
      <a:dk2>
        <a:srgbClr val="747F8C"/>
      </a:dk2>
      <a:lt2>
        <a:srgbClr val="AEB5BF"/>
      </a:lt2>
      <a:accent1>
        <a:srgbClr val="29313C"/>
      </a:accent1>
      <a:accent2>
        <a:srgbClr val="E9354C"/>
      </a:accent2>
      <a:accent3>
        <a:srgbClr val="F9C30B"/>
      </a:accent3>
      <a:accent4>
        <a:srgbClr val="39BAD8"/>
      </a:accent4>
      <a:accent5>
        <a:srgbClr val="B5D43A"/>
      </a:accent5>
      <a:accent6>
        <a:srgbClr val="835581"/>
      </a:accent6>
      <a:hlink>
        <a:srgbClr val="747F8C"/>
      </a:hlink>
      <a:folHlink>
        <a:srgbClr val="EEEEEE"/>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New_Template8">
      <a:majorFont>
        <a:latin typeface="Futura"/>
        <a:ea typeface="Futura"/>
        <a:cs typeface="Futura"/>
      </a:majorFont>
      <a:minorFont>
        <a:latin typeface="Futura"/>
        <a:ea typeface="Futura"/>
        <a:cs typeface="Futura"/>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187</TotalTime>
  <Words>3098</Words>
  <Application>Microsoft Macintosh PowerPoint</Application>
  <PresentationFormat>Custom</PresentationFormat>
  <Paragraphs>618</Paragraphs>
  <Slides>50</Slides>
  <Notes>1</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New_Template8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jetz</cp:lastModifiedBy>
  <cp:revision>84</cp:revision>
  <dcterms:modified xsi:type="dcterms:W3CDTF">2017-03-21T19:03:09Z</dcterms:modified>
</cp:coreProperties>
</file>