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73" r:id="rId14"/>
    <p:sldId id="270" r:id="rId15"/>
    <p:sldId id="267" r:id="rId16"/>
    <p:sldId id="274" r:id="rId17"/>
    <p:sldId id="271" r:id="rId18"/>
    <p:sldId id="266" r:id="rId19"/>
    <p:sldId id="272" r:id="rId20"/>
    <p:sldId id="268" r:id="rId21"/>
    <p:sldId id="269" r:id="rId22"/>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3F"/>
    <a:srgbClr val="EA2203"/>
    <a:srgbClr val="E42002"/>
    <a:srgbClr val="E42103"/>
    <a:srgbClr val="EC2223"/>
    <a:srgbClr val="FDB042"/>
    <a:srgbClr val="007FDC"/>
    <a:srgbClr val="A83247"/>
    <a:srgbClr val="C63B51"/>
    <a:srgbClr val="EA47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2" autoAdjust="0"/>
    <p:restoredTop sz="96405"/>
  </p:normalViewPr>
  <p:slideViewPr>
    <p:cSldViewPr snapToGrid="0">
      <p:cViewPr varScale="1">
        <p:scale>
          <a:sx n="107" d="100"/>
          <a:sy n="107" d="100"/>
        </p:scale>
        <p:origin x="192"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gradFill flip="none" rotWithShape="1">
              <a:gsLst>
                <a:gs pos="0">
                  <a:srgbClr val="DB4166"/>
                </a:gs>
                <a:gs pos="84000">
                  <a:schemeClr val="accent1">
                    <a:lumMod val="50000"/>
                  </a:schemeClr>
                </a:gs>
              </a:gsLst>
              <a:lin ang="0" scaled="1"/>
              <a:tileRect/>
            </a:gradFill>
            <a:ln>
              <a:noFill/>
            </a:ln>
            <a:effectLst/>
          </c:spPr>
          <c:cat>
            <c:strRef>
              <c:f>Sheet1!$A$2:$A$8</c:f>
              <c:strCache>
                <c:ptCount val="7"/>
                <c:pt idx="0">
                  <c:v>sun</c:v>
                </c:pt>
                <c:pt idx="1">
                  <c:v>mon</c:v>
                </c:pt>
                <c:pt idx="2">
                  <c:v>tue</c:v>
                </c:pt>
                <c:pt idx="3">
                  <c:v>wed</c:v>
                </c:pt>
                <c:pt idx="4">
                  <c:v>thu</c:v>
                </c:pt>
                <c:pt idx="5">
                  <c:v>fri</c:v>
                </c:pt>
                <c:pt idx="6">
                  <c:v>sat</c:v>
                </c:pt>
              </c:strCache>
            </c:strRef>
          </c:cat>
          <c:val>
            <c:numRef>
              <c:f>Sheet1!$B$2:$B$8</c:f>
              <c:numCache>
                <c:formatCode>General</c:formatCode>
                <c:ptCount val="7"/>
                <c:pt idx="0">
                  <c:v>10.0</c:v>
                </c:pt>
                <c:pt idx="1">
                  <c:v>4.0</c:v>
                </c:pt>
                <c:pt idx="2">
                  <c:v>8.0</c:v>
                </c:pt>
                <c:pt idx="3">
                  <c:v>16.0</c:v>
                </c:pt>
                <c:pt idx="4">
                  <c:v>3.0</c:v>
                </c:pt>
                <c:pt idx="5">
                  <c:v>9.0</c:v>
                </c:pt>
                <c:pt idx="6">
                  <c:v>10.0</c:v>
                </c:pt>
              </c:numCache>
            </c:numRef>
          </c:val>
        </c:ser>
        <c:dLbls>
          <c:showLegendKey val="0"/>
          <c:showVal val="0"/>
          <c:showCatName val="0"/>
          <c:showSerName val="0"/>
          <c:showPercent val="0"/>
          <c:showBubbleSize val="0"/>
        </c:dLbls>
        <c:axId val="-2031832384"/>
        <c:axId val="-2033162192"/>
      </c:areaChart>
      <c:catAx>
        <c:axId val="-2031832384"/>
        <c:scaling>
          <c:orientation val="minMax"/>
        </c:scaling>
        <c:delete val="0"/>
        <c:axPos val="b"/>
        <c:numFmt formatCode="General" sourceLinked="1"/>
        <c:majorTickMark val="out"/>
        <c:minorTickMark val="none"/>
        <c:tickLblPos val="nextTo"/>
        <c:spPr>
          <a:noFill/>
          <a:ln w="63500" cap="flat" cmpd="sng" algn="ctr">
            <a:no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Medium" charset="0"/>
                <a:ea typeface="Montserrat Medium" charset="0"/>
                <a:cs typeface="Montserrat Medium" charset="0"/>
              </a:defRPr>
            </a:pPr>
            <a:endParaRPr lang="en-US"/>
          </a:p>
        </c:txPr>
        <c:crossAx val="-2033162192"/>
        <c:crosses val="autoZero"/>
        <c:auto val="1"/>
        <c:lblAlgn val="ctr"/>
        <c:lblOffset val="100"/>
        <c:noMultiLvlLbl val="0"/>
      </c:catAx>
      <c:valAx>
        <c:axId val="-2033162192"/>
        <c:scaling>
          <c:orientation val="minMax"/>
          <c:max val="2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50" charset="0"/>
                <a:ea typeface="+mn-ea"/>
                <a:cs typeface="+mn-cs"/>
              </a:defRPr>
            </a:pPr>
            <a:endParaRPr lang="en-US"/>
          </a:p>
        </c:txPr>
        <c:crossAx val="-2031832384"/>
        <c:crosses val="autoZero"/>
        <c:crossBetween val="midCat"/>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7654757914048"/>
          <c:y val="0.0887060221061594"/>
          <c:w val="0.4949737345515"/>
          <c:h val="0.879953511658381"/>
        </c:manualLayout>
      </c:layout>
      <c:doughnutChart>
        <c:varyColors val="1"/>
        <c:ser>
          <c:idx val="0"/>
          <c:order val="0"/>
          <c:tx>
            <c:strRef>
              <c:f>Sheet1!$B$1</c:f>
              <c:strCache>
                <c:ptCount val="1"/>
                <c:pt idx="0">
                  <c:v>Sales</c:v>
                </c:pt>
              </c:strCache>
            </c:strRef>
          </c:tx>
          <c:dPt>
            <c:idx val="0"/>
            <c:bubble3D val="0"/>
            <c:spPr>
              <a:solidFill>
                <a:srgbClr val="FF0000"/>
              </a:solidFill>
              <a:ln w="76200">
                <a:noFill/>
                <a:round/>
              </a:ln>
              <a:effectLst/>
            </c:spPr>
          </c:dPt>
          <c:dPt>
            <c:idx val="1"/>
            <c:bubble3D val="0"/>
            <c:spPr>
              <a:solidFill>
                <a:srgbClr val="0DA7D3"/>
              </a:solidFill>
              <a:ln>
                <a:noFill/>
              </a:ln>
              <a:effectLst/>
            </c:spPr>
          </c:dPt>
          <c:dPt>
            <c:idx val="2"/>
            <c:bubble3D val="0"/>
            <c:spPr>
              <a:solidFill>
                <a:schemeClr val="accent1">
                  <a:lumMod val="50000"/>
                </a:schemeClr>
              </a:solidFill>
              <a:ln>
                <a:noFill/>
              </a:ln>
              <a:effectLst/>
            </c:spPr>
          </c:dPt>
          <c:dPt>
            <c:idx val="3"/>
            <c:bubble3D val="0"/>
            <c:spPr>
              <a:solidFill>
                <a:schemeClr val="accent6"/>
              </a:soli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60.0</c:v>
                </c:pt>
                <c:pt idx="1">
                  <c:v>10.0</c:v>
                </c:pt>
                <c:pt idx="2">
                  <c:v>15.0</c:v>
                </c:pt>
                <c:pt idx="3">
                  <c:v>25.0</c:v>
                </c:pt>
              </c:numCache>
            </c:numRef>
          </c:val>
        </c:ser>
        <c:dLbls>
          <c:showLegendKey val="0"/>
          <c:showVal val="0"/>
          <c:showCatName val="0"/>
          <c:showSerName val="0"/>
          <c:showPercent val="0"/>
          <c:showBubbleSize val="0"/>
          <c:showLeaderLines val="1"/>
        </c:dLbls>
        <c:firstSliceAng val="175"/>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ontserrat" charset="0"/>
                <a:ea typeface="Montserrat" charset="0"/>
                <a:cs typeface="Montserrat" charset="0"/>
              </a:defRPr>
            </a:pPr>
            <a:r>
              <a:rPr lang="en-US" b="1" i="0" dirty="0">
                <a:latin typeface="Montserrat" charset="0"/>
                <a:ea typeface="Montserrat" charset="0"/>
                <a:cs typeface="Montserrat" charset="0"/>
              </a:rPr>
              <a:t>Result</a:t>
            </a:r>
          </a:p>
        </c:rich>
      </c:tx>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ontserrat" charset="0"/>
              <a:ea typeface="Montserrat" charset="0"/>
              <a:cs typeface="Montserrat" charset="0"/>
            </a:defRPr>
          </a:pPr>
          <a:endParaRPr lang="en-US"/>
        </a:p>
      </c:txPr>
    </c:title>
    <c:autoTitleDeleted val="0"/>
    <c:plotArea>
      <c:layout/>
      <c:pieChart>
        <c:varyColors val="1"/>
        <c:ser>
          <c:idx val="0"/>
          <c:order val="0"/>
          <c:tx>
            <c:strRef>
              <c:f>Sheet1!$B$1</c:f>
              <c:strCache>
                <c:ptCount val="1"/>
                <c:pt idx="0">
                  <c:v>Result</c:v>
                </c:pt>
              </c:strCache>
            </c:strRef>
          </c:tx>
          <c:spPr>
            <a:ln>
              <a:noFill/>
            </a:ln>
          </c:spPr>
          <c:dPt>
            <c:idx val="0"/>
            <c:bubble3D val="0"/>
            <c:spPr>
              <a:solidFill>
                <a:srgbClr val="E9475F"/>
              </a:solidFill>
              <a:ln w="19050">
                <a:noFill/>
              </a:ln>
              <a:effectLst/>
            </c:spPr>
          </c:dPt>
          <c:dPt>
            <c:idx val="1"/>
            <c:bubble3D val="0"/>
            <c:spPr>
              <a:solidFill>
                <a:srgbClr val="C63B51"/>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yes</c:v>
                </c:pt>
                <c:pt idx="1">
                  <c:v>no</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i="0" dirty="0" smtClean="0">
                <a:latin typeface="Montserrat" charset="0"/>
                <a:ea typeface="Montserrat" charset="0"/>
                <a:cs typeface="Montserrat" charset="0"/>
              </a:rPr>
              <a:t>Ages</a:t>
            </a:r>
            <a:endParaRPr lang="en-US" b="1" i="0" dirty="0">
              <a:latin typeface="Montserrat" charset="0"/>
              <a:ea typeface="Montserrat" charset="0"/>
              <a:cs typeface="Montserrat" charset="0"/>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AGE</c:v>
                </c:pt>
              </c:strCache>
            </c:strRef>
          </c:tx>
          <c:spPr>
            <a:ln>
              <a:noFill/>
            </a:ln>
          </c:spPr>
          <c:dPt>
            <c:idx val="0"/>
            <c:bubble3D val="0"/>
            <c:spPr>
              <a:solidFill>
                <a:srgbClr val="FFC000"/>
              </a:solidFill>
              <a:ln w="19050">
                <a:noFill/>
              </a:ln>
              <a:effectLst/>
            </c:spPr>
          </c:dPt>
          <c:dPt>
            <c:idx val="1"/>
            <c:bubble3D val="0"/>
            <c:spPr>
              <a:solidFill>
                <a:schemeClr val="accent4">
                  <a:lumMod val="60000"/>
                  <a:lumOff val="40000"/>
                </a:schemeClr>
              </a:solidFill>
              <a:ln w="19050">
                <a:noFill/>
              </a:ln>
              <a:effectLst/>
            </c:spPr>
          </c:dPt>
          <c:dPt>
            <c:idx val="2"/>
            <c:bubble3D val="0"/>
            <c:spPr>
              <a:solidFill>
                <a:srgbClr val="FDB042"/>
              </a:solidFill>
              <a:ln w="19050">
                <a:noFill/>
              </a:ln>
              <a:effectLst/>
            </c:spPr>
          </c:dPt>
          <c:dPt>
            <c:idx val="3"/>
            <c:bubble3D val="0"/>
            <c:spPr>
              <a:solidFill>
                <a:schemeClr val="accent4"/>
              </a:solidFill>
              <a:ln w="19050">
                <a:noFill/>
              </a:ln>
              <a:effectLst/>
            </c:spPr>
          </c:dPt>
          <c:cat>
            <c:numRef>
              <c:f>Sheet1!$A$2:$A$5</c:f>
              <c:numCache>
                <c:formatCode>General</c:formatCode>
                <c:ptCount val="4"/>
                <c:pt idx="0">
                  <c:v>25.0</c:v>
                </c:pt>
                <c:pt idx="1">
                  <c:v>30.0</c:v>
                </c:pt>
                <c:pt idx="2">
                  <c:v>50.0</c:v>
                </c:pt>
              </c:numCache>
            </c:numRef>
          </c:cat>
          <c:val>
            <c:numRef>
              <c:f>Sheet1!$B$2:$B$5</c:f>
              <c:numCache>
                <c:formatCode>General</c:formatCode>
                <c:ptCount val="4"/>
                <c:pt idx="0">
                  <c:v>8.2</c:v>
                </c:pt>
                <c:pt idx="1">
                  <c:v>3.2</c:v>
                </c:pt>
                <c:pt idx="2">
                  <c:v>1.4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i="0" dirty="0" smtClean="0">
                <a:latin typeface="Montserrat" charset="0"/>
                <a:ea typeface="Montserrat" charset="0"/>
                <a:cs typeface="Montserrat" charset="0"/>
              </a:rPr>
              <a:t>Phase</a:t>
            </a:r>
            <a:endParaRPr lang="en-US" b="1" i="0" dirty="0">
              <a:latin typeface="Montserrat" charset="0"/>
              <a:ea typeface="Montserrat" charset="0"/>
              <a:cs typeface="Montserrat" charset="0"/>
            </a:endParaRPr>
          </a:p>
        </c:rich>
      </c:tx>
      <c:layout>
        <c:manualLayout>
          <c:xMode val="edge"/>
          <c:yMode val="edge"/>
          <c:x val="0.42276535084965"/>
          <c:y val="0.085345754708716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3103638418515"/>
          <c:y val="0.122313874889018"/>
          <c:w val="0.848643208661417"/>
          <c:h val="0.750623538962627"/>
        </c:manualLayout>
      </c:layout>
      <c:barChart>
        <c:barDir val="bar"/>
        <c:grouping val="percentStacked"/>
        <c:varyColors val="0"/>
        <c:ser>
          <c:idx val="0"/>
          <c:order val="0"/>
          <c:tx>
            <c:strRef>
              <c:f>Sheet1!$B$1</c:f>
              <c:strCache>
                <c:ptCount val="1"/>
                <c:pt idx="0">
                  <c:v>Series 1</c:v>
                </c:pt>
              </c:strCache>
            </c:strRef>
          </c:tx>
          <c:spPr>
            <a:solidFill>
              <a:srgbClr val="EC2223"/>
            </a:solidFill>
            <a:ln>
              <a:noFill/>
            </a:ln>
            <a:effectLst/>
          </c:spPr>
          <c:invertIfNegative val="0"/>
          <c:cat>
            <c:strRef>
              <c:f>Sheet1!$A$2:$A$5</c:f>
              <c:strCache>
                <c:ptCount val="3"/>
                <c:pt idx="0">
                  <c:v>Phase 1</c:v>
                </c:pt>
                <c:pt idx="1">
                  <c:v>Phase 2</c:v>
                </c:pt>
                <c:pt idx="2">
                  <c:v>Phase 3</c:v>
                </c:pt>
              </c:strCache>
            </c:strRef>
          </c:cat>
          <c:val>
            <c:numRef>
              <c:f>Sheet1!$B$2:$B$5</c:f>
              <c:numCache>
                <c:formatCode>General</c:formatCode>
                <c:ptCount val="4"/>
                <c:pt idx="0">
                  <c:v>4.3</c:v>
                </c:pt>
                <c:pt idx="1">
                  <c:v>2.5</c:v>
                </c:pt>
                <c:pt idx="2">
                  <c:v>3.5</c:v>
                </c:pt>
              </c:numCache>
            </c:numRef>
          </c:val>
        </c:ser>
        <c:ser>
          <c:idx val="1"/>
          <c:order val="1"/>
          <c:tx>
            <c:strRef>
              <c:f>Sheet1!$C$1</c:f>
              <c:strCache>
                <c:ptCount val="1"/>
                <c:pt idx="0">
                  <c:v>Series 2</c:v>
                </c:pt>
              </c:strCache>
            </c:strRef>
          </c:tx>
          <c:spPr>
            <a:solidFill>
              <a:schemeClr val="bg1">
                <a:lumMod val="65000"/>
              </a:schemeClr>
            </a:solidFill>
            <a:ln>
              <a:noFill/>
            </a:ln>
            <a:effectLst/>
          </c:spPr>
          <c:invertIfNegative val="0"/>
          <c:cat>
            <c:strRef>
              <c:f>Sheet1!$A$2:$A$5</c:f>
              <c:strCache>
                <c:ptCount val="3"/>
                <c:pt idx="0">
                  <c:v>Phase 1</c:v>
                </c:pt>
                <c:pt idx="1">
                  <c:v>Phase 2</c:v>
                </c:pt>
                <c:pt idx="2">
                  <c:v>Phase 3</c:v>
                </c:pt>
              </c:strCache>
            </c:strRef>
          </c:cat>
          <c:val>
            <c:numRef>
              <c:f>Sheet1!$C$2:$C$5</c:f>
              <c:numCache>
                <c:formatCode>General</c:formatCode>
                <c:ptCount val="4"/>
                <c:pt idx="0">
                  <c:v>1.0</c:v>
                </c:pt>
                <c:pt idx="1">
                  <c:v>1.0</c:v>
                </c:pt>
                <c:pt idx="2">
                  <c:v>1.0</c:v>
                </c:pt>
              </c:numCache>
            </c:numRef>
          </c:val>
        </c:ser>
        <c:dLbls>
          <c:showLegendKey val="0"/>
          <c:showVal val="0"/>
          <c:showCatName val="0"/>
          <c:showSerName val="0"/>
          <c:showPercent val="0"/>
          <c:showBubbleSize val="0"/>
        </c:dLbls>
        <c:gapWidth val="150"/>
        <c:overlap val="100"/>
        <c:axId val="-2031524304"/>
        <c:axId val="-2031520768"/>
      </c:barChart>
      <c:catAx>
        <c:axId val="-2031524304"/>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1520768"/>
        <c:crosses val="autoZero"/>
        <c:auto val="1"/>
        <c:lblAlgn val="ctr"/>
        <c:lblOffset val="100"/>
        <c:noMultiLvlLbl val="0"/>
      </c:catAx>
      <c:valAx>
        <c:axId val="-2031520768"/>
        <c:scaling>
          <c:orientation val="minMax"/>
        </c:scaling>
        <c:delete val="0"/>
        <c:axPos val="b"/>
        <c:majorGridlines>
          <c:spPr>
            <a:ln w="9525" cap="flat" cmpd="sng" algn="ctr">
              <a:no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ontserrat" charset="0"/>
                <a:ea typeface="Montserrat" charset="0"/>
                <a:cs typeface="Montserrat" charset="0"/>
              </a:defRPr>
            </a:pPr>
            <a:endParaRPr lang="en-US"/>
          </a:p>
        </c:txPr>
        <c:crossAx val="-2031524304"/>
        <c:crosses val="autoZero"/>
        <c:crossBetween val="between"/>
      </c:valAx>
      <c:spPr>
        <a:noFill/>
        <a:ln w="44450">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ontserrat" charset="0"/>
                <a:ea typeface="Montserrat" charset="0"/>
                <a:cs typeface="Montserrat" charset="0"/>
              </a:defRPr>
            </a:pPr>
            <a:endParaRPr lang="en-US"/>
          </a:p>
        </c:txPr>
      </c:legendEntry>
      <c:layout>
        <c:manualLayout>
          <c:xMode val="edge"/>
          <c:yMode val="edge"/>
          <c:x val="0.70950993344669"/>
          <c:y val="0.0932673198758037"/>
          <c:w val="0.289255278388213"/>
          <c:h val="0.064567715734753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74546"/>
              </a:solidFill>
              <a:ln>
                <a:noFill/>
              </a:ln>
              <a:effectLst/>
            </c:spPr>
          </c:dPt>
          <c:dPt>
            <c:idx val="1"/>
            <c:bubble3D val="0"/>
            <c:spPr>
              <a:solidFill>
                <a:srgbClr val="FF0000"/>
              </a:solidFill>
              <a:ln>
                <a:noFill/>
              </a:ln>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dPt>
          <c:cat>
            <c:strRef>
              <c:f>Sheet1!$A$2:$A$5</c:f>
              <c:strCache>
                <c:ptCount val="1"/>
                <c:pt idx="0">
                  <c:v>1st Qtr</c:v>
                </c:pt>
              </c:strCache>
            </c:strRef>
          </c:cat>
          <c:val>
            <c:numRef>
              <c:f>Sheet1!$B$2:$B$5</c:f>
              <c:numCache>
                <c:formatCode>General</c:formatCode>
                <c:ptCount val="4"/>
                <c:pt idx="0">
                  <c:v>90.0</c:v>
                </c:pt>
                <c:pt idx="1">
                  <c:v>10.0</c:v>
                </c:pt>
              </c:numCache>
            </c:numRef>
          </c:val>
        </c:ser>
        <c:dLbls>
          <c:showLegendKey val="0"/>
          <c:showVal val="0"/>
          <c:showCatName val="0"/>
          <c:showSerName val="0"/>
          <c:showPercent val="0"/>
          <c:showBubbleSize val="0"/>
          <c:showLeaderLines val="1"/>
        </c:dLbls>
        <c:firstSliceAng val="18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74546"/>
              </a:solidFill>
              <a:ln>
                <a:noFill/>
              </a:ln>
              <a:effectLst/>
            </c:spPr>
          </c:dPt>
          <c:dPt>
            <c:idx val="1"/>
            <c:bubble3D val="0"/>
            <c:spPr>
              <a:solidFill>
                <a:srgbClr val="FF0000"/>
              </a:solidFill>
              <a:ln>
                <a:noFill/>
              </a:ln>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dPt>
          <c:cat>
            <c:strRef>
              <c:f>Sheet1!$A$2:$A$5</c:f>
              <c:strCache>
                <c:ptCount val="1"/>
                <c:pt idx="0">
                  <c:v>1st Qtr</c:v>
                </c:pt>
              </c:strCache>
            </c:strRef>
          </c:cat>
          <c:val>
            <c:numRef>
              <c:f>Sheet1!$B$2:$B$5</c:f>
              <c:numCache>
                <c:formatCode>General</c:formatCode>
                <c:ptCount val="4"/>
                <c:pt idx="0">
                  <c:v>80.0</c:v>
                </c:pt>
                <c:pt idx="1">
                  <c:v>20.0</c:v>
                </c:pt>
              </c:numCache>
            </c:numRef>
          </c:val>
        </c:ser>
        <c:dLbls>
          <c:showLegendKey val="0"/>
          <c:showVal val="0"/>
          <c:showCatName val="0"/>
          <c:showSerName val="0"/>
          <c:showPercent val="0"/>
          <c:showBubbleSize val="0"/>
          <c:showLeaderLines val="1"/>
        </c:dLbls>
        <c:firstSliceAng val="18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74546"/>
              </a:solidFill>
              <a:ln>
                <a:noFill/>
              </a:ln>
              <a:effectLst/>
            </c:spPr>
          </c:dPt>
          <c:dPt>
            <c:idx val="1"/>
            <c:bubble3D val="0"/>
            <c:spPr>
              <a:solidFill>
                <a:srgbClr val="FF0000"/>
              </a:solidFill>
              <a:ln>
                <a:noFill/>
              </a:ln>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dPt>
          <c:cat>
            <c:strRef>
              <c:f>Sheet1!$A$2:$A$5</c:f>
              <c:strCache>
                <c:ptCount val="1"/>
                <c:pt idx="0">
                  <c:v>1st Qtr</c:v>
                </c:pt>
              </c:strCache>
            </c:strRef>
          </c:cat>
          <c:val>
            <c:numRef>
              <c:f>Sheet1!$B$2:$B$5</c:f>
              <c:numCache>
                <c:formatCode>General</c:formatCode>
                <c:ptCount val="4"/>
                <c:pt idx="0">
                  <c:v>60.0</c:v>
                </c:pt>
                <c:pt idx="1">
                  <c:v>40.0</c:v>
                </c:pt>
              </c:numCache>
            </c:numRef>
          </c:val>
        </c:ser>
        <c:dLbls>
          <c:showLegendKey val="0"/>
          <c:showVal val="0"/>
          <c:showCatName val="0"/>
          <c:showSerName val="0"/>
          <c:showPercent val="0"/>
          <c:showBubbleSize val="0"/>
          <c:showLeaderLines val="1"/>
        </c:dLbls>
        <c:firstSliceAng val="18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74546"/>
              </a:solidFill>
              <a:ln>
                <a:noFill/>
              </a:ln>
              <a:effectLst/>
            </c:spPr>
          </c:dPt>
          <c:dPt>
            <c:idx val="1"/>
            <c:bubble3D val="0"/>
            <c:spPr>
              <a:solidFill>
                <a:srgbClr val="FF0000"/>
              </a:solidFill>
              <a:ln>
                <a:noFill/>
              </a:ln>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dPt>
          <c:cat>
            <c:strRef>
              <c:f>Sheet1!$A$2:$A$5</c:f>
              <c:strCache>
                <c:ptCount val="1"/>
                <c:pt idx="0">
                  <c:v>1st Qtr</c:v>
                </c:pt>
              </c:strCache>
            </c:strRef>
          </c:cat>
          <c:val>
            <c:numRef>
              <c:f>Sheet1!$B$2:$B$5</c:f>
              <c:numCache>
                <c:formatCode>General</c:formatCode>
                <c:ptCount val="4"/>
                <c:pt idx="0">
                  <c:v>50.0</c:v>
                </c:pt>
                <c:pt idx="1">
                  <c:v>50.0</c:v>
                </c:pt>
              </c:numCache>
            </c:numRef>
          </c:val>
        </c:ser>
        <c:dLbls>
          <c:showLegendKey val="0"/>
          <c:showVal val="0"/>
          <c:showCatName val="0"/>
          <c:showSerName val="0"/>
          <c:showPercent val="0"/>
          <c:showBubbleSize val="0"/>
          <c:showLeaderLines val="1"/>
        </c:dLbls>
        <c:firstSliceAng val="18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74546"/>
              </a:solidFill>
              <a:ln>
                <a:noFill/>
              </a:ln>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dPt>
          <c:cat>
            <c:strRef>
              <c:f>Sheet1!$A$2:$A$5</c:f>
              <c:strCache>
                <c:ptCount val="1"/>
                <c:pt idx="0">
                  <c:v>1st Qtr</c:v>
                </c:pt>
              </c:strCache>
            </c:strRef>
          </c:cat>
          <c:val>
            <c:numRef>
              <c:f>Sheet1!$B$2:$B$5</c:f>
              <c:numCache>
                <c:formatCode>General</c:formatCode>
                <c:ptCount val="4"/>
                <c:pt idx="0">
                  <c:v>100.0</c:v>
                </c:pt>
                <c:pt idx="1">
                  <c:v>0.0</c:v>
                </c:pt>
              </c:numCache>
            </c:numRef>
          </c:val>
        </c:ser>
        <c:dLbls>
          <c:showLegendKey val="0"/>
          <c:showVal val="0"/>
          <c:showCatName val="0"/>
          <c:showSerName val="0"/>
          <c:showPercent val="0"/>
          <c:showBubbleSize val="0"/>
          <c:showLeaderLines val="1"/>
        </c:dLbls>
        <c:firstSliceAng val="18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5BA0BD-FE46-7440-BB92-2F904DC10359}" type="datetimeFigureOut">
              <a:rPr lang="en-US" smtClean="0"/>
              <a:t>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BE014-77DF-0841-86A9-112474586238}" type="slidenum">
              <a:rPr lang="en-US" smtClean="0"/>
              <a:t>‹#›</a:t>
            </a:fld>
            <a:endParaRPr lang="en-US"/>
          </a:p>
        </p:txBody>
      </p:sp>
    </p:spTree>
    <p:extLst>
      <p:ext uri="{BB962C8B-B14F-4D97-AF65-F5344CB8AC3E}">
        <p14:creationId xmlns:p14="http://schemas.microsoft.com/office/powerpoint/2010/main" val="1796774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BBE014-77DF-0841-86A9-112474586238}" type="slidenum">
              <a:rPr lang="en-US" smtClean="0"/>
              <a:t>15</a:t>
            </a:fld>
            <a:endParaRPr lang="en-US"/>
          </a:p>
        </p:txBody>
      </p:sp>
    </p:spTree>
    <p:extLst>
      <p:ext uri="{BB962C8B-B14F-4D97-AF65-F5344CB8AC3E}">
        <p14:creationId xmlns:p14="http://schemas.microsoft.com/office/powerpoint/2010/main" val="468565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2C5C13F2-D9EE-4A7E-B6D7-261791D70A8C}" type="datetimeFigureOut">
              <a:rPr lang="id-ID" smtClean="0"/>
              <a:t>20/04/18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3703268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C5C13F2-D9EE-4A7E-B6D7-261791D70A8C}" type="datetimeFigureOut">
              <a:rPr lang="id-ID" smtClean="0"/>
              <a:t>20/04/18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959082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C5C13F2-D9EE-4A7E-B6D7-261791D70A8C}" type="datetimeFigureOut">
              <a:rPr lang="id-ID" smtClean="0"/>
              <a:t>20/04/18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527264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774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7735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850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2242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2474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3928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16920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173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C5C13F2-D9EE-4A7E-B6D7-261791D70A8C}" type="datetimeFigureOut">
              <a:rPr lang="id-ID" smtClean="0"/>
              <a:t>20/04/18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3766362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4320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61679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7039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2908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99098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25123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08267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0894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0534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317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5C13F2-D9EE-4A7E-B6D7-261791D70A8C}" type="datetimeFigureOut">
              <a:rPr lang="id-ID" smtClean="0"/>
              <a:t>20/04/18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693785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35239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3441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37893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544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2C5C13F2-D9EE-4A7E-B6D7-261791D70A8C}" type="datetimeFigureOut">
              <a:rPr lang="id-ID" smtClean="0"/>
              <a:t>20/04/18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3582022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2C5C13F2-D9EE-4A7E-B6D7-261791D70A8C}" type="datetimeFigureOut">
              <a:rPr lang="id-ID" smtClean="0"/>
              <a:t>20/04/18</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2619883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2C5C13F2-D9EE-4A7E-B6D7-261791D70A8C}" type="datetimeFigureOut">
              <a:rPr lang="id-ID" smtClean="0"/>
              <a:t>20/04/18</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3449940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5C13F2-D9EE-4A7E-B6D7-261791D70A8C}" type="datetimeFigureOut">
              <a:rPr lang="id-ID" smtClean="0"/>
              <a:t>20/04/18</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2285169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5C13F2-D9EE-4A7E-B6D7-261791D70A8C}" type="datetimeFigureOut">
              <a:rPr lang="id-ID" smtClean="0"/>
              <a:t>20/04/18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4008753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5C13F2-D9EE-4A7E-B6D7-261791D70A8C}" type="datetimeFigureOut">
              <a:rPr lang="id-ID" smtClean="0"/>
              <a:t>20/04/18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77DBA0E-E20C-4A1E-9CA8-79F6295132A2}" type="slidenum">
              <a:rPr lang="id-ID" smtClean="0"/>
              <a:t>‹#›</a:t>
            </a:fld>
            <a:endParaRPr lang="id-ID"/>
          </a:p>
        </p:txBody>
      </p:sp>
    </p:spTree>
    <p:extLst>
      <p:ext uri="{BB962C8B-B14F-4D97-AF65-F5344CB8AC3E}">
        <p14:creationId xmlns:p14="http://schemas.microsoft.com/office/powerpoint/2010/main" val="2050085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C13F2-D9EE-4A7E-B6D7-261791D70A8C}" type="datetimeFigureOut">
              <a:rPr lang="id-ID" smtClean="0"/>
              <a:t>20/04/18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7DBA0E-E20C-4A1E-9CA8-79F6295132A2}" type="slidenum">
              <a:rPr lang="id-ID" smtClean="0"/>
              <a:t>‹#›</a:t>
            </a:fld>
            <a:endParaRPr lang="id-ID"/>
          </a:p>
        </p:txBody>
      </p:sp>
    </p:spTree>
    <p:extLst>
      <p:ext uri="{BB962C8B-B14F-4D97-AF65-F5344CB8AC3E}">
        <p14:creationId xmlns:p14="http://schemas.microsoft.com/office/powerpoint/2010/main" val="3129842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7A4102-D7ED-48E6-B817-E57B03023427}"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85A29-3D01-40C6-A1F9-2AEAA314771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02843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2B2894-B6E5-48E8-8CFA-9D4E5C3D7CF3}" type="datetimeFigureOut">
              <a:rPr lang="en-US" smtClean="0">
                <a:solidFill>
                  <a:prstClr val="black">
                    <a:tint val="75000"/>
                  </a:prstClr>
                </a:solidFill>
              </a:rPr>
              <a:pPr/>
              <a:t>4/20/18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968669-4605-482D-A1B8-42C1A53B55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04575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chart" Target="../charts/chart2.xml"/><Relationship Id="rId3"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5" Type="http://schemas.openxmlformats.org/officeDocument/2006/relationships/chart" Target="../charts/chart8.xml"/><Relationship Id="rId6" Type="http://schemas.openxmlformats.org/officeDocument/2006/relationships/chart" Target="../charts/chart9.xml"/><Relationship Id="rId1" Type="http://schemas.openxmlformats.org/officeDocument/2006/relationships/slideLayout" Target="../slideLayouts/slideLayout24.xml"/><Relationship Id="rId2" Type="http://schemas.openxmlformats.org/officeDocument/2006/relationships/chart" Target="../charts/char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chart" Target="../charts/char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jpg"/></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5" Type="http://schemas.openxmlformats.org/officeDocument/2006/relationships/image" Target="../media/image14.emf"/><Relationship Id="rId1" Type="http://schemas.openxmlformats.org/officeDocument/2006/relationships/slideLayout" Target="../slideLayouts/slideLayout24.xml"/><Relationship Id="rId2"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13.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1.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image" Target="../media/image7.emf"/><Relationship Id="rId1" Type="http://schemas.openxmlformats.org/officeDocument/2006/relationships/tags" Target="../tags/tag6.x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10.emf"/><Relationship Id="rId1" Type="http://schemas.openxmlformats.org/officeDocument/2006/relationships/tags" Target="../tags/tag7.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photo place 01"/>
          <p:cNvSpPr/>
          <p:nvPr/>
        </p:nvSpPr>
        <p:spPr>
          <a:xfrm>
            <a:off x="0" y="4"/>
            <a:ext cx="12204000" cy="6876000"/>
          </a:xfrm>
          <a:prstGeom prst="rect">
            <a:avLst/>
          </a:prstGeom>
          <a:blipFill dpi="0" rotWithShape="1">
            <a:blip r:embed="rId3"/>
            <a:srcRect/>
            <a:stretch>
              <a:fillRect l="-23299" t="-32656" r="-24197" b="-2441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396000" rtlCol="0" anchor="ctr"/>
          <a:lstStyle/>
          <a:p>
            <a:pPr algn="ctr"/>
            <a:endParaRPr lang="id-ID" dirty="0"/>
          </a:p>
        </p:txBody>
      </p:sp>
      <p:sp>
        <p:nvSpPr>
          <p:cNvPr id="5" name="Rectangle 01"/>
          <p:cNvSpPr/>
          <p:nvPr/>
        </p:nvSpPr>
        <p:spPr>
          <a:xfrm>
            <a:off x="914400" y="1200150"/>
            <a:ext cx="2456121" cy="2962275"/>
          </a:xfrm>
          <a:prstGeom prst="rect">
            <a:avLst/>
          </a:prstGeom>
          <a:solidFill>
            <a:schemeClr val="bg1">
              <a:alpha val="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Oval 01"/>
          <p:cNvSpPr/>
          <p:nvPr/>
        </p:nvSpPr>
        <p:spPr>
          <a:xfrm>
            <a:off x="1088796" y="5434553"/>
            <a:ext cx="65987" cy="659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cxnSp>
        <p:nvCxnSpPr>
          <p:cNvPr id="9" name="Straight Connector 01"/>
          <p:cNvCxnSpPr/>
          <p:nvPr/>
        </p:nvCxnSpPr>
        <p:spPr>
          <a:xfrm>
            <a:off x="1459706" y="3545681"/>
            <a:ext cx="945828" cy="476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 01"/>
          <p:cNvSpPr txBox="1"/>
          <p:nvPr/>
        </p:nvSpPr>
        <p:spPr>
          <a:xfrm>
            <a:off x="1396594" y="5325184"/>
            <a:ext cx="4846530" cy="577081"/>
          </a:xfrm>
          <a:prstGeom prst="rect">
            <a:avLst/>
          </a:prstGeom>
          <a:noFill/>
        </p:spPr>
        <p:txBody>
          <a:bodyPr wrap="square" rtlCol="0">
            <a:spAutoFit/>
          </a:bodyPr>
          <a:lstStyle/>
          <a:p>
            <a:pPr>
              <a:lnSpc>
                <a:spcPct val="150000"/>
              </a:lnSpc>
              <a:spcBef>
                <a:spcPts val="300"/>
              </a:spcBef>
              <a:buClr>
                <a:srgbClr val="FF0000"/>
              </a:buClr>
              <a:buSzPct val="300000"/>
            </a:pPr>
            <a:r>
              <a:rPr lang="id-ID" sz="700" kern="2000" dirty="0" smtClean="0">
                <a:solidFill>
                  <a:srgbClr val="211E1E"/>
                </a:solidFill>
                <a:latin typeface="Montserrat Medium" panose="00000600000000000000" pitchFamily="50"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6" name="subtitle 02"/>
          <p:cNvSpPr txBox="1"/>
          <p:nvPr/>
        </p:nvSpPr>
        <p:spPr>
          <a:xfrm>
            <a:off x="1358289" y="2979139"/>
            <a:ext cx="1141046" cy="492443"/>
          </a:xfrm>
          <a:prstGeom prst="rect">
            <a:avLst/>
          </a:prstGeom>
          <a:noFill/>
        </p:spPr>
        <p:txBody>
          <a:bodyPr wrap="square" rtlCol="0">
            <a:spAutoFit/>
          </a:bodyPr>
          <a:lstStyle/>
          <a:p>
            <a:r>
              <a:rPr lang="id-ID" sz="800" dirty="0" smtClean="0">
                <a:latin typeface="Montserrat Light" panose="00000400000000000000" pitchFamily="50" charset="0"/>
              </a:rPr>
              <a:t>2017-2018.</a:t>
            </a:r>
            <a:endParaRPr lang="id-ID" sz="800" dirty="0" smtClean="0">
              <a:latin typeface="Montserrat Light" panose="00000400000000000000" pitchFamily="50" charset="0"/>
            </a:endParaRPr>
          </a:p>
          <a:p>
            <a:endParaRPr lang="id-ID" dirty="0"/>
          </a:p>
        </p:txBody>
      </p:sp>
      <p:sp>
        <p:nvSpPr>
          <p:cNvPr id="7" name="subtitle 01"/>
          <p:cNvSpPr txBox="1"/>
          <p:nvPr/>
        </p:nvSpPr>
        <p:spPr>
          <a:xfrm>
            <a:off x="1351593" y="2859199"/>
            <a:ext cx="1294663" cy="215444"/>
          </a:xfrm>
          <a:prstGeom prst="rect">
            <a:avLst/>
          </a:prstGeom>
          <a:noFill/>
        </p:spPr>
        <p:txBody>
          <a:bodyPr wrap="square" rtlCol="0">
            <a:spAutoFit/>
          </a:bodyPr>
          <a:lstStyle/>
          <a:p>
            <a:r>
              <a:rPr lang="id-ID" sz="800" dirty="0" smtClean="0">
                <a:latin typeface="Montserrat SemiBold" panose="00000700000000000000" pitchFamily="50" charset="0"/>
              </a:rPr>
              <a:t>STUDIO DESIGNS</a:t>
            </a:r>
            <a:endParaRPr lang="id-ID" sz="800" dirty="0">
              <a:latin typeface="Montserrat ExtraBold" panose="00000900000000000000" pitchFamily="50" charset="0"/>
            </a:endParaRPr>
          </a:p>
        </p:txBody>
      </p:sp>
      <p:sp>
        <p:nvSpPr>
          <p:cNvPr id="6" name="title"/>
          <p:cNvSpPr txBox="1"/>
          <p:nvPr/>
        </p:nvSpPr>
        <p:spPr>
          <a:xfrm>
            <a:off x="1351594" y="1580412"/>
            <a:ext cx="1816908" cy="1200329"/>
          </a:xfrm>
          <a:prstGeom prst="rect">
            <a:avLst/>
          </a:prstGeom>
          <a:noFill/>
        </p:spPr>
        <p:txBody>
          <a:bodyPr wrap="square" rtlCol="0">
            <a:spAutoFit/>
          </a:bodyPr>
          <a:lstStyle/>
          <a:p>
            <a:r>
              <a:rPr lang="id-ID" sz="2400" spc="600" dirty="0" smtClean="0">
                <a:latin typeface="Montserrat ExtraBold" panose="00000900000000000000" pitchFamily="50" charset="0"/>
              </a:rPr>
              <a:t>The</a:t>
            </a:r>
          </a:p>
          <a:p>
            <a:r>
              <a:rPr lang="id-ID" sz="2400" spc="600" dirty="0" err="1" smtClean="0">
                <a:latin typeface="Montserrat ExtraBold" panose="00000900000000000000" pitchFamily="50" charset="0"/>
              </a:rPr>
              <a:t>Profile</a:t>
            </a:r>
            <a:endParaRPr lang="id-ID" sz="2400" spc="600" dirty="0" smtClean="0">
              <a:latin typeface="Montserrat ExtraBold" panose="00000900000000000000" pitchFamily="50" charset="0"/>
            </a:endParaRPr>
          </a:p>
          <a:p>
            <a:r>
              <a:rPr lang="id-ID" sz="2400" spc="600" dirty="0" err="1" smtClean="0">
                <a:latin typeface="Montserrat ExtraBold" panose="00000900000000000000" pitchFamily="50" charset="0"/>
              </a:rPr>
              <a:t>Worx</a:t>
            </a:r>
            <a:endParaRPr lang="id-ID" sz="2400" spc="600" dirty="0">
              <a:latin typeface="Montserrat ExtraBold" panose="00000900000000000000" pitchFamily="50" charset="0"/>
            </a:endParaRPr>
          </a:p>
        </p:txBody>
      </p:sp>
      <p:sp>
        <p:nvSpPr>
          <p:cNvPr id="10" name="Text 01"/>
          <p:cNvSpPr txBox="1"/>
          <p:nvPr/>
        </p:nvSpPr>
        <p:spPr>
          <a:xfrm>
            <a:off x="1396594" y="6108728"/>
            <a:ext cx="4846530" cy="253916"/>
          </a:xfrm>
          <a:prstGeom prst="rect">
            <a:avLst/>
          </a:prstGeom>
          <a:noFill/>
        </p:spPr>
        <p:txBody>
          <a:bodyPr wrap="square" rtlCol="0">
            <a:spAutoFit/>
          </a:bodyPr>
          <a:lstStyle/>
          <a:p>
            <a:pPr>
              <a:lnSpc>
                <a:spcPct val="150000"/>
              </a:lnSpc>
              <a:spcBef>
                <a:spcPts val="300"/>
              </a:spcBef>
              <a:buClr>
                <a:srgbClr val="FF0000"/>
              </a:buClr>
              <a:buSzPct val="300000"/>
            </a:pPr>
            <a:r>
              <a:rPr lang="id-ID" sz="700" b="1" kern="2000" dirty="0" err="1" smtClean="0">
                <a:solidFill>
                  <a:srgbClr val="211E1E"/>
                </a:solidFill>
                <a:latin typeface="Montserrat Medium" panose="00000600000000000000" pitchFamily="50" charset="0"/>
              </a:rPr>
              <a:t>www</a:t>
            </a:r>
            <a:r>
              <a:rPr lang="id-ID" sz="700" b="1" kern="2000" dirty="0" smtClean="0">
                <a:solidFill>
                  <a:srgbClr val="211E1E"/>
                </a:solidFill>
                <a:latin typeface="Montserrat Medium" panose="00000600000000000000" pitchFamily="50" charset="0"/>
              </a:rPr>
              <a:t>.</a:t>
            </a:r>
            <a:r>
              <a:rPr lang="en-US" sz="700" b="1" kern="2000" dirty="0" err="1" smtClean="0">
                <a:solidFill>
                  <a:srgbClr val="211E1E"/>
                </a:solidFill>
                <a:latin typeface="Montserrat Medium" panose="00000600000000000000" pitchFamily="50" charset="0"/>
              </a:rPr>
              <a:t>st</a:t>
            </a:r>
            <a:r>
              <a:rPr lang="id-ID" sz="700" b="1" kern="2000" dirty="0" err="1" smtClean="0">
                <a:solidFill>
                  <a:srgbClr val="211E1E"/>
                </a:solidFill>
                <a:latin typeface="Montserrat Medium" panose="00000600000000000000" pitchFamily="50" charset="0"/>
              </a:rPr>
              <a:t>udiodesigns.com</a:t>
            </a:r>
            <a:endParaRPr lang="id-ID" sz="700" b="1" kern="2000" dirty="0" smtClean="0">
              <a:solidFill>
                <a:srgbClr val="211E1E"/>
              </a:solidFill>
              <a:latin typeface="Montserrat Medium" panose="00000600000000000000" pitchFamily="50" charset="0"/>
            </a:endParaRPr>
          </a:p>
        </p:txBody>
      </p:sp>
    </p:spTree>
    <p:custDataLst>
      <p:tags r:id="rId1"/>
    </p:custDataLst>
    <p:extLst>
      <p:ext uri="{BB962C8B-B14F-4D97-AF65-F5344CB8AC3E}">
        <p14:creationId xmlns:p14="http://schemas.microsoft.com/office/powerpoint/2010/main" val="53327457"/>
      </p:ext>
    </p:extLst>
  </p:cSld>
  <p:clrMapOvr>
    <a:masterClrMapping/>
  </p:clrMapOvr>
  <mc:AlternateContent xmlns:mc="http://schemas.openxmlformats.org/markup-compatibility/2006" xmlns:p14="http://schemas.microsoft.com/office/powerpoint/2010/main">
    <mc:Choice Requires="p14">
      <p:transition spd="med" p14:dur="700" advTm="9076">
        <p:fade/>
      </p:transition>
    </mc:Choice>
    <mc:Fallback xmlns="">
      <p:transition spd="med" advTm="907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10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100"/>
                            </p:stCondLst>
                            <p:childTnLst>
                              <p:par>
                                <p:cTn id="13" presetID="22" presetClass="entr" presetSubtype="8" fill="hold" grpId="0" nodeType="afterEffect">
                                  <p:stCondLst>
                                    <p:cond delay="1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700"/>
                            </p:stCondLst>
                            <p:childTnLst>
                              <p:par>
                                <p:cTn id="17" presetID="22" presetClass="entr" presetSubtype="2" fill="hold" grpId="0" nodeType="afterEffect">
                                  <p:stCondLst>
                                    <p:cond delay="10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300"/>
                            </p:stCondLst>
                            <p:childTnLst>
                              <p:par>
                                <p:cTn id="21" presetID="22" presetClass="entr" presetSubtype="8" fill="hold" nodeType="afterEffect">
                                  <p:stCondLst>
                                    <p:cond delay="10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9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400"/>
                            </p:stCondLst>
                            <p:childTnLst>
                              <p:par>
                                <p:cTn id="29" presetID="22" presetClass="entr" presetSubtype="1" fill="hold" grpId="0" nodeType="afterEffect">
                                  <p:stCondLst>
                                    <p:cond delay="10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4000"/>
                            </p:stCondLst>
                            <p:childTnLst>
                              <p:par>
                                <p:cTn id="33" presetID="10" presetClass="entr" presetSubtype="0" fill="hold" grpId="0" nodeType="afterEffect">
                                  <p:stCondLst>
                                    <p:cond delay="1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600"/>
                            </p:stCondLst>
                            <p:childTnLst>
                              <p:par>
                                <p:cTn id="37" presetID="22" presetClass="entr" presetSubtype="1" fill="hold" grpId="0" nodeType="afterEffect">
                                  <p:stCondLst>
                                    <p:cond delay="10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15" grpId="0" animBg="1"/>
      <p:bldP spid="14" grpId="0"/>
      <p:bldP spid="16" grpId="0"/>
      <p:bldP spid="7" grpId="0"/>
      <p:bldP spid="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Chart 01"/>
          <p:cNvGraphicFramePr/>
          <p:nvPr>
            <p:extLst>
              <p:ext uri="{D42A27DB-BD31-4B8C-83A1-F6EECF244321}">
                <p14:modId xmlns:p14="http://schemas.microsoft.com/office/powerpoint/2010/main" val="97072318"/>
              </p:ext>
            </p:extLst>
          </p:nvPr>
        </p:nvGraphicFramePr>
        <p:xfrm>
          <a:off x="1262668" y="2356702"/>
          <a:ext cx="9666664" cy="3989020"/>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Connector 03"/>
          <p:cNvCxnSpPr/>
          <p:nvPr/>
        </p:nvCxnSpPr>
        <p:spPr>
          <a:xfrm flipH="1" flipV="1">
            <a:off x="1568516" y="2422691"/>
            <a:ext cx="38230" cy="360103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02"/>
          <p:cNvCxnSpPr/>
          <p:nvPr/>
        </p:nvCxnSpPr>
        <p:spPr>
          <a:xfrm flipV="1">
            <a:off x="10680909" y="2446438"/>
            <a:ext cx="18854" cy="3601039"/>
          </a:xfrm>
          <a:prstGeom prst="line">
            <a:avLst/>
          </a:prstGeom>
          <a:ln w="31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7" name="LINE"/>
          <p:cNvSpPr/>
          <p:nvPr/>
        </p:nvSpPr>
        <p:spPr>
          <a:xfrm>
            <a:off x="6394911" y="1880670"/>
            <a:ext cx="1007625" cy="221216"/>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8000 w 10000"/>
              <a:gd name="connsiteY0" fmla="*/ 10000 h 12333"/>
              <a:gd name="connsiteX1" fmla="*/ 0 w 10000"/>
              <a:gd name="connsiteY1" fmla="*/ 10000 h 12333"/>
              <a:gd name="connsiteX2" fmla="*/ 2000 w 10000"/>
              <a:gd name="connsiteY2" fmla="*/ 0 h 12333"/>
              <a:gd name="connsiteX3" fmla="*/ 10000 w 10000"/>
              <a:gd name="connsiteY3" fmla="*/ 0 h 12333"/>
              <a:gd name="connsiteX4" fmla="*/ 8500 w 10000"/>
              <a:gd name="connsiteY4" fmla="*/ 12333 h 12333"/>
              <a:gd name="connsiteX0" fmla="*/ 8000 w 10000"/>
              <a:gd name="connsiteY0" fmla="*/ 10000 h 10000"/>
              <a:gd name="connsiteX1" fmla="*/ 0 w 10000"/>
              <a:gd name="connsiteY1" fmla="*/ 10000 h 10000"/>
              <a:gd name="connsiteX2" fmla="*/ 2000 w 10000"/>
              <a:gd name="connsiteY2" fmla="*/ 0 h 10000"/>
              <a:gd name="connsiteX3" fmla="*/ 10000 w 10000"/>
              <a:gd name="connsiteY3" fmla="*/ 0 h 10000"/>
              <a:gd name="connsiteX0" fmla="*/ 0 w 10000"/>
              <a:gd name="connsiteY0" fmla="*/ 10000 h 10000"/>
              <a:gd name="connsiteX1" fmla="*/ 2000 w 10000"/>
              <a:gd name="connsiteY1" fmla="*/ 0 h 10000"/>
              <a:gd name="connsiteX2" fmla="*/ 10000 w 10000"/>
              <a:gd name="connsiteY2" fmla="*/ 0 h 10000"/>
              <a:gd name="connsiteX0" fmla="*/ 0 w 10916"/>
              <a:gd name="connsiteY0" fmla="*/ 15759 h 15759"/>
              <a:gd name="connsiteX1" fmla="*/ 2916 w 10916"/>
              <a:gd name="connsiteY1" fmla="*/ 0 h 15759"/>
              <a:gd name="connsiteX2" fmla="*/ 10916 w 10916"/>
              <a:gd name="connsiteY2" fmla="*/ 0 h 15759"/>
              <a:gd name="connsiteX0" fmla="*/ 0 w 10366"/>
              <a:gd name="connsiteY0" fmla="*/ 11920 h 11920"/>
              <a:gd name="connsiteX1" fmla="*/ 2366 w 10366"/>
              <a:gd name="connsiteY1" fmla="*/ 0 h 11920"/>
              <a:gd name="connsiteX2" fmla="*/ 10366 w 10366"/>
              <a:gd name="connsiteY2" fmla="*/ 0 h 11920"/>
            </a:gdLst>
            <a:ahLst/>
            <a:cxnLst>
              <a:cxn ang="0">
                <a:pos x="connsiteX0" y="connsiteY0"/>
              </a:cxn>
              <a:cxn ang="0">
                <a:pos x="connsiteX1" y="connsiteY1"/>
              </a:cxn>
              <a:cxn ang="0">
                <a:pos x="connsiteX2" y="connsiteY2"/>
              </a:cxn>
            </a:cxnLst>
            <a:rect l="l" t="t" r="r" b="b"/>
            <a:pathLst>
              <a:path w="10366" h="11920">
                <a:moveTo>
                  <a:pt x="0" y="11920"/>
                </a:moveTo>
                <a:lnTo>
                  <a:pt x="2366" y="0"/>
                </a:lnTo>
                <a:lnTo>
                  <a:pt x="10366" y="0"/>
                </a:lnTo>
              </a:path>
            </a:pathLst>
          </a:cu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4" name="TEXT 03"/>
          <p:cNvGrpSpPr/>
          <p:nvPr/>
        </p:nvGrpSpPr>
        <p:grpSpPr>
          <a:xfrm>
            <a:off x="5769204" y="2177592"/>
            <a:ext cx="801278" cy="801278"/>
            <a:chOff x="5769204" y="2177592"/>
            <a:chExt cx="801278" cy="801278"/>
          </a:xfrm>
        </p:grpSpPr>
        <p:sp>
          <p:nvSpPr>
            <p:cNvPr id="17" name="CIRCLE"/>
            <p:cNvSpPr/>
            <p:nvPr/>
          </p:nvSpPr>
          <p:spPr>
            <a:xfrm>
              <a:off x="5769204" y="2177592"/>
              <a:ext cx="801278" cy="80127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TEXT 03"/>
            <p:cNvSpPr txBox="1"/>
            <p:nvPr/>
          </p:nvSpPr>
          <p:spPr>
            <a:xfrm>
              <a:off x="5797483" y="2384980"/>
              <a:ext cx="772999" cy="369332"/>
            </a:xfrm>
            <a:prstGeom prst="rect">
              <a:avLst/>
            </a:prstGeom>
            <a:noFill/>
          </p:spPr>
          <p:txBody>
            <a:bodyPr wrap="square" rtlCol="0">
              <a:spAutoFit/>
            </a:bodyPr>
            <a:lstStyle/>
            <a:p>
              <a:pPr algn="ctr"/>
              <a:r>
                <a:rPr lang="en-US" b="1" dirty="0" smtClean="0">
                  <a:solidFill>
                    <a:schemeClr val="bg1"/>
                  </a:solidFill>
                  <a:latin typeface="Montserrat" charset="0"/>
                  <a:ea typeface="Montserrat" charset="0"/>
                  <a:cs typeface="Montserrat" charset="0"/>
                </a:rPr>
                <a:t>50%</a:t>
              </a:r>
              <a:endParaRPr lang="en-US" b="1" dirty="0">
                <a:solidFill>
                  <a:schemeClr val="bg1"/>
                </a:solidFill>
                <a:latin typeface="Montserrat" charset="0"/>
                <a:ea typeface="Montserrat" charset="0"/>
                <a:cs typeface="Montserrat" charset="0"/>
              </a:endParaRPr>
            </a:p>
          </p:txBody>
        </p:sp>
      </p:grpSp>
      <p:grpSp>
        <p:nvGrpSpPr>
          <p:cNvPr id="25" name="TEXT 02"/>
          <p:cNvGrpSpPr/>
          <p:nvPr/>
        </p:nvGrpSpPr>
        <p:grpSpPr>
          <a:xfrm>
            <a:off x="7447175" y="1733052"/>
            <a:ext cx="2784961" cy="683788"/>
            <a:chOff x="7447175" y="1733052"/>
            <a:chExt cx="2784961" cy="683788"/>
          </a:xfrm>
        </p:grpSpPr>
        <p:sp>
          <p:nvSpPr>
            <p:cNvPr id="20" name="SUB 02"/>
            <p:cNvSpPr txBox="1"/>
            <p:nvPr/>
          </p:nvSpPr>
          <p:spPr>
            <a:xfrm>
              <a:off x="7447175" y="1955175"/>
              <a:ext cx="2784961" cy="461665"/>
            </a:xfrm>
            <a:prstGeom prst="rect">
              <a:avLst/>
            </a:prstGeom>
            <a:noFill/>
          </p:spPr>
          <p:txBody>
            <a:bodyPr wrap="square" rtlCol="0">
              <a:spAutoFit/>
            </a:bodyPr>
            <a:lstStyle/>
            <a:p>
              <a:pPr>
                <a:lnSpc>
                  <a:spcPct val="150000"/>
                </a:lnSpc>
              </a:pPr>
              <a:r>
                <a:rPr lang="en-US" sz="800" dirty="0" err="1" smtClean="0">
                  <a:solidFill>
                    <a:srgbClr val="E7E6E6">
                      <a:lumMod val="50000"/>
                    </a:srgbClr>
                  </a:solidFill>
                  <a:latin typeface="Montserrat Light" panose="00000400000000000000" pitchFamily="50" charset="0"/>
                </a:rPr>
                <a:t>Lorem</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ipsum</a:t>
              </a:r>
              <a:r>
                <a:rPr lang="en-US" sz="800" dirty="0" smtClean="0">
                  <a:solidFill>
                    <a:srgbClr val="E7E6E6">
                      <a:lumMod val="50000"/>
                    </a:srgbClr>
                  </a:solidFill>
                  <a:latin typeface="Montserrat Light" panose="00000400000000000000" pitchFamily="50" charset="0"/>
                </a:rPr>
                <a:t> dolor sit </a:t>
              </a:r>
              <a:r>
                <a:rPr lang="en-US" sz="800" dirty="0" err="1" smtClean="0">
                  <a:solidFill>
                    <a:srgbClr val="E7E6E6">
                      <a:lumMod val="50000"/>
                    </a:srgbClr>
                  </a:solidFill>
                  <a:latin typeface="Montserrat Light" panose="00000400000000000000" pitchFamily="50" charset="0"/>
                </a:rPr>
                <a:t>amet</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consectetur</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adipiscing</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elit</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sed</a:t>
              </a:r>
              <a:r>
                <a:rPr lang="en-US" sz="800" dirty="0" smtClean="0">
                  <a:solidFill>
                    <a:srgbClr val="E7E6E6">
                      <a:lumMod val="50000"/>
                    </a:srgbClr>
                  </a:solidFill>
                  <a:latin typeface="Montserrat Light" panose="00000400000000000000" pitchFamily="50" charset="0"/>
                </a:rPr>
                <a:t> do </a:t>
              </a:r>
              <a:r>
                <a:rPr lang="en-US" sz="800" dirty="0" err="1" smtClean="0">
                  <a:solidFill>
                    <a:srgbClr val="E7E6E6">
                      <a:lumMod val="50000"/>
                    </a:srgbClr>
                  </a:solidFill>
                  <a:latin typeface="Montserrat Light" panose="00000400000000000000" pitchFamily="50" charset="0"/>
                </a:rPr>
                <a:t>eiusmod</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tempor</a:t>
              </a:r>
              <a:r>
                <a:rPr lang="en-US" sz="800" dirty="0" smtClean="0">
                  <a:solidFill>
                    <a:srgbClr val="E7E6E6">
                      <a:lumMod val="50000"/>
                    </a:srgbClr>
                  </a:solidFill>
                  <a:latin typeface="Montserrat Light" panose="00000400000000000000" pitchFamily="50" charset="0"/>
                </a:rPr>
                <a:t> </a:t>
              </a:r>
              <a:r>
                <a:rPr lang="en-US" sz="800" dirty="0" err="1" smtClean="0">
                  <a:solidFill>
                    <a:srgbClr val="E7E6E6">
                      <a:lumMod val="50000"/>
                    </a:srgbClr>
                  </a:solidFill>
                  <a:latin typeface="Montserrat Light" panose="00000400000000000000" pitchFamily="50" charset="0"/>
                </a:rPr>
                <a:t>incididunt</a:t>
              </a:r>
              <a:r>
                <a:rPr lang="en-US" sz="800" dirty="0" smtClean="0">
                  <a:solidFill>
                    <a:srgbClr val="E7E6E6">
                      <a:lumMod val="50000"/>
                    </a:srgbClr>
                  </a:solidFill>
                  <a:latin typeface="Montserrat Light" panose="00000400000000000000" pitchFamily="50" charset="0"/>
                </a:rPr>
                <a:t>.</a:t>
              </a:r>
              <a:endParaRPr lang="en-US" sz="800" dirty="0">
                <a:solidFill>
                  <a:prstClr val="black"/>
                </a:solidFill>
              </a:endParaRPr>
            </a:p>
          </p:txBody>
        </p:sp>
        <p:sp>
          <p:nvSpPr>
            <p:cNvPr id="21" name="TEXT 02"/>
            <p:cNvSpPr txBox="1"/>
            <p:nvPr/>
          </p:nvSpPr>
          <p:spPr>
            <a:xfrm>
              <a:off x="7447175" y="1733052"/>
              <a:ext cx="2545236" cy="307777"/>
            </a:xfrm>
            <a:prstGeom prst="rect">
              <a:avLst/>
            </a:prstGeom>
            <a:noFill/>
          </p:spPr>
          <p:txBody>
            <a:bodyPr wrap="square" rtlCol="0">
              <a:spAutoFit/>
            </a:bodyPr>
            <a:lstStyle/>
            <a:p>
              <a:r>
                <a:rPr lang="en-US" sz="1400" dirty="0" smtClean="0">
                  <a:solidFill>
                    <a:prstClr val="black"/>
                  </a:solidFill>
                  <a:latin typeface="Montserrat SemiBold" panose="00000700000000000000" pitchFamily="50" charset="0"/>
                </a:rPr>
                <a:t>REQUEST POOLING</a:t>
              </a:r>
              <a:endParaRPr lang="en-US" sz="1400" dirty="0">
                <a:solidFill>
                  <a:prstClr val="black"/>
                </a:solidFill>
                <a:latin typeface="Montserrat SemiBold" panose="00000700000000000000" pitchFamily="50" charset="0"/>
              </a:endParaRPr>
            </a:p>
          </p:txBody>
        </p:sp>
      </p:grpSp>
      <p:sp>
        <p:nvSpPr>
          <p:cNvPr id="19" name="TEXT 01"/>
          <p:cNvSpPr txBox="1"/>
          <p:nvPr/>
        </p:nvSpPr>
        <p:spPr>
          <a:xfrm>
            <a:off x="3807838" y="1014645"/>
            <a:ext cx="6891925" cy="646331"/>
          </a:xfrm>
          <a:prstGeom prst="rect">
            <a:avLst/>
          </a:prstGeom>
          <a:noFill/>
        </p:spPr>
        <p:txBody>
          <a:bodyPr wrap="square" rtlCol="0">
            <a:spAutoFit/>
          </a:bodyPr>
          <a:lstStyle/>
          <a:p>
            <a:pPr>
              <a:lnSpc>
                <a:spcPct val="150000"/>
              </a:lnSpc>
            </a:pPr>
            <a:r>
              <a:rPr lang="en-US" sz="800" b="1" dirty="0" err="1" smtClean="0">
                <a:solidFill>
                  <a:srgbClr val="E7E6E6">
                    <a:lumMod val="50000"/>
                  </a:srgbClr>
                </a:solidFill>
                <a:latin typeface="Montserrat" charset="0"/>
                <a:ea typeface="Montserrat" charset="0"/>
                <a:cs typeface="Montserrat" charset="0"/>
              </a:rPr>
              <a:t>Lorem</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ipsum</a:t>
            </a:r>
            <a:r>
              <a:rPr lang="en-US" sz="800" b="1" dirty="0" smtClean="0">
                <a:solidFill>
                  <a:srgbClr val="E7E6E6">
                    <a:lumMod val="50000"/>
                  </a:srgbClr>
                </a:solidFill>
                <a:latin typeface="Montserrat" charset="0"/>
                <a:ea typeface="Montserrat" charset="0"/>
                <a:cs typeface="Montserrat" charset="0"/>
              </a:rPr>
              <a:t> dolor sit </a:t>
            </a:r>
            <a:r>
              <a:rPr lang="en-US" sz="800" b="1" dirty="0" err="1" smtClean="0">
                <a:solidFill>
                  <a:srgbClr val="E7E6E6">
                    <a:lumMod val="50000"/>
                  </a:srgbClr>
                </a:solidFill>
                <a:latin typeface="Montserrat" charset="0"/>
                <a:ea typeface="Montserrat" charset="0"/>
                <a:cs typeface="Montserrat" charset="0"/>
              </a:rPr>
              <a:t>amet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consectetur</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adipiscing</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elit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sed</a:t>
            </a:r>
            <a:r>
              <a:rPr lang="en-US" sz="800" b="1" dirty="0" smtClean="0">
                <a:solidFill>
                  <a:srgbClr val="E7E6E6">
                    <a:lumMod val="50000"/>
                  </a:srgbClr>
                </a:solidFill>
                <a:latin typeface="Montserrat" charset="0"/>
                <a:ea typeface="Montserrat" charset="0"/>
                <a:cs typeface="Montserrat" charset="0"/>
              </a:rPr>
              <a:t> do </a:t>
            </a:r>
            <a:r>
              <a:rPr lang="en-US" sz="800" b="1" dirty="0" err="1" smtClean="0">
                <a:solidFill>
                  <a:srgbClr val="E7E6E6">
                    <a:lumMod val="50000"/>
                  </a:srgbClr>
                </a:solidFill>
                <a:latin typeface="Montserrat" charset="0"/>
                <a:ea typeface="Montserrat" charset="0"/>
                <a:cs typeface="Montserrat" charset="0"/>
              </a:rPr>
              <a:t>eiusmod</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tempor</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incididunt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ut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labore</a:t>
            </a:r>
            <a:r>
              <a:rPr lang="en-US" sz="800" b="1" dirty="0" smtClean="0">
                <a:solidFill>
                  <a:srgbClr val="E7E6E6">
                    <a:lumMod val="50000"/>
                  </a:srgbClr>
                </a:solidFill>
                <a:latin typeface="Montserrat" charset="0"/>
                <a:ea typeface="Montserrat" charset="0"/>
                <a:cs typeface="Montserrat" charset="0"/>
              </a:rPr>
              <a:t> et </a:t>
            </a:r>
            <a:r>
              <a:rPr lang="en-US" sz="800" b="1" dirty="0" err="1" smtClean="0">
                <a:solidFill>
                  <a:srgbClr val="E7E6E6">
                    <a:lumMod val="50000"/>
                  </a:srgbClr>
                </a:solidFill>
                <a:latin typeface="Montserrat" charset="0"/>
                <a:ea typeface="Montserrat" charset="0"/>
                <a:cs typeface="Montserrat" charset="0"/>
              </a:rPr>
              <a:t>dolore</a:t>
            </a:r>
            <a:r>
              <a:rPr lang="en-US" sz="800" b="1" dirty="0" smtClean="0">
                <a:solidFill>
                  <a:srgbClr val="E7E6E6">
                    <a:lumMod val="50000"/>
                  </a:srgbClr>
                </a:solidFill>
                <a:latin typeface="Montserrat" charset="0"/>
                <a:ea typeface="Montserrat" charset="0"/>
                <a:cs typeface="Montserrat" charset="0"/>
              </a:rPr>
              <a:t> magna </a:t>
            </a:r>
            <a:r>
              <a:rPr lang="en-US" sz="800" b="1" dirty="0" err="1" smtClean="0">
                <a:solidFill>
                  <a:srgbClr val="E7E6E6">
                    <a:lumMod val="50000"/>
                  </a:srgbClr>
                </a:solidFill>
                <a:latin typeface="Montserrat" charset="0"/>
                <a:ea typeface="Montserrat" charset="0"/>
                <a:cs typeface="Montserrat" charset="0"/>
              </a:rPr>
              <a:t>aliqua</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Ut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enim</a:t>
            </a:r>
            <a:r>
              <a:rPr lang="en-US" sz="800" b="1" dirty="0" smtClean="0">
                <a:solidFill>
                  <a:srgbClr val="E7E6E6">
                    <a:lumMod val="50000"/>
                  </a:srgbClr>
                </a:solidFill>
                <a:latin typeface="Montserrat" charset="0"/>
                <a:ea typeface="Montserrat" charset="0"/>
                <a:cs typeface="Montserrat" charset="0"/>
              </a:rPr>
              <a:t> ad minim </a:t>
            </a:r>
            <a:r>
              <a:rPr lang="en-US" sz="800" b="1" dirty="0" err="1" smtClean="0">
                <a:solidFill>
                  <a:srgbClr val="E7E6E6">
                    <a:lumMod val="50000"/>
                  </a:srgbClr>
                </a:solidFill>
                <a:latin typeface="Montserrat" charset="0"/>
                <a:ea typeface="Montserrat" charset="0"/>
                <a:cs typeface="Montserrat" charset="0"/>
              </a:rPr>
              <a:t>veniam</a:t>
            </a:r>
            <a:r>
              <a:rPr lang="en-US" sz="800" b="1" dirty="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quis</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nostrud</a:t>
            </a:r>
            <a:r>
              <a:rPr lang="en-US" sz="800" b="1" dirty="0" smtClean="0">
                <a:solidFill>
                  <a:srgbClr val="E7E6E6">
                    <a:lumMod val="50000"/>
                  </a:srgbClr>
                </a:solidFill>
                <a:latin typeface="Montserrat" charset="0"/>
                <a:ea typeface="Montserrat" charset="0"/>
                <a:cs typeface="Montserrat" charset="0"/>
              </a:rPr>
              <a:t> exercitation </a:t>
            </a:r>
            <a:r>
              <a:rPr lang="en-US" sz="800" b="1" dirty="0" err="1" smtClean="0">
                <a:solidFill>
                  <a:srgbClr val="E7E6E6">
                    <a:lumMod val="50000"/>
                  </a:srgbClr>
                </a:solidFill>
                <a:latin typeface="Montserrat" charset="0"/>
                <a:ea typeface="Montserrat" charset="0"/>
                <a:cs typeface="Montserrat" charset="0"/>
              </a:rPr>
              <a:t>ullamco</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laboris</a:t>
            </a:r>
            <a:r>
              <a:rPr lang="en-US" sz="800" b="1" dirty="0" smtClean="0">
                <a:solidFill>
                  <a:srgbClr val="E7E6E6">
                    <a:lumMod val="50000"/>
                  </a:srgbClr>
                </a:solidFill>
                <a:latin typeface="Montserrat" charset="0"/>
                <a:ea typeface="Montserrat" charset="0"/>
                <a:cs typeface="Montserrat" charset="0"/>
              </a:rPr>
              <a:t> nisi </a:t>
            </a:r>
            <a:r>
              <a:rPr lang="en-US" sz="800" b="1" dirty="0" err="1" smtClean="0">
                <a:solidFill>
                  <a:srgbClr val="E7E6E6">
                    <a:lumMod val="50000"/>
                  </a:srgbClr>
                </a:solidFill>
                <a:latin typeface="Montserrat" charset="0"/>
                <a:ea typeface="Montserrat" charset="0"/>
                <a:cs typeface="Montserrat" charset="0"/>
              </a:rPr>
              <a:t>ut</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aliquip</a:t>
            </a:r>
            <a:r>
              <a:rPr lang="en-US" sz="800" b="1" dirty="0" smtClean="0">
                <a:solidFill>
                  <a:srgbClr val="E7E6E6">
                    <a:lumMod val="50000"/>
                  </a:srgbClr>
                </a:solidFill>
                <a:latin typeface="Montserrat" charset="0"/>
                <a:ea typeface="Montserrat" charset="0"/>
                <a:cs typeface="Montserrat" charset="0"/>
              </a:rPr>
              <a:t> ex </a:t>
            </a:r>
            <a:r>
              <a:rPr lang="en-US" sz="800" b="1" dirty="0" err="1" smtClean="0">
                <a:solidFill>
                  <a:srgbClr val="E7E6E6">
                    <a:lumMod val="50000"/>
                  </a:srgbClr>
                </a:solidFill>
                <a:latin typeface="Montserrat" charset="0"/>
                <a:ea typeface="Montserrat" charset="0"/>
                <a:cs typeface="Montserrat" charset="0"/>
              </a:rPr>
              <a:t>ea</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commodo</a:t>
            </a:r>
            <a:r>
              <a:rPr lang="en-US" sz="800" b="1" dirty="0" smtClean="0">
                <a:solidFill>
                  <a:srgbClr val="E7E6E6">
                    <a:lumMod val="50000"/>
                  </a:srgbClr>
                </a:solidFill>
                <a:latin typeface="Montserrat" charset="0"/>
                <a:ea typeface="Montserrat" charset="0"/>
                <a:cs typeface="Montserrat" charset="0"/>
              </a:rPr>
              <a:t> </a:t>
            </a:r>
            <a:r>
              <a:rPr lang="en-US" sz="800" b="1" dirty="0" err="1" smtClean="0">
                <a:solidFill>
                  <a:srgbClr val="E7E6E6">
                    <a:lumMod val="50000"/>
                  </a:srgbClr>
                </a:solidFill>
                <a:latin typeface="Montserrat" charset="0"/>
                <a:ea typeface="Montserrat" charset="0"/>
                <a:cs typeface="Montserrat" charset="0"/>
              </a:rPr>
              <a:t>consequat</a:t>
            </a:r>
            <a:r>
              <a:rPr lang="en-US" sz="800" b="1" dirty="0" smtClean="0">
                <a:solidFill>
                  <a:srgbClr val="E7E6E6">
                    <a:lumMod val="50000"/>
                  </a:srgbClr>
                </a:solidFill>
                <a:latin typeface="Montserrat" charset="0"/>
                <a:ea typeface="Montserrat" charset="0"/>
                <a:cs typeface="Montserrat" charset="0"/>
              </a:rPr>
              <a:t>.</a:t>
            </a:r>
          </a:p>
          <a:p>
            <a:pPr>
              <a:lnSpc>
                <a:spcPct val="150000"/>
              </a:lnSpc>
            </a:pPr>
            <a:endParaRPr lang="en-US" sz="800" dirty="0">
              <a:solidFill>
                <a:srgbClr val="E7E6E6">
                  <a:lumMod val="50000"/>
                </a:srgbClr>
              </a:solidFill>
              <a:latin typeface="Montserrat Light" panose="00000400000000000000" pitchFamily="50" charset="0"/>
            </a:endParaRPr>
          </a:p>
        </p:txBody>
      </p:sp>
      <p:sp>
        <p:nvSpPr>
          <p:cNvPr id="15" name="SUBTITLE"/>
          <p:cNvSpPr txBox="1"/>
          <p:nvPr/>
        </p:nvSpPr>
        <p:spPr>
          <a:xfrm>
            <a:off x="402410" y="1086231"/>
            <a:ext cx="2802565" cy="461665"/>
          </a:xfrm>
          <a:prstGeom prst="rect">
            <a:avLst/>
          </a:prstGeom>
          <a:noFill/>
        </p:spPr>
        <p:txBody>
          <a:bodyPr wrap="square" rtlCol="0">
            <a:spAutoFit/>
          </a:bodyPr>
          <a:lstStyle/>
          <a:p>
            <a:r>
              <a:rPr lang="en-US" sz="2400" spc="300" dirty="0" smtClean="0">
                <a:solidFill>
                  <a:srgbClr val="3D3D3F"/>
                </a:solidFill>
                <a:latin typeface="Montserrat SemiBold" panose="00000700000000000000" pitchFamily="50" charset="0"/>
              </a:rPr>
              <a:t>PERCENTAGE</a:t>
            </a:r>
            <a:endParaRPr lang="en-US" sz="2400" spc="300" dirty="0">
              <a:solidFill>
                <a:srgbClr val="3D3D3F"/>
              </a:solidFill>
              <a:latin typeface="Montserrat SemiBold" panose="00000700000000000000" pitchFamily="50" charset="0"/>
            </a:endParaRPr>
          </a:p>
        </p:txBody>
      </p:sp>
      <p:sp>
        <p:nvSpPr>
          <p:cNvPr id="16" name="TITLE"/>
          <p:cNvSpPr txBox="1"/>
          <p:nvPr/>
        </p:nvSpPr>
        <p:spPr>
          <a:xfrm>
            <a:off x="402410" y="769877"/>
            <a:ext cx="2802564" cy="461665"/>
          </a:xfrm>
          <a:prstGeom prst="rect">
            <a:avLst/>
          </a:prstGeom>
          <a:noFill/>
        </p:spPr>
        <p:txBody>
          <a:bodyPr wrap="square" rtlCol="0">
            <a:spAutoFit/>
          </a:bodyPr>
          <a:lstStyle/>
          <a:p>
            <a:r>
              <a:rPr lang="en-US" sz="2400" spc="300" dirty="0" smtClean="0">
                <a:solidFill>
                  <a:srgbClr val="FF0000"/>
                </a:solidFill>
                <a:latin typeface="Montserrat SemiBold" panose="00000700000000000000" pitchFamily="50" charset="0"/>
              </a:rPr>
              <a:t>QUESTIONER</a:t>
            </a:r>
          </a:p>
        </p:txBody>
      </p:sp>
      <p:sp>
        <p:nvSpPr>
          <p:cNvPr id="5" name="Rectangle 4"/>
          <p:cNvSpPr/>
          <p:nvPr/>
        </p:nvSpPr>
        <p:spPr>
          <a:xfrm>
            <a:off x="426208" y="1669044"/>
            <a:ext cx="2623099" cy="45719"/>
          </a:xfrm>
          <a:prstGeom prst="rect">
            <a:avLst/>
          </a:prstGeom>
          <a:solidFill>
            <a:srgbClr val="3C3C3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264785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2" fill="hold" grpId="0" nodeType="afterEffect">
                                  <p:stCondLst>
                                    <p:cond delay="10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1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16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1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2600"/>
                            </p:stCondLst>
                            <p:childTnLst>
                              <p:par>
                                <p:cTn id="25" presetID="10" presetClass="entr" presetSubtype="0" fill="hold" grpId="0" nodeType="afterEffect">
                                  <p:stCondLst>
                                    <p:cond delay="500"/>
                                  </p:stCondLst>
                                  <p:childTnLst>
                                    <p:set>
                                      <p:cBhvr>
                                        <p:cTn id="2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27" dur="500"/>
                                        <p:tgtEl>
                                          <p:spTgt spid="7">
                                            <p:graphicEl>
                                              <a:chart seriesIdx="-3" categoryIdx="-3" bldStep="gridLegend"/>
                                            </p:graphicEl>
                                          </p:spTgt>
                                        </p:tgtEl>
                                      </p:cBhvr>
                                    </p:animEffect>
                                  </p:childTnLst>
                                </p:cTn>
                              </p:par>
                            </p:childTnLst>
                          </p:cTn>
                        </p:par>
                        <p:par>
                          <p:cTn id="28" fill="hold">
                            <p:stCondLst>
                              <p:cond delay="3600"/>
                            </p:stCondLst>
                            <p:childTnLst>
                              <p:par>
                                <p:cTn id="29" presetID="22" presetClass="entr" presetSubtype="4" fill="hold" grpId="0" nodeType="afterEffect">
                                  <p:stCondLst>
                                    <p:cond delay="250"/>
                                  </p:stCondLst>
                                  <p:childTnLst>
                                    <p:set>
                                      <p:cBhvr>
                                        <p:cTn id="3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31" dur="1000"/>
                                        <p:tgtEl>
                                          <p:spTgt spid="7">
                                            <p:graphicEl>
                                              <a:chart seriesIdx="0" categoryIdx="-4" bldStep="series"/>
                                            </p:graphicEl>
                                          </p:spTgt>
                                        </p:tgtEl>
                                      </p:cBhvr>
                                    </p:animEffect>
                                  </p:childTnLst>
                                </p:cTn>
                              </p:par>
                            </p:childTnLst>
                          </p:cTn>
                        </p:par>
                        <p:par>
                          <p:cTn id="32" fill="hold">
                            <p:stCondLst>
                              <p:cond delay="4850"/>
                            </p:stCondLst>
                            <p:childTnLst>
                              <p:par>
                                <p:cTn id="33" presetID="10" presetClass="entr" presetSubtype="0" fill="hold" nodeType="afterEffect">
                                  <p:stCondLst>
                                    <p:cond delay="1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5450"/>
                            </p:stCondLst>
                            <p:childTnLst>
                              <p:par>
                                <p:cTn id="37" presetID="22" presetClass="entr" presetSubtype="8" fill="hold" grpId="0" nodeType="afterEffect">
                                  <p:stCondLst>
                                    <p:cond delay="10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6050"/>
                            </p:stCondLst>
                            <p:childTnLst>
                              <p:par>
                                <p:cTn id="41" presetID="10" presetClass="entr" presetSubtype="0" fill="hold" nodeType="afterEffect">
                                  <p:stCondLst>
                                    <p:cond delay="1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27" grpId="0" animBg="1"/>
      <p:bldP spid="19" grpId="0"/>
      <p:bldP spid="15" grpId="0"/>
      <p:bldP spid="16"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437321" y="1486894"/>
            <a:ext cx="326004" cy="0"/>
          </a:xfrm>
          <a:prstGeom prst="line">
            <a:avLst/>
          </a:prstGeom>
          <a:ln w="38100">
            <a:solidFill>
              <a:srgbClr val="EC1B23"/>
            </a:solidFill>
          </a:ln>
        </p:spPr>
        <p:style>
          <a:lnRef idx="1">
            <a:schemeClr val="accent1"/>
          </a:lnRef>
          <a:fillRef idx="0">
            <a:schemeClr val="accent1"/>
          </a:fillRef>
          <a:effectRef idx="0">
            <a:schemeClr val="accent1"/>
          </a:effectRef>
          <a:fontRef idx="minor">
            <a:schemeClr val="tx1"/>
          </a:fontRef>
        </p:style>
      </p:cxnSp>
      <p:sp>
        <p:nvSpPr>
          <p:cNvPr id="24" name="text 11"/>
          <p:cNvSpPr txBox="1"/>
          <p:nvPr/>
        </p:nvSpPr>
        <p:spPr>
          <a:xfrm>
            <a:off x="9392608" y="3648939"/>
            <a:ext cx="2004646" cy="1557349"/>
          </a:xfrm>
          <a:prstGeom prst="rect">
            <a:avLst/>
          </a:prstGeom>
          <a:noFill/>
        </p:spPr>
        <p:txBody>
          <a:bodyPr wrap="square" rtlCol="0">
            <a:spAutoFit/>
          </a:bodyPr>
          <a:lstStyle/>
          <a:p>
            <a:pPr>
              <a:lnSpc>
                <a:spcPct val="170000"/>
              </a:lnSpc>
            </a:pPr>
            <a:r>
              <a:rPr lang="id-ID" sz="800" dirty="0">
                <a:latin typeface="Montserrat Medium" panose="00000600000000000000" pitchFamily="50" charset="0"/>
              </a:rPr>
              <a:t>Neque porro quisquam est, qui dolorem ipsum quia dolor sit amet, consectetur, adipisci velit, sed quia non numquam eius modi tempora incidunt ut labore et dolore magnam </a:t>
            </a:r>
            <a:r>
              <a:rPr lang="id-ID" sz="800" dirty="0" smtClean="0">
                <a:latin typeface="Montserrat Medium" panose="00000600000000000000" pitchFamily="50" charset="0"/>
              </a:rPr>
              <a:t>aliquam esse quam nihil molest</a:t>
            </a:r>
            <a:endParaRPr lang="id-ID" sz="800" dirty="0">
              <a:latin typeface="Montserrat Medium" panose="00000600000000000000" pitchFamily="50" charset="0"/>
            </a:endParaRPr>
          </a:p>
        </p:txBody>
      </p:sp>
      <p:sp>
        <p:nvSpPr>
          <p:cNvPr id="15" name="text 10"/>
          <p:cNvSpPr txBox="1"/>
          <p:nvPr/>
        </p:nvSpPr>
        <p:spPr>
          <a:xfrm>
            <a:off x="9392608" y="1985464"/>
            <a:ext cx="2004646" cy="1569660"/>
          </a:xfrm>
          <a:prstGeom prst="rect">
            <a:avLst/>
          </a:prstGeom>
          <a:noFill/>
        </p:spPr>
        <p:txBody>
          <a:bodyPr wrap="square" rtlCol="0">
            <a:spAutoFit/>
          </a:bodyPr>
          <a:lstStyle/>
          <a:p>
            <a:pPr>
              <a:lnSpc>
                <a:spcPct val="150000"/>
              </a:lnSpc>
            </a:pPr>
            <a:r>
              <a:rPr lang="id-ID" sz="800" dirty="0">
                <a:latin typeface="Montserrat Medium" panose="00000600000000000000" pitchFamily="50" charset="0"/>
              </a:rPr>
              <a:t>ed ut perspiciatis unde omnis iste natus error sit voluptatem accusantium doloremque </a:t>
            </a:r>
            <a:r>
              <a:rPr lang="id-ID" sz="800" dirty="0" smtClean="0">
                <a:latin typeface="Montserrat Medium" panose="00000600000000000000" pitchFamily="50" charset="0"/>
              </a:rPr>
              <a:t>lau-dantium</a:t>
            </a:r>
            <a:r>
              <a:rPr lang="id-ID" sz="800" dirty="0">
                <a:latin typeface="Montserrat Medium" panose="00000600000000000000" pitchFamily="50" charset="0"/>
              </a:rPr>
              <a:t>, totam rem aperiam, eaque ipsa quae ab illo </a:t>
            </a:r>
            <a:r>
              <a:rPr lang="id-ID" sz="800" dirty="0" smtClean="0">
                <a:latin typeface="Montserrat Medium" panose="00000600000000000000" pitchFamily="50" charset="0"/>
              </a:rPr>
              <a:t>inven-tore </a:t>
            </a:r>
            <a:r>
              <a:rPr lang="id-ID" sz="800" dirty="0">
                <a:latin typeface="Montserrat Medium" panose="00000600000000000000" pitchFamily="50" charset="0"/>
              </a:rPr>
              <a:t>veritatis et quasi </a:t>
            </a:r>
            <a:r>
              <a:rPr lang="id-ID" sz="800" dirty="0" smtClean="0">
                <a:latin typeface="Montserrat Medium" panose="00000600000000000000" pitchFamily="50" charset="0"/>
              </a:rPr>
              <a:t>archi-tecto </a:t>
            </a:r>
            <a:r>
              <a:rPr lang="id-ID" sz="800" dirty="0">
                <a:latin typeface="Montserrat Medium" panose="00000600000000000000" pitchFamily="50" charset="0"/>
              </a:rPr>
              <a:t>beatae vitae dicta sunt explicabo. Nemo enim </a:t>
            </a:r>
            <a:r>
              <a:rPr lang="id-ID" sz="800" dirty="0" err="1">
                <a:latin typeface="Montserrat Medium" panose="00000600000000000000" pitchFamily="50" charset="0"/>
              </a:rPr>
              <a:t>ipsam</a:t>
            </a:r>
            <a:r>
              <a:rPr lang="id-ID" sz="800" dirty="0">
                <a:latin typeface="Montserrat Medium" panose="00000600000000000000" pitchFamily="50" charset="0"/>
              </a:rPr>
              <a:t> </a:t>
            </a:r>
            <a:r>
              <a:rPr lang="id-ID" sz="800" dirty="0" err="1" smtClean="0">
                <a:latin typeface="Montserrat Medium" panose="00000600000000000000" pitchFamily="50" charset="0"/>
              </a:rPr>
              <a:t>voluptatem</a:t>
            </a:r>
            <a:r>
              <a:rPr lang="id-ID" sz="800" dirty="0">
                <a:latin typeface="Montserrat Medium" panose="00000600000000000000" pitchFamily="50" charset="0"/>
              </a:rPr>
              <a:t>.</a:t>
            </a:r>
            <a:endParaRPr lang="id-ID" sz="800" dirty="0" smtClean="0">
              <a:latin typeface="Montserrat Medium" panose="00000600000000000000" pitchFamily="50" charset="0"/>
            </a:endParaRPr>
          </a:p>
        </p:txBody>
      </p:sp>
      <p:sp>
        <p:nvSpPr>
          <p:cNvPr id="14" name="text 09"/>
          <p:cNvSpPr txBox="1"/>
          <p:nvPr/>
        </p:nvSpPr>
        <p:spPr>
          <a:xfrm>
            <a:off x="9392608" y="1584128"/>
            <a:ext cx="2257086" cy="369332"/>
          </a:xfrm>
          <a:prstGeom prst="rect">
            <a:avLst/>
          </a:prstGeom>
          <a:noFill/>
          <a:ln>
            <a:noFill/>
          </a:ln>
        </p:spPr>
        <p:txBody>
          <a:bodyPr wrap="square" rtlCol="0">
            <a:spAutoFit/>
          </a:bodyPr>
          <a:lstStyle/>
          <a:p>
            <a:r>
              <a:rPr lang="id-ID" dirty="0" smtClean="0">
                <a:solidFill>
                  <a:srgbClr val="EC151B"/>
                </a:solidFill>
                <a:latin typeface="Montserrat Light" charset="0"/>
                <a:ea typeface="Montserrat Light" charset="0"/>
                <a:cs typeface="Montserrat Light" charset="0"/>
              </a:rPr>
              <a:t>DESCRIPTION</a:t>
            </a:r>
            <a:endParaRPr lang="id-ID" dirty="0">
              <a:solidFill>
                <a:srgbClr val="EC151B"/>
              </a:solidFill>
              <a:latin typeface="Montserrat Light" charset="0"/>
              <a:ea typeface="Montserrat Light" charset="0"/>
              <a:cs typeface="Montserrat Light" charset="0"/>
            </a:endParaRPr>
          </a:p>
        </p:txBody>
      </p:sp>
      <p:sp>
        <p:nvSpPr>
          <p:cNvPr id="17" name="text 08"/>
          <p:cNvSpPr txBox="1"/>
          <p:nvPr/>
        </p:nvSpPr>
        <p:spPr>
          <a:xfrm>
            <a:off x="5179743" y="5603858"/>
            <a:ext cx="3129833" cy="415498"/>
          </a:xfrm>
          <a:prstGeom prst="rect">
            <a:avLst/>
          </a:prstGeom>
          <a:noFill/>
        </p:spPr>
        <p:txBody>
          <a:bodyPr wrap="square" rtlCol="0">
            <a:spAutoFit/>
          </a:bodyPr>
          <a:lstStyle/>
          <a:p>
            <a:pPr algn="ctr">
              <a:lnSpc>
                <a:spcPct val="150000"/>
              </a:lnSpc>
            </a:pPr>
            <a:r>
              <a:rPr lang="id-ID" sz="700" dirty="0">
                <a:latin typeface="Montserrat Medium" panose="00000600000000000000" pitchFamily="50" charset="0"/>
              </a:rPr>
              <a:t>Lorem ipsum dolor sit amet, consectetur adipiscing elit, sed do eiusmod tempor incididunt ut labore et dolore magna aliqua.</a:t>
            </a:r>
          </a:p>
        </p:txBody>
      </p:sp>
      <p:sp>
        <p:nvSpPr>
          <p:cNvPr id="9" name="text 07"/>
          <p:cNvSpPr txBox="1"/>
          <p:nvPr/>
        </p:nvSpPr>
        <p:spPr>
          <a:xfrm>
            <a:off x="855393" y="5603858"/>
            <a:ext cx="3129833" cy="415498"/>
          </a:xfrm>
          <a:prstGeom prst="rect">
            <a:avLst/>
          </a:prstGeom>
          <a:noFill/>
        </p:spPr>
        <p:txBody>
          <a:bodyPr wrap="square" rtlCol="0">
            <a:spAutoFit/>
          </a:bodyPr>
          <a:lstStyle/>
          <a:p>
            <a:pPr algn="ctr">
              <a:lnSpc>
                <a:spcPct val="150000"/>
              </a:lnSpc>
            </a:pPr>
            <a:r>
              <a:rPr lang="id-ID" sz="700" dirty="0">
                <a:latin typeface="Montserrat Medium" panose="00000600000000000000" pitchFamily="50" charset="0"/>
              </a:rPr>
              <a:t>Lorem ipsum dolor sit amet, consectetur adipiscing elit, sed do eiusmod tempor incididunt ut labore et dolore magna aliqua.</a:t>
            </a:r>
          </a:p>
        </p:txBody>
      </p:sp>
      <p:sp>
        <p:nvSpPr>
          <p:cNvPr id="13" name="text 06"/>
          <p:cNvSpPr txBox="1"/>
          <p:nvPr/>
        </p:nvSpPr>
        <p:spPr>
          <a:xfrm>
            <a:off x="5892811" y="5303519"/>
            <a:ext cx="1248354" cy="276999"/>
          </a:xfrm>
          <a:prstGeom prst="rect">
            <a:avLst/>
          </a:prstGeom>
          <a:noFill/>
        </p:spPr>
        <p:txBody>
          <a:bodyPr wrap="square" rtlCol="0">
            <a:spAutoFit/>
          </a:bodyPr>
          <a:lstStyle/>
          <a:p>
            <a:pPr algn="ctr"/>
            <a:r>
              <a:rPr lang="id-ID" sz="1200" dirty="0" smtClean="0">
                <a:latin typeface="Montserrat SemiBold" panose="00000700000000000000" pitchFamily="50" charset="0"/>
              </a:rPr>
              <a:t>PER AGES</a:t>
            </a:r>
            <a:endParaRPr lang="id-ID" sz="1200" dirty="0">
              <a:latin typeface="Montserrat SemiBold" panose="00000700000000000000" pitchFamily="50" charset="0"/>
            </a:endParaRPr>
          </a:p>
        </p:txBody>
      </p:sp>
      <p:sp>
        <p:nvSpPr>
          <p:cNvPr id="6" name="text 05"/>
          <p:cNvSpPr txBox="1"/>
          <p:nvPr/>
        </p:nvSpPr>
        <p:spPr>
          <a:xfrm>
            <a:off x="1820850" y="5303520"/>
            <a:ext cx="1248354" cy="276999"/>
          </a:xfrm>
          <a:prstGeom prst="rect">
            <a:avLst/>
          </a:prstGeom>
          <a:noFill/>
        </p:spPr>
        <p:txBody>
          <a:bodyPr wrap="square" rtlCol="0">
            <a:spAutoFit/>
          </a:bodyPr>
          <a:lstStyle/>
          <a:p>
            <a:r>
              <a:rPr lang="id-ID" sz="1200" dirty="0" smtClean="0">
                <a:latin typeface="Montserrat SemiBold" panose="00000700000000000000" pitchFamily="50" charset="0"/>
              </a:rPr>
              <a:t>QUESTION A</a:t>
            </a:r>
            <a:endParaRPr lang="id-ID" sz="1200" dirty="0">
              <a:latin typeface="Montserrat SemiBold" panose="00000700000000000000" pitchFamily="50" charset="0"/>
            </a:endParaRPr>
          </a:p>
        </p:txBody>
      </p:sp>
      <p:sp>
        <p:nvSpPr>
          <p:cNvPr id="7" name="Text 02"/>
          <p:cNvSpPr txBox="1"/>
          <p:nvPr/>
        </p:nvSpPr>
        <p:spPr>
          <a:xfrm>
            <a:off x="978010" y="1122463"/>
            <a:ext cx="2417197" cy="461665"/>
          </a:xfrm>
          <a:prstGeom prst="rect">
            <a:avLst/>
          </a:prstGeom>
          <a:noFill/>
        </p:spPr>
        <p:txBody>
          <a:bodyPr wrap="square" rtlCol="0">
            <a:spAutoFit/>
          </a:bodyPr>
          <a:lstStyle/>
          <a:p>
            <a:r>
              <a:rPr lang="id-ID" sz="2400" spc="380" dirty="0" smtClean="0">
                <a:latin typeface="Montserrat ExtraBold" panose="00000900000000000000" pitchFamily="50" charset="0"/>
              </a:rPr>
              <a:t>SATISFIED</a:t>
            </a:r>
            <a:endParaRPr lang="id-ID" sz="2400" spc="380" dirty="0">
              <a:latin typeface="Montserrat ExtraBold" panose="00000900000000000000" pitchFamily="50" charset="0"/>
            </a:endParaRPr>
          </a:p>
        </p:txBody>
      </p:sp>
      <p:sp>
        <p:nvSpPr>
          <p:cNvPr id="2" name="Text 01"/>
          <p:cNvSpPr txBox="1"/>
          <p:nvPr/>
        </p:nvSpPr>
        <p:spPr>
          <a:xfrm>
            <a:off x="1001864" y="772112"/>
            <a:ext cx="2266122" cy="461665"/>
          </a:xfrm>
          <a:prstGeom prst="rect">
            <a:avLst/>
          </a:prstGeom>
          <a:noFill/>
        </p:spPr>
        <p:txBody>
          <a:bodyPr wrap="square" rtlCol="0">
            <a:spAutoFit/>
          </a:bodyPr>
          <a:lstStyle/>
          <a:p>
            <a:r>
              <a:rPr lang="id-ID" sz="2400" spc="380" dirty="0" smtClean="0">
                <a:solidFill>
                  <a:srgbClr val="EC1B23"/>
                </a:solidFill>
                <a:latin typeface="Montserrat ExtraBold" panose="00000900000000000000" pitchFamily="50" charset="0"/>
              </a:rPr>
              <a:t>CLIENT</a:t>
            </a:r>
            <a:endParaRPr lang="id-ID" sz="2400" spc="380" dirty="0">
              <a:solidFill>
                <a:srgbClr val="EC1B23"/>
              </a:solidFill>
              <a:latin typeface="Montserrat ExtraBold" panose="00000900000000000000" pitchFamily="50" charset="0"/>
            </a:endParaRPr>
          </a:p>
        </p:txBody>
      </p:sp>
      <p:graphicFrame>
        <p:nvGraphicFramePr>
          <p:cNvPr id="3" name="Chart 2"/>
          <p:cNvGraphicFramePr/>
          <p:nvPr>
            <p:extLst>
              <p:ext uri="{D42A27DB-BD31-4B8C-83A1-F6EECF244321}">
                <p14:modId xmlns:p14="http://schemas.microsoft.com/office/powerpoint/2010/main" val="1992452334"/>
              </p:ext>
            </p:extLst>
          </p:nvPr>
        </p:nvGraphicFramePr>
        <p:xfrm>
          <a:off x="513832" y="1805050"/>
          <a:ext cx="3783162" cy="34012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2055608544"/>
              </p:ext>
            </p:extLst>
          </p:nvPr>
        </p:nvGraphicFramePr>
        <p:xfrm>
          <a:off x="4587151" y="1781711"/>
          <a:ext cx="3859674" cy="3424578"/>
        </p:xfrm>
        <a:graphic>
          <a:graphicData uri="http://schemas.openxmlformats.org/drawingml/2006/chart">
            <c:chart xmlns:c="http://schemas.openxmlformats.org/drawingml/2006/chart" xmlns:r="http://schemas.openxmlformats.org/officeDocument/2006/relationships" r:id="rId3"/>
          </a:graphicData>
        </a:graphic>
      </p:graphicFrame>
      <p:cxnSp>
        <p:nvCxnSpPr>
          <p:cNvPr id="27" name="Straight Connector 26"/>
          <p:cNvCxnSpPr/>
          <p:nvPr/>
        </p:nvCxnSpPr>
        <p:spPr>
          <a:xfrm>
            <a:off x="9484339" y="5442018"/>
            <a:ext cx="326004" cy="0"/>
          </a:xfrm>
          <a:prstGeom prst="line">
            <a:avLst/>
          </a:prstGeom>
          <a:ln w="38100">
            <a:solidFill>
              <a:srgbClr val="EC1B2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5995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5" grpId="0"/>
      <p:bldP spid="14" grpId="0"/>
      <p:bldP spid="17" grpId="0"/>
      <p:bldP spid="9" grpId="0"/>
      <p:bldP spid="13" grpId="0"/>
      <p:bldP spid="6" grpId="0"/>
      <p:bldP spid="7" grpId="0"/>
      <p:bldP spid="2" grpId="0"/>
      <p:bldGraphic spid="3" grpId="0">
        <p:bldAsOne/>
      </p:bldGraphic>
      <p:bldGraphic spid="8"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background 01"/>
          <p:cNvSpPr/>
          <p:nvPr/>
        </p:nvSpPr>
        <p:spPr>
          <a:xfrm>
            <a:off x="0" y="0"/>
            <a:ext cx="12192000" cy="4432041"/>
          </a:xfrm>
          <a:prstGeom prst="rect">
            <a:avLst/>
          </a:prstGeom>
          <a:blipFill dpi="0" rotWithShape="1">
            <a:blip r:embed="rId2"/>
            <a:srcRect/>
            <a:stretch>
              <a:fillRect t="-4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 name="Rectangle 01"/>
          <p:cNvSpPr/>
          <p:nvPr/>
        </p:nvSpPr>
        <p:spPr>
          <a:xfrm>
            <a:off x="1183086" y="1427584"/>
            <a:ext cx="9752392" cy="43667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2" name="sub 06"/>
          <p:cNvSpPr txBox="1"/>
          <p:nvPr/>
        </p:nvSpPr>
        <p:spPr>
          <a:xfrm>
            <a:off x="7269457" y="4674965"/>
            <a:ext cx="3245902" cy="618631"/>
          </a:xfrm>
          <a:prstGeom prst="rect">
            <a:avLst/>
          </a:prstGeom>
          <a:noFill/>
        </p:spPr>
        <p:txBody>
          <a:bodyPr wrap="square" rtlCol="0">
            <a:spAutoFit/>
          </a:bodyPr>
          <a:lstStyle/>
          <a:p>
            <a:pPr>
              <a:lnSpc>
                <a:spcPct val="190000"/>
              </a:lnSpc>
            </a:pPr>
            <a:r>
              <a:rPr lang="id-ID" sz="600" spc="50" smtClean="0">
                <a:solidFill>
                  <a:srgbClr val="130F10"/>
                </a:solidFill>
                <a:latin typeface="Montserrat Medium" panose="00000600000000000000" pitchFamily="50" charset="0"/>
              </a:rPr>
              <a:t>Lorem ipsum dolor sit amet, consectetur adipiscing elit, sed do eius- mod tempor incididunt ut labore et dolore magna aliqua. Ut enim ad minim veniam, quis nostrud exercitation</a:t>
            </a:r>
            <a:endParaRPr lang="id-ID" sz="600" spc="50" dirty="0">
              <a:solidFill>
                <a:srgbClr val="130F10"/>
              </a:solidFill>
              <a:latin typeface="Montserrat Medium" panose="00000600000000000000" pitchFamily="50" charset="0"/>
            </a:endParaRPr>
          </a:p>
        </p:txBody>
      </p:sp>
      <p:sp>
        <p:nvSpPr>
          <p:cNvPr id="43" name="Text 06"/>
          <p:cNvSpPr txBox="1"/>
          <p:nvPr/>
        </p:nvSpPr>
        <p:spPr>
          <a:xfrm>
            <a:off x="7271625" y="4514687"/>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sp>
        <p:nvSpPr>
          <p:cNvPr id="40" name="sub 05"/>
          <p:cNvSpPr txBox="1"/>
          <p:nvPr/>
        </p:nvSpPr>
        <p:spPr>
          <a:xfrm>
            <a:off x="7269457" y="3516665"/>
            <a:ext cx="3245902" cy="618631"/>
          </a:xfrm>
          <a:prstGeom prst="rect">
            <a:avLst/>
          </a:prstGeom>
          <a:noFill/>
        </p:spPr>
        <p:txBody>
          <a:bodyPr wrap="square" rtlCol="0">
            <a:spAutoFit/>
          </a:bodyPr>
          <a:lstStyle/>
          <a:p>
            <a:pPr>
              <a:lnSpc>
                <a:spcPct val="190000"/>
              </a:lnSpc>
            </a:pPr>
            <a:r>
              <a:rPr lang="id-ID" sz="600" spc="50" dirty="0">
                <a:solidFill>
                  <a:srgbClr val="130F10"/>
                </a:solidFill>
                <a:latin typeface="Montserrat Medium" panose="00000600000000000000" pitchFamily="50" charset="0"/>
              </a:rPr>
              <a:t>Lorem ipsum dolor sit amet, consectetur adipiscing elit, sed do </a:t>
            </a:r>
            <a:r>
              <a:rPr lang="id-ID" sz="600" spc="50" dirty="0" smtClean="0">
                <a:solidFill>
                  <a:srgbClr val="130F10"/>
                </a:solidFill>
                <a:latin typeface="Montserrat Medium" panose="00000600000000000000" pitchFamily="50" charset="0"/>
              </a:rPr>
              <a:t>eius- mod </a:t>
            </a:r>
            <a:r>
              <a:rPr lang="id-ID" sz="600" spc="50" dirty="0">
                <a:solidFill>
                  <a:srgbClr val="130F10"/>
                </a:solidFill>
                <a:latin typeface="Montserrat Medium" panose="00000600000000000000" pitchFamily="50" charset="0"/>
              </a:rPr>
              <a:t>tempor incididunt ut labore et dolore magna aliqua. Ut enim ad minim veniam, quis nostrud exercitation</a:t>
            </a:r>
          </a:p>
        </p:txBody>
      </p:sp>
      <p:sp>
        <p:nvSpPr>
          <p:cNvPr id="41" name="Text 05"/>
          <p:cNvSpPr txBox="1"/>
          <p:nvPr/>
        </p:nvSpPr>
        <p:spPr>
          <a:xfrm>
            <a:off x="7271625" y="3356387"/>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sp>
        <p:nvSpPr>
          <p:cNvPr id="38" name="sub 04"/>
          <p:cNvSpPr txBox="1"/>
          <p:nvPr/>
        </p:nvSpPr>
        <p:spPr>
          <a:xfrm>
            <a:off x="7269457" y="2221369"/>
            <a:ext cx="3245902" cy="618631"/>
          </a:xfrm>
          <a:prstGeom prst="rect">
            <a:avLst/>
          </a:prstGeom>
          <a:noFill/>
        </p:spPr>
        <p:txBody>
          <a:bodyPr wrap="square" rtlCol="0">
            <a:spAutoFit/>
          </a:bodyPr>
          <a:lstStyle/>
          <a:p>
            <a:pPr>
              <a:lnSpc>
                <a:spcPct val="190000"/>
              </a:lnSpc>
            </a:pPr>
            <a:r>
              <a:rPr lang="id-ID" sz="600" spc="50" dirty="0">
                <a:solidFill>
                  <a:srgbClr val="130F10"/>
                </a:solidFill>
                <a:latin typeface="Montserrat Medium" panose="00000600000000000000" pitchFamily="50" charset="0"/>
              </a:rPr>
              <a:t>Lorem ipsum dolor sit amet, consectetur adipiscing elit, sed do </a:t>
            </a:r>
            <a:r>
              <a:rPr lang="id-ID" sz="600" spc="50" dirty="0" smtClean="0">
                <a:solidFill>
                  <a:srgbClr val="130F10"/>
                </a:solidFill>
                <a:latin typeface="Montserrat Medium" panose="00000600000000000000" pitchFamily="50" charset="0"/>
              </a:rPr>
              <a:t>eius- mod </a:t>
            </a:r>
            <a:r>
              <a:rPr lang="id-ID" sz="600" spc="50" dirty="0">
                <a:solidFill>
                  <a:srgbClr val="130F10"/>
                </a:solidFill>
                <a:latin typeface="Montserrat Medium" panose="00000600000000000000" pitchFamily="50" charset="0"/>
              </a:rPr>
              <a:t>tempor incididunt ut labore et dolore magna aliqua. Ut enim ad minim veniam, quis nostrud exercitation</a:t>
            </a:r>
          </a:p>
        </p:txBody>
      </p:sp>
      <p:sp>
        <p:nvSpPr>
          <p:cNvPr id="39" name="Text 04"/>
          <p:cNvSpPr txBox="1"/>
          <p:nvPr/>
        </p:nvSpPr>
        <p:spPr>
          <a:xfrm>
            <a:off x="7271625" y="2061091"/>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sp>
        <p:nvSpPr>
          <p:cNvPr id="24" name="sub 03"/>
          <p:cNvSpPr txBox="1"/>
          <p:nvPr/>
        </p:nvSpPr>
        <p:spPr>
          <a:xfrm>
            <a:off x="2699865" y="4687856"/>
            <a:ext cx="3245902" cy="618631"/>
          </a:xfrm>
          <a:prstGeom prst="rect">
            <a:avLst/>
          </a:prstGeom>
          <a:noFill/>
        </p:spPr>
        <p:txBody>
          <a:bodyPr wrap="square" rtlCol="0">
            <a:spAutoFit/>
          </a:bodyPr>
          <a:lstStyle/>
          <a:p>
            <a:pPr>
              <a:lnSpc>
                <a:spcPct val="190000"/>
              </a:lnSpc>
            </a:pPr>
            <a:r>
              <a:rPr lang="id-ID" sz="600" spc="50" dirty="0">
                <a:solidFill>
                  <a:srgbClr val="130F10"/>
                </a:solidFill>
                <a:latin typeface="Montserrat Medium" panose="00000600000000000000" pitchFamily="50" charset="0"/>
              </a:rPr>
              <a:t>Lorem ipsum dolor sit amet, consectetur adipiscing elit, sed do </a:t>
            </a:r>
            <a:r>
              <a:rPr lang="id-ID" sz="600" spc="50" dirty="0" smtClean="0">
                <a:solidFill>
                  <a:srgbClr val="130F10"/>
                </a:solidFill>
                <a:latin typeface="Montserrat Medium" panose="00000600000000000000" pitchFamily="50" charset="0"/>
              </a:rPr>
              <a:t>eius- mod </a:t>
            </a:r>
            <a:r>
              <a:rPr lang="id-ID" sz="600" spc="50" dirty="0">
                <a:solidFill>
                  <a:srgbClr val="130F10"/>
                </a:solidFill>
                <a:latin typeface="Montserrat Medium" panose="00000600000000000000" pitchFamily="50" charset="0"/>
              </a:rPr>
              <a:t>tempor incididunt ut labore et dolore magna aliqua. Ut enim ad minim veniam, quis nostrud exercitation</a:t>
            </a:r>
          </a:p>
        </p:txBody>
      </p:sp>
      <p:sp>
        <p:nvSpPr>
          <p:cNvPr id="25" name="Text 03"/>
          <p:cNvSpPr txBox="1"/>
          <p:nvPr/>
        </p:nvSpPr>
        <p:spPr>
          <a:xfrm>
            <a:off x="2702033" y="4527578"/>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sp>
        <p:nvSpPr>
          <p:cNvPr id="22" name="sub 02"/>
          <p:cNvSpPr txBox="1"/>
          <p:nvPr/>
        </p:nvSpPr>
        <p:spPr>
          <a:xfrm>
            <a:off x="2699865" y="3529556"/>
            <a:ext cx="3245902" cy="618631"/>
          </a:xfrm>
          <a:prstGeom prst="rect">
            <a:avLst/>
          </a:prstGeom>
          <a:noFill/>
        </p:spPr>
        <p:txBody>
          <a:bodyPr wrap="square" rtlCol="0">
            <a:spAutoFit/>
          </a:bodyPr>
          <a:lstStyle/>
          <a:p>
            <a:pPr>
              <a:lnSpc>
                <a:spcPct val="190000"/>
              </a:lnSpc>
            </a:pPr>
            <a:r>
              <a:rPr lang="id-ID" sz="600" spc="50" dirty="0">
                <a:solidFill>
                  <a:srgbClr val="130F10"/>
                </a:solidFill>
                <a:latin typeface="Montserrat Medium" panose="00000600000000000000" pitchFamily="50" charset="0"/>
              </a:rPr>
              <a:t>Lorem ipsum dolor sit amet, consectetur adipiscing elit, sed do </a:t>
            </a:r>
            <a:r>
              <a:rPr lang="id-ID" sz="600" spc="50" dirty="0" smtClean="0">
                <a:solidFill>
                  <a:srgbClr val="130F10"/>
                </a:solidFill>
                <a:latin typeface="Montserrat Medium" panose="00000600000000000000" pitchFamily="50" charset="0"/>
              </a:rPr>
              <a:t>eius- mod </a:t>
            </a:r>
            <a:r>
              <a:rPr lang="id-ID" sz="600" spc="50" dirty="0">
                <a:solidFill>
                  <a:srgbClr val="130F10"/>
                </a:solidFill>
                <a:latin typeface="Montserrat Medium" panose="00000600000000000000" pitchFamily="50" charset="0"/>
              </a:rPr>
              <a:t>tempor incididunt ut labore et dolore magna aliqua. Ut enim ad minim veniam, quis nostrud exercitation</a:t>
            </a:r>
          </a:p>
        </p:txBody>
      </p:sp>
      <p:sp>
        <p:nvSpPr>
          <p:cNvPr id="23" name="Text 02"/>
          <p:cNvSpPr txBox="1"/>
          <p:nvPr/>
        </p:nvSpPr>
        <p:spPr>
          <a:xfrm>
            <a:off x="2702033" y="3369278"/>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sp>
        <p:nvSpPr>
          <p:cNvPr id="18" name="sub 01"/>
          <p:cNvSpPr txBox="1"/>
          <p:nvPr/>
        </p:nvSpPr>
        <p:spPr>
          <a:xfrm>
            <a:off x="2699865" y="2234260"/>
            <a:ext cx="3245902" cy="618631"/>
          </a:xfrm>
          <a:prstGeom prst="rect">
            <a:avLst/>
          </a:prstGeom>
          <a:noFill/>
        </p:spPr>
        <p:txBody>
          <a:bodyPr wrap="square" rtlCol="0">
            <a:spAutoFit/>
          </a:bodyPr>
          <a:lstStyle/>
          <a:p>
            <a:pPr>
              <a:lnSpc>
                <a:spcPct val="190000"/>
              </a:lnSpc>
            </a:pPr>
            <a:r>
              <a:rPr lang="id-ID" sz="600" spc="50" dirty="0">
                <a:solidFill>
                  <a:srgbClr val="130F10"/>
                </a:solidFill>
                <a:latin typeface="Montserrat Medium" panose="00000600000000000000" pitchFamily="50" charset="0"/>
              </a:rPr>
              <a:t>Lorem ipsum dolor sit amet, consectetur adipiscing elit, sed do </a:t>
            </a:r>
            <a:r>
              <a:rPr lang="id-ID" sz="600" spc="50" dirty="0" smtClean="0">
                <a:solidFill>
                  <a:srgbClr val="130F10"/>
                </a:solidFill>
                <a:latin typeface="Montserrat Medium" panose="00000600000000000000" pitchFamily="50" charset="0"/>
              </a:rPr>
              <a:t>eius- mod </a:t>
            </a:r>
            <a:r>
              <a:rPr lang="id-ID" sz="600" spc="50" dirty="0">
                <a:solidFill>
                  <a:srgbClr val="130F10"/>
                </a:solidFill>
                <a:latin typeface="Montserrat Medium" panose="00000600000000000000" pitchFamily="50" charset="0"/>
              </a:rPr>
              <a:t>tempor incididunt ut labore et dolore magna aliqua. Ut enim ad minim veniam, quis nostrud exercitation</a:t>
            </a:r>
          </a:p>
        </p:txBody>
      </p:sp>
      <p:sp>
        <p:nvSpPr>
          <p:cNvPr id="21" name="Text 01"/>
          <p:cNvSpPr txBox="1"/>
          <p:nvPr/>
        </p:nvSpPr>
        <p:spPr>
          <a:xfrm>
            <a:off x="2702033" y="2073982"/>
            <a:ext cx="1733460" cy="230832"/>
          </a:xfrm>
          <a:prstGeom prst="rect">
            <a:avLst/>
          </a:prstGeom>
          <a:noFill/>
        </p:spPr>
        <p:txBody>
          <a:bodyPr wrap="square" rtlCol="0">
            <a:spAutoFit/>
          </a:bodyPr>
          <a:lstStyle/>
          <a:p>
            <a:r>
              <a:rPr lang="id-ID" sz="900" spc="50" dirty="0" smtClean="0">
                <a:solidFill>
                  <a:srgbClr val="130F10"/>
                </a:solidFill>
                <a:latin typeface="Montserrat ExtraBold" panose="00000900000000000000" pitchFamily="50" charset="0"/>
              </a:rPr>
              <a:t>LOREM IPSUM DOLOR</a:t>
            </a:r>
            <a:endParaRPr lang="id-ID" sz="2000" dirty="0">
              <a:solidFill>
                <a:prstClr val="black"/>
              </a:solidFill>
              <a:latin typeface="Montserrat ExtraBold" panose="00000900000000000000" pitchFamily="50" charset="0"/>
            </a:endParaRPr>
          </a:p>
        </p:txBody>
      </p:sp>
      <p:grpSp>
        <p:nvGrpSpPr>
          <p:cNvPr id="60" name="element 06"/>
          <p:cNvGrpSpPr/>
          <p:nvPr/>
        </p:nvGrpSpPr>
        <p:grpSpPr>
          <a:xfrm>
            <a:off x="6380834" y="4578653"/>
            <a:ext cx="762722" cy="762722"/>
            <a:chOff x="1794130" y="2110488"/>
            <a:chExt cx="762722" cy="762722"/>
          </a:xfrm>
        </p:grpSpPr>
        <p:sp>
          <p:nvSpPr>
            <p:cNvPr id="61"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62"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63" name="number 06"/>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06</a:t>
              </a:r>
              <a:endParaRPr lang="id-ID" sz="3000" dirty="0">
                <a:solidFill>
                  <a:srgbClr val="221F1F"/>
                </a:solidFill>
                <a:latin typeface="Montserrat ExtraBold" panose="00000900000000000000" pitchFamily="50" charset="0"/>
              </a:endParaRPr>
            </a:p>
          </p:txBody>
        </p:sp>
      </p:grpSp>
      <p:grpSp>
        <p:nvGrpSpPr>
          <p:cNvPr id="56" name="element 05"/>
          <p:cNvGrpSpPr/>
          <p:nvPr/>
        </p:nvGrpSpPr>
        <p:grpSpPr>
          <a:xfrm>
            <a:off x="6380834" y="3429963"/>
            <a:ext cx="762722" cy="762722"/>
            <a:chOff x="1794130" y="2110488"/>
            <a:chExt cx="762722" cy="762722"/>
          </a:xfrm>
        </p:grpSpPr>
        <p:sp>
          <p:nvSpPr>
            <p:cNvPr id="57"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8"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9" name="number 05"/>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05</a:t>
              </a:r>
              <a:endParaRPr lang="id-ID" sz="3000" dirty="0">
                <a:solidFill>
                  <a:srgbClr val="221F1F"/>
                </a:solidFill>
                <a:latin typeface="Montserrat ExtraBold" panose="00000900000000000000" pitchFamily="50" charset="0"/>
              </a:endParaRPr>
            </a:p>
          </p:txBody>
        </p:sp>
      </p:grpSp>
      <p:grpSp>
        <p:nvGrpSpPr>
          <p:cNvPr id="52" name="element 04"/>
          <p:cNvGrpSpPr/>
          <p:nvPr/>
        </p:nvGrpSpPr>
        <p:grpSpPr>
          <a:xfrm>
            <a:off x="6383002" y="2128728"/>
            <a:ext cx="762722" cy="762722"/>
            <a:chOff x="1794130" y="2110488"/>
            <a:chExt cx="762722" cy="762722"/>
          </a:xfrm>
        </p:grpSpPr>
        <p:sp>
          <p:nvSpPr>
            <p:cNvPr id="53"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4"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5" name="number 04"/>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04</a:t>
              </a:r>
              <a:endParaRPr lang="id-ID" sz="3000" dirty="0">
                <a:solidFill>
                  <a:srgbClr val="221F1F"/>
                </a:solidFill>
                <a:latin typeface="Montserrat ExtraBold" panose="00000900000000000000" pitchFamily="50" charset="0"/>
              </a:endParaRPr>
            </a:p>
          </p:txBody>
        </p:sp>
      </p:grpSp>
      <p:grpSp>
        <p:nvGrpSpPr>
          <p:cNvPr id="48" name="element 03"/>
          <p:cNvGrpSpPr/>
          <p:nvPr/>
        </p:nvGrpSpPr>
        <p:grpSpPr>
          <a:xfrm>
            <a:off x="1794126" y="4578653"/>
            <a:ext cx="762722" cy="762722"/>
            <a:chOff x="1794130" y="2110488"/>
            <a:chExt cx="762722" cy="762722"/>
          </a:xfrm>
        </p:grpSpPr>
        <p:sp>
          <p:nvSpPr>
            <p:cNvPr id="49"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0"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51" name="number 03"/>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03</a:t>
              </a:r>
              <a:endParaRPr lang="id-ID" sz="3000" dirty="0">
                <a:solidFill>
                  <a:srgbClr val="221F1F"/>
                </a:solidFill>
                <a:latin typeface="Montserrat ExtraBold" panose="00000900000000000000" pitchFamily="50" charset="0"/>
              </a:endParaRPr>
            </a:p>
          </p:txBody>
        </p:sp>
      </p:grpSp>
      <p:grpSp>
        <p:nvGrpSpPr>
          <p:cNvPr id="44" name="element 02"/>
          <p:cNvGrpSpPr/>
          <p:nvPr/>
        </p:nvGrpSpPr>
        <p:grpSpPr>
          <a:xfrm>
            <a:off x="1794126" y="3429963"/>
            <a:ext cx="762722" cy="762722"/>
            <a:chOff x="1794130" y="2110488"/>
            <a:chExt cx="762722" cy="762722"/>
          </a:xfrm>
        </p:grpSpPr>
        <p:sp>
          <p:nvSpPr>
            <p:cNvPr id="45"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6"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7" name="number 02"/>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02</a:t>
              </a:r>
              <a:endParaRPr lang="id-ID" sz="3000" dirty="0">
                <a:solidFill>
                  <a:srgbClr val="221F1F"/>
                </a:solidFill>
                <a:latin typeface="Montserrat ExtraBold" panose="00000900000000000000" pitchFamily="50" charset="0"/>
              </a:endParaRPr>
            </a:p>
          </p:txBody>
        </p:sp>
      </p:grpSp>
      <p:grpSp>
        <p:nvGrpSpPr>
          <p:cNvPr id="9" name="element 01"/>
          <p:cNvGrpSpPr/>
          <p:nvPr/>
        </p:nvGrpSpPr>
        <p:grpSpPr>
          <a:xfrm>
            <a:off x="1796294" y="2128728"/>
            <a:ext cx="762722" cy="762722"/>
            <a:chOff x="1794130" y="2110488"/>
            <a:chExt cx="762722" cy="762722"/>
          </a:xfrm>
        </p:grpSpPr>
        <p:sp>
          <p:nvSpPr>
            <p:cNvPr id="6" name="oval 02"/>
            <p:cNvSpPr/>
            <p:nvPr/>
          </p:nvSpPr>
          <p:spPr>
            <a:xfrm>
              <a:off x="1794130" y="2110488"/>
              <a:ext cx="762722" cy="762722"/>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7" name="oval 01"/>
            <p:cNvSpPr/>
            <p:nvPr/>
          </p:nvSpPr>
          <p:spPr>
            <a:xfrm>
              <a:off x="1848300" y="2164658"/>
              <a:ext cx="654382" cy="6543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8" name="number 01"/>
            <p:cNvSpPr txBox="1"/>
            <p:nvPr/>
          </p:nvSpPr>
          <p:spPr>
            <a:xfrm>
              <a:off x="1871562" y="2214850"/>
              <a:ext cx="663046" cy="553998"/>
            </a:xfrm>
            <a:prstGeom prst="rect">
              <a:avLst/>
            </a:prstGeom>
            <a:noFill/>
          </p:spPr>
          <p:txBody>
            <a:bodyPr wrap="square" rtlCol="0">
              <a:spAutoFit/>
            </a:bodyPr>
            <a:lstStyle/>
            <a:p>
              <a:r>
                <a:rPr lang="id-ID" sz="3000" dirty="0" smtClean="0">
                  <a:solidFill>
                    <a:srgbClr val="221F1F"/>
                  </a:solidFill>
                  <a:latin typeface="Montserrat ExtraBold" panose="00000900000000000000" pitchFamily="50" charset="0"/>
                </a:rPr>
                <a:t>01</a:t>
              </a:r>
              <a:endParaRPr lang="id-ID" sz="3000" dirty="0">
                <a:solidFill>
                  <a:srgbClr val="221F1F"/>
                </a:solidFill>
                <a:latin typeface="Montserrat ExtraBold" panose="00000900000000000000" pitchFamily="50" charset="0"/>
              </a:endParaRPr>
            </a:p>
          </p:txBody>
        </p:sp>
      </p:grpSp>
    </p:spTree>
    <p:extLst>
      <p:ext uri="{BB962C8B-B14F-4D97-AF65-F5344CB8AC3E}">
        <p14:creationId xmlns:p14="http://schemas.microsoft.com/office/powerpoint/2010/main" val="75749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200"/>
                                        <p:tgtEl>
                                          <p:spTgt spid="9"/>
                                        </p:tgtEl>
                                      </p:cBhvr>
                                    </p:animEffect>
                                  </p:childTnLst>
                                </p:cTn>
                              </p:par>
                            </p:childTnLst>
                          </p:cTn>
                        </p:par>
                        <p:par>
                          <p:cTn id="17" fill="hold">
                            <p:stCondLst>
                              <p:cond delay="1200"/>
                            </p:stCondLst>
                            <p:childTnLst>
                              <p:par>
                                <p:cTn id="18" presetID="22" presetClass="entr" presetSubtype="8"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200"/>
                                        <p:tgtEl>
                                          <p:spTgt spid="44"/>
                                        </p:tgtEl>
                                      </p:cBhvr>
                                    </p:animEffect>
                                  </p:childTnLst>
                                </p:cTn>
                              </p:par>
                            </p:childTnLst>
                          </p:cTn>
                        </p:par>
                        <p:par>
                          <p:cTn id="21" fill="hold">
                            <p:stCondLst>
                              <p:cond delay="1400"/>
                            </p:stCondLst>
                            <p:childTnLst>
                              <p:par>
                                <p:cTn id="22" presetID="2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200"/>
                                        <p:tgtEl>
                                          <p:spTgt spid="48"/>
                                        </p:tgtEl>
                                      </p:cBhvr>
                                    </p:animEffect>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left)">
                                      <p:cBhvr>
                                        <p:cTn id="28" dur="200"/>
                                        <p:tgtEl>
                                          <p:spTgt spid="52"/>
                                        </p:tgtEl>
                                      </p:cBhvr>
                                    </p:animEffect>
                                  </p:childTnLst>
                                </p:cTn>
                              </p:par>
                            </p:childTnLst>
                          </p:cTn>
                        </p:par>
                        <p:par>
                          <p:cTn id="29" fill="hold">
                            <p:stCondLst>
                              <p:cond delay="1800"/>
                            </p:stCondLst>
                            <p:childTnLst>
                              <p:par>
                                <p:cTn id="30" presetID="22" presetClass="entr" presetSubtype="8"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200"/>
                                        <p:tgtEl>
                                          <p:spTgt spid="56"/>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200"/>
                                        <p:tgtEl>
                                          <p:spTgt spid="60"/>
                                        </p:tgtEl>
                                      </p:cBhvr>
                                    </p:animEffect>
                                  </p:childTnLst>
                                </p:cTn>
                              </p:par>
                            </p:childTnLst>
                          </p:cTn>
                        </p:par>
                        <p:par>
                          <p:cTn id="37" fill="hold">
                            <p:stCondLst>
                              <p:cond delay="2200"/>
                            </p:stCondLst>
                            <p:childTnLst>
                              <p:par>
                                <p:cTn id="38" presetID="22" presetClass="entr" presetSubtype="8"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left)">
                                      <p:cBhvr>
                                        <p:cTn id="55" dur="500"/>
                                        <p:tgtEl>
                                          <p:spTgt spid="43"/>
                                        </p:tgtEl>
                                      </p:cBhvr>
                                    </p:animEffect>
                                  </p:childTnLst>
                                </p:cTn>
                              </p:par>
                            </p:childTnLst>
                          </p:cTn>
                        </p:par>
                        <p:par>
                          <p:cTn id="56" fill="hold">
                            <p:stCondLst>
                              <p:cond delay="27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42" grpId="0"/>
      <p:bldP spid="43" grpId="0"/>
      <p:bldP spid="40" grpId="0"/>
      <p:bldP spid="41" grpId="0"/>
      <p:bldP spid="38" grpId="0"/>
      <p:bldP spid="39" grpId="0"/>
      <p:bldP spid="24" grpId="0"/>
      <p:bldP spid="25" grpId="0"/>
      <p:bldP spid="22" grpId="0"/>
      <p:bldP spid="23" grpId="0"/>
      <p:bldP spid="18"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OX"/>
          <p:cNvSpPr/>
          <p:nvPr/>
        </p:nvSpPr>
        <p:spPr>
          <a:xfrm>
            <a:off x="0" y="-1"/>
            <a:ext cx="12192000" cy="6858000"/>
          </a:xfrm>
          <a:custGeom>
            <a:avLst/>
            <a:gdLst>
              <a:gd name="connsiteX0" fmla="*/ 4446165 w 12192000"/>
              <a:gd name="connsiteY0" fmla="*/ 4021123 h 6858000"/>
              <a:gd name="connsiteX1" fmla="*/ 4446165 w 12192000"/>
              <a:gd name="connsiteY1" fmla="*/ 4381850 h 6858000"/>
              <a:gd name="connsiteX2" fmla="*/ 10201013 w 12192000"/>
              <a:gd name="connsiteY2" fmla="*/ 4381850 h 6858000"/>
              <a:gd name="connsiteX3" fmla="*/ 10201013 w 12192000"/>
              <a:gd name="connsiteY3" fmla="*/ 4021123 h 6858000"/>
              <a:gd name="connsiteX4" fmla="*/ 4446165 w 12192000"/>
              <a:gd name="connsiteY4" fmla="*/ 2803321 h 6858000"/>
              <a:gd name="connsiteX5" fmla="*/ 4446165 w 12192000"/>
              <a:gd name="connsiteY5" fmla="*/ 3164048 h 6858000"/>
              <a:gd name="connsiteX6" fmla="*/ 10201013 w 12192000"/>
              <a:gd name="connsiteY6" fmla="*/ 3164048 h 6858000"/>
              <a:gd name="connsiteX7" fmla="*/ 10201013 w 12192000"/>
              <a:gd name="connsiteY7" fmla="*/ 2803321 h 6858000"/>
              <a:gd name="connsiteX8" fmla="*/ 4446165 w 12192000"/>
              <a:gd name="connsiteY8" fmla="*/ 1585519 h 6858000"/>
              <a:gd name="connsiteX9" fmla="*/ 4446165 w 12192000"/>
              <a:gd name="connsiteY9" fmla="*/ 1946246 h 6858000"/>
              <a:gd name="connsiteX10" fmla="*/ 10201013 w 12192000"/>
              <a:gd name="connsiteY10" fmla="*/ 1946246 h 6858000"/>
              <a:gd name="connsiteX11" fmla="*/ 10201013 w 12192000"/>
              <a:gd name="connsiteY11" fmla="*/ 1585519 h 6858000"/>
              <a:gd name="connsiteX12" fmla="*/ 0 w 12192000"/>
              <a:gd name="connsiteY12" fmla="*/ 0 h 6858000"/>
              <a:gd name="connsiteX13" fmla="*/ 12192000 w 12192000"/>
              <a:gd name="connsiteY13" fmla="*/ 0 h 6858000"/>
              <a:gd name="connsiteX14" fmla="*/ 12192000 w 12192000"/>
              <a:gd name="connsiteY14" fmla="*/ 6858000 h 6858000"/>
              <a:gd name="connsiteX15" fmla="*/ 0 w 12192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6858000">
                <a:moveTo>
                  <a:pt x="4446165" y="4021123"/>
                </a:moveTo>
                <a:lnTo>
                  <a:pt x="4446165" y="4381850"/>
                </a:lnTo>
                <a:lnTo>
                  <a:pt x="10201013" y="4381850"/>
                </a:lnTo>
                <a:lnTo>
                  <a:pt x="10201013" y="4021123"/>
                </a:lnTo>
                <a:close/>
                <a:moveTo>
                  <a:pt x="4446165" y="2803321"/>
                </a:moveTo>
                <a:lnTo>
                  <a:pt x="4446165" y="3164048"/>
                </a:lnTo>
                <a:lnTo>
                  <a:pt x="10201013" y="3164048"/>
                </a:lnTo>
                <a:lnTo>
                  <a:pt x="10201013" y="2803321"/>
                </a:lnTo>
                <a:close/>
                <a:moveTo>
                  <a:pt x="4446165" y="1585519"/>
                </a:moveTo>
                <a:lnTo>
                  <a:pt x="4446165" y="1946246"/>
                </a:lnTo>
                <a:lnTo>
                  <a:pt x="10201013" y="1946246"/>
                </a:lnTo>
                <a:lnTo>
                  <a:pt x="10201013" y="1585519"/>
                </a:lnTo>
                <a:close/>
                <a:moveTo>
                  <a:pt x="0" y="0"/>
                </a:moveTo>
                <a:lnTo>
                  <a:pt x="12192000" y="0"/>
                </a:lnTo>
                <a:lnTo>
                  <a:pt x="121920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01"/>
          <p:cNvSpPr/>
          <p:nvPr/>
        </p:nvSpPr>
        <p:spPr>
          <a:xfrm>
            <a:off x="1132514" y="1065402"/>
            <a:ext cx="2818701" cy="3733101"/>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3" name="LINE 01"/>
          <p:cNvCxnSpPr/>
          <p:nvPr/>
        </p:nvCxnSpPr>
        <p:spPr>
          <a:xfrm>
            <a:off x="1471717" y="2304120"/>
            <a:ext cx="350982" cy="0"/>
          </a:xfrm>
          <a:prstGeom prst="line">
            <a:avLst/>
          </a:prstGeom>
          <a:ln w="38100">
            <a:solidFill>
              <a:srgbClr val="EC1D23"/>
            </a:solidFill>
          </a:ln>
        </p:spPr>
        <p:style>
          <a:lnRef idx="1">
            <a:schemeClr val="accent1"/>
          </a:lnRef>
          <a:fillRef idx="0">
            <a:schemeClr val="accent1"/>
          </a:fillRef>
          <a:effectRef idx="0">
            <a:schemeClr val="accent1"/>
          </a:effectRef>
          <a:fontRef idx="minor">
            <a:schemeClr val="tx1"/>
          </a:fontRef>
        </p:style>
      </p:cxnSp>
      <p:sp>
        <p:nvSpPr>
          <p:cNvPr id="20" name="PERCENT 03"/>
          <p:cNvSpPr txBox="1"/>
          <p:nvPr/>
        </p:nvSpPr>
        <p:spPr>
          <a:xfrm>
            <a:off x="10297596" y="3574698"/>
            <a:ext cx="1037341" cy="523220"/>
          </a:xfrm>
          <a:prstGeom prst="rect">
            <a:avLst/>
          </a:prstGeom>
          <a:noFill/>
        </p:spPr>
        <p:txBody>
          <a:bodyPr wrap="square" rtlCol="0">
            <a:spAutoFit/>
          </a:bodyPr>
          <a:lstStyle/>
          <a:p>
            <a:r>
              <a:rPr lang="en-US" sz="2800" dirty="0" smtClean="0">
                <a:solidFill>
                  <a:prstClr val="black"/>
                </a:solidFill>
                <a:latin typeface="Montserrat SemiBold" panose="00000700000000000000" pitchFamily="50" charset="0"/>
              </a:rPr>
              <a:t>80%</a:t>
            </a:r>
            <a:endParaRPr lang="en-US" sz="2800" dirty="0">
              <a:solidFill>
                <a:prstClr val="black"/>
              </a:solidFill>
              <a:latin typeface="Montserrat SemiBold" panose="00000700000000000000" pitchFamily="50" charset="0"/>
            </a:endParaRPr>
          </a:p>
        </p:txBody>
      </p:sp>
      <p:sp>
        <p:nvSpPr>
          <p:cNvPr id="21" name="PERCENT 02"/>
          <p:cNvSpPr txBox="1"/>
          <p:nvPr/>
        </p:nvSpPr>
        <p:spPr>
          <a:xfrm>
            <a:off x="10297597" y="2716241"/>
            <a:ext cx="1037341" cy="523220"/>
          </a:xfrm>
          <a:prstGeom prst="rect">
            <a:avLst/>
          </a:prstGeom>
          <a:noFill/>
        </p:spPr>
        <p:txBody>
          <a:bodyPr wrap="square" rtlCol="0">
            <a:spAutoFit/>
          </a:bodyPr>
          <a:lstStyle/>
          <a:p>
            <a:r>
              <a:rPr lang="en-US" sz="2800" dirty="0" smtClean="0">
                <a:solidFill>
                  <a:prstClr val="black"/>
                </a:solidFill>
                <a:latin typeface="Montserrat SemiBold" panose="00000700000000000000" pitchFamily="50" charset="0"/>
              </a:rPr>
              <a:t>70%</a:t>
            </a:r>
            <a:endParaRPr lang="en-US" sz="2800" dirty="0">
              <a:solidFill>
                <a:prstClr val="black"/>
              </a:solidFill>
              <a:latin typeface="Montserrat SemiBold" panose="00000700000000000000" pitchFamily="50" charset="0"/>
            </a:endParaRPr>
          </a:p>
        </p:txBody>
      </p:sp>
      <p:sp>
        <p:nvSpPr>
          <p:cNvPr id="19" name="PERCENT 01"/>
          <p:cNvSpPr txBox="1"/>
          <p:nvPr/>
        </p:nvSpPr>
        <p:spPr>
          <a:xfrm>
            <a:off x="10297595" y="1857784"/>
            <a:ext cx="1037341" cy="523220"/>
          </a:xfrm>
          <a:prstGeom prst="rect">
            <a:avLst/>
          </a:prstGeom>
          <a:noFill/>
        </p:spPr>
        <p:txBody>
          <a:bodyPr wrap="square" rtlCol="0">
            <a:spAutoFit/>
          </a:bodyPr>
          <a:lstStyle/>
          <a:p>
            <a:r>
              <a:rPr lang="en-US" sz="2800" dirty="0" smtClean="0">
                <a:solidFill>
                  <a:prstClr val="black"/>
                </a:solidFill>
                <a:latin typeface="Montserrat SemiBold" panose="00000700000000000000" pitchFamily="50" charset="0"/>
              </a:rPr>
              <a:t>30%</a:t>
            </a:r>
            <a:endParaRPr lang="en-US" sz="2800" dirty="0">
              <a:solidFill>
                <a:prstClr val="black"/>
              </a:solidFill>
              <a:latin typeface="Montserrat SemiBold" panose="00000700000000000000" pitchFamily="50" charset="0"/>
            </a:endParaRPr>
          </a:p>
        </p:txBody>
      </p:sp>
      <p:sp>
        <p:nvSpPr>
          <p:cNvPr id="22" name="TEXT 02"/>
          <p:cNvSpPr txBox="1"/>
          <p:nvPr/>
        </p:nvSpPr>
        <p:spPr>
          <a:xfrm>
            <a:off x="1131870" y="5088380"/>
            <a:ext cx="10212122" cy="819455"/>
          </a:xfrm>
          <a:prstGeom prst="rect">
            <a:avLst/>
          </a:prstGeom>
          <a:noFill/>
        </p:spPr>
        <p:txBody>
          <a:bodyPr wrap="square" rtlCol="0">
            <a:spAutoFit/>
          </a:bodyPr>
          <a:lstStyle/>
          <a:p>
            <a:pPr algn="just">
              <a:lnSpc>
                <a:spcPct val="150000"/>
              </a:lnSpc>
            </a:pPr>
            <a:r>
              <a:rPr lang="en-US" sz="1050" dirty="0" err="1">
                <a:solidFill>
                  <a:srgbClr val="E7E6E6">
                    <a:lumMod val="25000"/>
                  </a:srgbClr>
                </a:solidFill>
              </a:rPr>
              <a:t>Sed</a:t>
            </a:r>
            <a:r>
              <a:rPr lang="en-US" sz="1050" dirty="0">
                <a:solidFill>
                  <a:srgbClr val="E7E6E6">
                    <a:lumMod val="25000"/>
                  </a:srgbClr>
                </a:solidFill>
              </a:rPr>
              <a:t> </a:t>
            </a:r>
            <a:r>
              <a:rPr lang="en-US" sz="1050" dirty="0" err="1">
                <a:solidFill>
                  <a:srgbClr val="E7E6E6">
                    <a:lumMod val="25000"/>
                  </a:srgbClr>
                </a:solidFill>
              </a:rPr>
              <a:t>ut</a:t>
            </a:r>
            <a:r>
              <a:rPr lang="en-US" sz="1050" dirty="0">
                <a:solidFill>
                  <a:srgbClr val="E7E6E6">
                    <a:lumMod val="25000"/>
                  </a:srgbClr>
                </a:solidFill>
              </a:rPr>
              <a:t> </a:t>
            </a:r>
            <a:r>
              <a:rPr lang="en-US" sz="1050" dirty="0" err="1">
                <a:solidFill>
                  <a:srgbClr val="E7E6E6">
                    <a:lumMod val="25000"/>
                  </a:srgbClr>
                </a:solidFill>
              </a:rPr>
              <a:t>perspiciatis</a:t>
            </a:r>
            <a:r>
              <a:rPr lang="en-US" sz="1050" dirty="0">
                <a:solidFill>
                  <a:srgbClr val="E7E6E6">
                    <a:lumMod val="25000"/>
                  </a:srgbClr>
                </a:solidFill>
              </a:rPr>
              <a:t> </a:t>
            </a:r>
            <a:r>
              <a:rPr lang="en-US" sz="1050" dirty="0" err="1">
                <a:solidFill>
                  <a:srgbClr val="E7E6E6">
                    <a:lumMod val="25000"/>
                  </a:srgbClr>
                </a:solidFill>
              </a:rPr>
              <a:t>unde</a:t>
            </a:r>
            <a:r>
              <a:rPr lang="en-US" sz="1050" dirty="0">
                <a:solidFill>
                  <a:srgbClr val="E7E6E6">
                    <a:lumMod val="25000"/>
                  </a:srgbClr>
                </a:solidFill>
              </a:rPr>
              <a:t> </a:t>
            </a:r>
            <a:r>
              <a:rPr lang="en-US" sz="1050" dirty="0" err="1">
                <a:solidFill>
                  <a:srgbClr val="E7E6E6">
                    <a:lumMod val="25000"/>
                  </a:srgbClr>
                </a:solidFill>
              </a:rPr>
              <a:t>omnis</a:t>
            </a:r>
            <a:r>
              <a:rPr lang="en-US" sz="1050" dirty="0">
                <a:solidFill>
                  <a:srgbClr val="E7E6E6">
                    <a:lumMod val="25000"/>
                  </a:srgbClr>
                </a:solidFill>
              </a:rPr>
              <a:t> </a:t>
            </a:r>
            <a:r>
              <a:rPr lang="en-US" sz="1050" dirty="0" err="1">
                <a:solidFill>
                  <a:srgbClr val="E7E6E6">
                    <a:lumMod val="25000"/>
                  </a:srgbClr>
                </a:solidFill>
              </a:rPr>
              <a:t>iste</a:t>
            </a:r>
            <a:r>
              <a:rPr lang="en-US" sz="1050" dirty="0">
                <a:solidFill>
                  <a:srgbClr val="E7E6E6">
                    <a:lumMod val="25000"/>
                  </a:srgbClr>
                </a:solidFill>
              </a:rPr>
              <a:t> </a:t>
            </a:r>
            <a:r>
              <a:rPr lang="en-US" sz="1050" dirty="0" err="1">
                <a:solidFill>
                  <a:srgbClr val="E7E6E6">
                    <a:lumMod val="25000"/>
                  </a:srgbClr>
                </a:solidFill>
              </a:rPr>
              <a:t>natus</a:t>
            </a:r>
            <a:r>
              <a:rPr lang="en-US" sz="1050" dirty="0">
                <a:solidFill>
                  <a:srgbClr val="E7E6E6">
                    <a:lumMod val="25000"/>
                  </a:srgbClr>
                </a:solidFill>
              </a:rPr>
              <a:t> error sit </a:t>
            </a:r>
            <a:r>
              <a:rPr lang="en-US" sz="1050" dirty="0" err="1">
                <a:solidFill>
                  <a:srgbClr val="E7E6E6">
                    <a:lumMod val="25000"/>
                  </a:srgbClr>
                </a:solidFill>
              </a:rPr>
              <a:t>voluptatem</a:t>
            </a:r>
            <a:r>
              <a:rPr lang="en-US" sz="1050" dirty="0">
                <a:solidFill>
                  <a:srgbClr val="E7E6E6">
                    <a:lumMod val="25000"/>
                  </a:srgbClr>
                </a:solidFill>
              </a:rPr>
              <a:t> </a:t>
            </a:r>
            <a:r>
              <a:rPr lang="en-US" sz="1050" dirty="0" err="1">
                <a:solidFill>
                  <a:srgbClr val="E7E6E6">
                    <a:lumMod val="25000"/>
                  </a:srgbClr>
                </a:solidFill>
              </a:rPr>
              <a:t>accusantium</a:t>
            </a:r>
            <a:r>
              <a:rPr lang="en-US" sz="1050" dirty="0">
                <a:solidFill>
                  <a:srgbClr val="E7E6E6">
                    <a:lumMod val="25000"/>
                  </a:srgbClr>
                </a:solidFill>
              </a:rPr>
              <a:t> </a:t>
            </a:r>
            <a:r>
              <a:rPr lang="en-US" sz="1050" dirty="0" err="1">
                <a:solidFill>
                  <a:srgbClr val="E7E6E6">
                    <a:lumMod val="25000"/>
                  </a:srgbClr>
                </a:solidFill>
              </a:rPr>
              <a:t>doloremque</a:t>
            </a:r>
            <a:r>
              <a:rPr lang="en-US" sz="1050" dirty="0">
                <a:solidFill>
                  <a:srgbClr val="E7E6E6">
                    <a:lumMod val="25000"/>
                  </a:srgbClr>
                </a:solidFill>
              </a:rPr>
              <a:t> </a:t>
            </a:r>
            <a:r>
              <a:rPr lang="en-US" sz="1050" dirty="0" err="1">
                <a:solidFill>
                  <a:srgbClr val="E7E6E6">
                    <a:lumMod val="25000"/>
                  </a:srgbClr>
                </a:solidFill>
              </a:rPr>
              <a:t>laudantium</a:t>
            </a:r>
            <a:r>
              <a:rPr lang="en-US" sz="1050" dirty="0">
                <a:solidFill>
                  <a:srgbClr val="E7E6E6">
                    <a:lumMod val="25000"/>
                  </a:srgbClr>
                </a:solidFill>
              </a:rPr>
              <a:t>, </a:t>
            </a:r>
            <a:r>
              <a:rPr lang="en-US" sz="1050" dirty="0" err="1">
                <a:solidFill>
                  <a:srgbClr val="E7E6E6">
                    <a:lumMod val="25000"/>
                  </a:srgbClr>
                </a:solidFill>
              </a:rPr>
              <a:t>totam</a:t>
            </a:r>
            <a:r>
              <a:rPr lang="en-US" sz="1050" dirty="0">
                <a:solidFill>
                  <a:srgbClr val="E7E6E6">
                    <a:lumMod val="25000"/>
                  </a:srgbClr>
                </a:solidFill>
              </a:rPr>
              <a:t> rem </a:t>
            </a:r>
            <a:r>
              <a:rPr lang="en-US" sz="1050" dirty="0" err="1">
                <a:solidFill>
                  <a:srgbClr val="E7E6E6">
                    <a:lumMod val="25000"/>
                  </a:srgbClr>
                </a:solidFill>
              </a:rPr>
              <a:t>aperiam</a:t>
            </a:r>
            <a:r>
              <a:rPr lang="en-US" sz="1050" dirty="0">
                <a:solidFill>
                  <a:srgbClr val="E7E6E6">
                    <a:lumMod val="25000"/>
                  </a:srgbClr>
                </a:solidFill>
              </a:rPr>
              <a:t>, </a:t>
            </a:r>
            <a:r>
              <a:rPr lang="en-US" sz="1050" dirty="0" err="1">
                <a:solidFill>
                  <a:srgbClr val="E7E6E6">
                    <a:lumMod val="25000"/>
                  </a:srgbClr>
                </a:solidFill>
              </a:rPr>
              <a:t>eaque</a:t>
            </a:r>
            <a:r>
              <a:rPr lang="en-US" sz="1050" dirty="0">
                <a:solidFill>
                  <a:srgbClr val="E7E6E6">
                    <a:lumMod val="25000"/>
                  </a:srgbClr>
                </a:solidFill>
              </a:rPr>
              <a:t> </a:t>
            </a:r>
            <a:r>
              <a:rPr lang="en-US" sz="1050" dirty="0" err="1">
                <a:solidFill>
                  <a:srgbClr val="E7E6E6">
                    <a:lumMod val="25000"/>
                  </a:srgbClr>
                </a:solidFill>
              </a:rPr>
              <a:t>ipsa</a:t>
            </a:r>
            <a:r>
              <a:rPr lang="en-US" sz="1050" dirty="0">
                <a:solidFill>
                  <a:srgbClr val="E7E6E6">
                    <a:lumMod val="25000"/>
                  </a:srgbClr>
                </a:solidFill>
              </a:rPr>
              <a:t> quae </a:t>
            </a:r>
            <a:r>
              <a:rPr lang="en-US" sz="1050" dirty="0" err="1">
                <a:solidFill>
                  <a:srgbClr val="E7E6E6">
                    <a:lumMod val="25000"/>
                  </a:srgbClr>
                </a:solidFill>
              </a:rPr>
              <a:t>ab</a:t>
            </a:r>
            <a:r>
              <a:rPr lang="en-US" sz="1050" dirty="0">
                <a:solidFill>
                  <a:srgbClr val="E7E6E6">
                    <a:lumMod val="25000"/>
                  </a:srgbClr>
                </a:solidFill>
              </a:rPr>
              <a:t> </a:t>
            </a:r>
            <a:r>
              <a:rPr lang="en-US" sz="1050" dirty="0" err="1">
                <a:solidFill>
                  <a:srgbClr val="E7E6E6">
                    <a:lumMod val="25000"/>
                  </a:srgbClr>
                </a:solidFill>
              </a:rPr>
              <a:t>illo</a:t>
            </a:r>
            <a:r>
              <a:rPr lang="en-US" sz="1050" dirty="0">
                <a:solidFill>
                  <a:srgbClr val="E7E6E6">
                    <a:lumMod val="25000"/>
                  </a:srgbClr>
                </a:solidFill>
              </a:rPr>
              <a:t> </a:t>
            </a:r>
            <a:r>
              <a:rPr lang="en-US" sz="1050" dirty="0" err="1">
                <a:solidFill>
                  <a:srgbClr val="E7E6E6">
                    <a:lumMod val="25000"/>
                  </a:srgbClr>
                </a:solidFill>
              </a:rPr>
              <a:t>inventore</a:t>
            </a:r>
            <a:r>
              <a:rPr lang="en-US" sz="1050" dirty="0">
                <a:solidFill>
                  <a:srgbClr val="E7E6E6">
                    <a:lumMod val="25000"/>
                  </a:srgbClr>
                </a:solidFill>
              </a:rPr>
              <a:t> </a:t>
            </a:r>
            <a:r>
              <a:rPr lang="en-US" sz="1050" dirty="0" err="1">
                <a:solidFill>
                  <a:srgbClr val="E7E6E6">
                    <a:lumMod val="25000"/>
                  </a:srgbClr>
                </a:solidFill>
              </a:rPr>
              <a:t>veritatis</a:t>
            </a:r>
            <a:r>
              <a:rPr lang="en-US" sz="1050" dirty="0">
                <a:solidFill>
                  <a:srgbClr val="E7E6E6">
                    <a:lumMod val="25000"/>
                  </a:srgbClr>
                </a:solidFill>
              </a:rPr>
              <a:t> et quasi </a:t>
            </a:r>
            <a:r>
              <a:rPr lang="en-US" sz="1050" dirty="0" err="1" smtClean="0">
                <a:solidFill>
                  <a:srgbClr val="E7E6E6">
                    <a:lumMod val="25000"/>
                  </a:srgbClr>
                </a:solidFill>
              </a:rPr>
              <a:t>architecto</a:t>
            </a:r>
            <a:r>
              <a:rPr lang="en-US" sz="1050" dirty="0" smtClean="0">
                <a:solidFill>
                  <a:srgbClr val="E7E6E6">
                    <a:lumMod val="25000"/>
                  </a:srgbClr>
                </a:solidFill>
              </a:rPr>
              <a:t> </a:t>
            </a:r>
            <a:r>
              <a:rPr lang="en-US" sz="1050" dirty="0" err="1">
                <a:solidFill>
                  <a:srgbClr val="E7E6E6">
                    <a:lumMod val="25000"/>
                  </a:srgbClr>
                </a:solidFill>
              </a:rPr>
              <a:t>beatae</a:t>
            </a:r>
            <a:r>
              <a:rPr lang="en-US" sz="1050" dirty="0">
                <a:solidFill>
                  <a:srgbClr val="E7E6E6">
                    <a:lumMod val="25000"/>
                  </a:srgbClr>
                </a:solidFill>
              </a:rPr>
              <a:t> vitae dicta </a:t>
            </a:r>
            <a:r>
              <a:rPr lang="en-US" sz="1050" dirty="0" err="1">
                <a:solidFill>
                  <a:srgbClr val="E7E6E6">
                    <a:lumMod val="25000"/>
                  </a:srgbClr>
                </a:solidFill>
              </a:rPr>
              <a:t>sunt</a:t>
            </a:r>
            <a:r>
              <a:rPr lang="en-US" sz="1050" dirty="0">
                <a:solidFill>
                  <a:srgbClr val="E7E6E6">
                    <a:lumMod val="25000"/>
                  </a:srgbClr>
                </a:solidFill>
              </a:rPr>
              <a:t> </a:t>
            </a:r>
            <a:r>
              <a:rPr lang="en-US" sz="1050" dirty="0" err="1">
                <a:solidFill>
                  <a:srgbClr val="E7E6E6">
                    <a:lumMod val="25000"/>
                  </a:srgbClr>
                </a:solidFill>
              </a:rPr>
              <a:t>explicabo</a:t>
            </a:r>
            <a:r>
              <a:rPr lang="en-US" sz="1050" dirty="0">
                <a:solidFill>
                  <a:srgbClr val="E7E6E6">
                    <a:lumMod val="25000"/>
                  </a:srgbClr>
                </a:solidFill>
              </a:rPr>
              <a:t>. </a:t>
            </a:r>
            <a:r>
              <a:rPr lang="en-US" sz="1050" dirty="0" err="1">
                <a:solidFill>
                  <a:srgbClr val="E7E6E6">
                    <a:lumMod val="25000"/>
                  </a:srgbClr>
                </a:solidFill>
              </a:rPr>
              <a:t>Nemo</a:t>
            </a:r>
            <a:r>
              <a:rPr lang="en-US" sz="1050" dirty="0">
                <a:solidFill>
                  <a:srgbClr val="E7E6E6">
                    <a:lumMod val="25000"/>
                  </a:srgbClr>
                </a:solidFill>
              </a:rPr>
              <a:t> </a:t>
            </a:r>
            <a:r>
              <a:rPr lang="en-US" sz="1050" dirty="0" err="1">
                <a:solidFill>
                  <a:srgbClr val="E7E6E6">
                    <a:lumMod val="25000"/>
                  </a:srgbClr>
                </a:solidFill>
              </a:rPr>
              <a:t>enim</a:t>
            </a:r>
            <a:r>
              <a:rPr lang="en-US" sz="1050" dirty="0">
                <a:solidFill>
                  <a:srgbClr val="E7E6E6">
                    <a:lumMod val="25000"/>
                  </a:srgbClr>
                </a:solidFill>
              </a:rPr>
              <a:t> </a:t>
            </a:r>
            <a:r>
              <a:rPr lang="en-US" sz="1050" dirty="0" err="1">
                <a:solidFill>
                  <a:srgbClr val="E7E6E6">
                    <a:lumMod val="25000"/>
                  </a:srgbClr>
                </a:solidFill>
              </a:rPr>
              <a:t>ipsam</a:t>
            </a:r>
            <a:r>
              <a:rPr lang="en-US" sz="1050" dirty="0">
                <a:solidFill>
                  <a:srgbClr val="E7E6E6">
                    <a:lumMod val="25000"/>
                  </a:srgbClr>
                </a:solidFill>
              </a:rPr>
              <a:t> </a:t>
            </a:r>
            <a:r>
              <a:rPr lang="en-US" sz="1050" dirty="0" err="1">
                <a:solidFill>
                  <a:srgbClr val="E7E6E6">
                    <a:lumMod val="25000"/>
                  </a:srgbClr>
                </a:solidFill>
              </a:rPr>
              <a:t>voluptatem</a:t>
            </a:r>
            <a:r>
              <a:rPr lang="en-US" sz="1050" dirty="0">
                <a:solidFill>
                  <a:srgbClr val="E7E6E6">
                    <a:lumMod val="25000"/>
                  </a:srgbClr>
                </a:solidFill>
              </a:rPr>
              <a:t> </a:t>
            </a:r>
            <a:r>
              <a:rPr lang="en-US" sz="1050" dirty="0" err="1">
                <a:solidFill>
                  <a:srgbClr val="E7E6E6">
                    <a:lumMod val="25000"/>
                  </a:srgbClr>
                </a:solidFill>
              </a:rPr>
              <a:t>quia</a:t>
            </a:r>
            <a:r>
              <a:rPr lang="en-US" sz="1050" dirty="0">
                <a:solidFill>
                  <a:srgbClr val="E7E6E6">
                    <a:lumMod val="25000"/>
                  </a:srgbClr>
                </a:solidFill>
              </a:rPr>
              <a:t> </a:t>
            </a:r>
            <a:r>
              <a:rPr lang="en-US" sz="1050" dirty="0" err="1">
                <a:solidFill>
                  <a:srgbClr val="E7E6E6">
                    <a:lumMod val="25000"/>
                  </a:srgbClr>
                </a:solidFill>
              </a:rPr>
              <a:t>voluptas</a:t>
            </a:r>
            <a:r>
              <a:rPr lang="en-US" sz="1050" dirty="0">
                <a:solidFill>
                  <a:srgbClr val="E7E6E6">
                    <a:lumMod val="25000"/>
                  </a:srgbClr>
                </a:solidFill>
              </a:rPr>
              <a:t> sit </a:t>
            </a:r>
            <a:r>
              <a:rPr lang="en-US" sz="1050" dirty="0" err="1">
                <a:solidFill>
                  <a:srgbClr val="E7E6E6">
                    <a:lumMod val="25000"/>
                  </a:srgbClr>
                </a:solidFill>
              </a:rPr>
              <a:t>aspernatur</a:t>
            </a:r>
            <a:r>
              <a:rPr lang="en-US" sz="1050" dirty="0">
                <a:solidFill>
                  <a:srgbClr val="E7E6E6">
                    <a:lumMod val="25000"/>
                  </a:srgbClr>
                </a:solidFill>
              </a:rPr>
              <a:t> </a:t>
            </a:r>
            <a:r>
              <a:rPr lang="en-US" sz="1050" dirty="0" err="1">
                <a:solidFill>
                  <a:srgbClr val="E7E6E6">
                    <a:lumMod val="25000"/>
                  </a:srgbClr>
                </a:solidFill>
              </a:rPr>
              <a:t>aut</a:t>
            </a:r>
            <a:r>
              <a:rPr lang="en-US" sz="1050" dirty="0">
                <a:solidFill>
                  <a:srgbClr val="E7E6E6">
                    <a:lumMod val="25000"/>
                  </a:srgbClr>
                </a:solidFill>
              </a:rPr>
              <a:t> </a:t>
            </a:r>
            <a:r>
              <a:rPr lang="en-US" sz="1050" dirty="0" err="1">
                <a:solidFill>
                  <a:srgbClr val="E7E6E6">
                    <a:lumMod val="25000"/>
                  </a:srgbClr>
                </a:solidFill>
              </a:rPr>
              <a:t>odit</a:t>
            </a:r>
            <a:r>
              <a:rPr lang="en-US" sz="1050" dirty="0">
                <a:solidFill>
                  <a:srgbClr val="E7E6E6">
                    <a:lumMod val="25000"/>
                  </a:srgbClr>
                </a:solidFill>
              </a:rPr>
              <a:t> </a:t>
            </a:r>
            <a:r>
              <a:rPr lang="en-US" sz="1050" dirty="0" err="1">
                <a:solidFill>
                  <a:srgbClr val="E7E6E6">
                    <a:lumMod val="25000"/>
                  </a:srgbClr>
                </a:solidFill>
              </a:rPr>
              <a:t>aut</a:t>
            </a:r>
            <a:r>
              <a:rPr lang="en-US" sz="1050" dirty="0">
                <a:solidFill>
                  <a:srgbClr val="E7E6E6">
                    <a:lumMod val="25000"/>
                  </a:srgbClr>
                </a:solidFill>
              </a:rPr>
              <a:t> fugit, </a:t>
            </a:r>
            <a:r>
              <a:rPr lang="en-US" sz="1050" dirty="0" err="1">
                <a:solidFill>
                  <a:srgbClr val="E7E6E6">
                    <a:lumMod val="25000"/>
                  </a:srgbClr>
                </a:solidFill>
              </a:rPr>
              <a:t>sed</a:t>
            </a:r>
            <a:r>
              <a:rPr lang="en-US" sz="1050" dirty="0">
                <a:solidFill>
                  <a:srgbClr val="E7E6E6">
                    <a:lumMod val="25000"/>
                  </a:srgbClr>
                </a:solidFill>
              </a:rPr>
              <a:t> </a:t>
            </a:r>
            <a:r>
              <a:rPr lang="en-US" sz="1050" dirty="0" err="1">
                <a:solidFill>
                  <a:srgbClr val="E7E6E6">
                    <a:lumMod val="25000"/>
                  </a:srgbClr>
                </a:solidFill>
              </a:rPr>
              <a:t>quia</a:t>
            </a:r>
            <a:r>
              <a:rPr lang="en-US" sz="1050" dirty="0">
                <a:solidFill>
                  <a:srgbClr val="E7E6E6">
                    <a:lumMod val="25000"/>
                  </a:srgbClr>
                </a:solidFill>
              </a:rPr>
              <a:t> </a:t>
            </a:r>
            <a:r>
              <a:rPr lang="en-US" sz="1050" dirty="0" err="1">
                <a:solidFill>
                  <a:srgbClr val="E7E6E6">
                    <a:lumMod val="25000"/>
                  </a:srgbClr>
                </a:solidFill>
              </a:rPr>
              <a:t>consequuntur</a:t>
            </a:r>
            <a:r>
              <a:rPr lang="en-US" sz="1050" dirty="0">
                <a:solidFill>
                  <a:srgbClr val="E7E6E6">
                    <a:lumMod val="25000"/>
                  </a:srgbClr>
                </a:solidFill>
              </a:rPr>
              <a:t> </a:t>
            </a:r>
            <a:r>
              <a:rPr lang="en-US" sz="1050" dirty="0" err="1">
                <a:solidFill>
                  <a:srgbClr val="E7E6E6">
                    <a:lumMod val="25000"/>
                  </a:srgbClr>
                </a:solidFill>
              </a:rPr>
              <a:t>magni</a:t>
            </a:r>
            <a:r>
              <a:rPr lang="en-US" sz="1050" dirty="0">
                <a:solidFill>
                  <a:srgbClr val="E7E6E6">
                    <a:lumMod val="25000"/>
                  </a:srgbClr>
                </a:solidFill>
              </a:rPr>
              <a:t> </a:t>
            </a:r>
            <a:r>
              <a:rPr lang="en-US" sz="1050" dirty="0" err="1">
                <a:solidFill>
                  <a:srgbClr val="E7E6E6">
                    <a:lumMod val="25000"/>
                  </a:srgbClr>
                </a:solidFill>
              </a:rPr>
              <a:t>dolores</a:t>
            </a:r>
            <a:r>
              <a:rPr lang="en-US" sz="1050" dirty="0">
                <a:solidFill>
                  <a:srgbClr val="E7E6E6">
                    <a:lumMod val="25000"/>
                  </a:srgbClr>
                </a:solidFill>
              </a:rPr>
              <a:t> </a:t>
            </a:r>
            <a:r>
              <a:rPr lang="en-US" sz="1050" dirty="0" err="1">
                <a:solidFill>
                  <a:srgbClr val="E7E6E6">
                    <a:lumMod val="25000"/>
                  </a:srgbClr>
                </a:solidFill>
              </a:rPr>
              <a:t>eos</a:t>
            </a:r>
            <a:r>
              <a:rPr lang="en-US" sz="1050" dirty="0">
                <a:solidFill>
                  <a:srgbClr val="E7E6E6">
                    <a:lumMod val="25000"/>
                  </a:srgbClr>
                </a:solidFill>
              </a:rPr>
              <a:t> qui </a:t>
            </a:r>
            <a:r>
              <a:rPr lang="en-US" sz="1050" dirty="0" err="1">
                <a:solidFill>
                  <a:srgbClr val="E7E6E6">
                    <a:lumMod val="25000"/>
                  </a:srgbClr>
                </a:solidFill>
              </a:rPr>
              <a:t>ratione</a:t>
            </a:r>
            <a:r>
              <a:rPr lang="en-US" sz="1050" dirty="0">
                <a:solidFill>
                  <a:srgbClr val="E7E6E6">
                    <a:lumMod val="25000"/>
                  </a:srgbClr>
                </a:solidFill>
              </a:rPr>
              <a:t> </a:t>
            </a:r>
            <a:r>
              <a:rPr lang="en-US" sz="1050" dirty="0" err="1">
                <a:solidFill>
                  <a:srgbClr val="E7E6E6">
                    <a:lumMod val="25000"/>
                  </a:srgbClr>
                </a:solidFill>
              </a:rPr>
              <a:t>voluptatem</a:t>
            </a:r>
            <a:r>
              <a:rPr lang="en-US" sz="1050" dirty="0">
                <a:solidFill>
                  <a:srgbClr val="E7E6E6">
                    <a:lumMod val="25000"/>
                  </a:srgbClr>
                </a:solidFill>
              </a:rPr>
              <a:t> </a:t>
            </a:r>
            <a:r>
              <a:rPr lang="en-US" sz="1050" dirty="0" err="1">
                <a:solidFill>
                  <a:srgbClr val="E7E6E6">
                    <a:lumMod val="25000"/>
                  </a:srgbClr>
                </a:solidFill>
              </a:rPr>
              <a:t>sequi</a:t>
            </a:r>
            <a:r>
              <a:rPr lang="en-US" sz="1050" dirty="0">
                <a:solidFill>
                  <a:srgbClr val="E7E6E6">
                    <a:lumMod val="25000"/>
                  </a:srgbClr>
                </a:solidFill>
              </a:rPr>
              <a:t> </a:t>
            </a:r>
            <a:r>
              <a:rPr lang="en-US" sz="1050" dirty="0" err="1">
                <a:solidFill>
                  <a:srgbClr val="E7E6E6">
                    <a:lumMod val="25000"/>
                  </a:srgbClr>
                </a:solidFill>
              </a:rPr>
              <a:t>nesciunt</a:t>
            </a:r>
            <a:endParaRPr lang="en-US" sz="1050" dirty="0">
              <a:solidFill>
                <a:srgbClr val="E7E6E6">
                  <a:lumMod val="25000"/>
                </a:srgbClr>
              </a:solidFill>
              <a:latin typeface="Montserrat Light" panose="00000400000000000000" pitchFamily="50" charset="0"/>
            </a:endParaRPr>
          </a:p>
        </p:txBody>
      </p:sp>
      <p:sp>
        <p:nvSpPr>
          <p:cNvPr id="29" name="TEXT 01"/>
          <p:cNvSpPr txBox="1"/>
          <p:nvPr/>
        </p:nvSpPr>
        <p:spPr>
          <a:xfrm>
            <a:off x="1331248" y="3867874"/>
            <a:ext cx="2541071" cy="507831"/>
          </a:xfrm>
          <a:prstGeom prst="rect">
            <a:avLst/>
          </a:prstGeom>
          <a:noFill/>
        </p:spPr>
        <p:txBody>
          <a:bodyPr wrap="square" rtlCol="0">
            <a:spAutoFit/>
          </a:bodyPr>
          <a:lstStyle/>
          <a:p>
            <a:pPr>
              <a:lnSpc>
                <a:spcPct val="150000"/>
              </a:lnSpc>
            </a:pPr>
            <a:r>
              <a:rPr lang="en-US" sz="600" dirty="0" err="1">
                <a:solidFill>
                  <a:prstClr val="white"/>
                </a:solidFill>
                <a:latin typeface="Montserrat" panose="00000500000000000000" pitchFamily="50" charset="0"/>
              </a:rPr>
              <a:t>Lorem</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ipsum</a:t>
            </a:r>
            <a:r>
              <a:rPr lang="en-US" sz="600" dirty="0">
                <a:solidFill>
                  <a:prstClr val="white"/>
                </a:solidFill>
                <a:latin typeface="Montserrat" panose="00000500000000000000" pitchFamily="50" charset="0"/>
              </a:rPr>
              <a:t> dolor sit </a:t>
            </a:r>
            <a:r>
              <a:rPr lang="en-US" sz="600" dirty="0" err="1">
                <a:solidFill>
                  <a:prstClr val="white"/>
                </a:solidFill>
                <a:latin typeface="Montserrat" panose="00000500000000000000" pitchFamily="50" charset="0"/>
              </a:rPr>
              <a:t>amet</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consectetur</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adipiscing</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elit</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sed</a:t>
            </a:r>
            <a:r>
              <a:rPr lang="en-US" sz="600" dirty="0">
                <a:solidFill>
                  <a:prstClr val="white"/>
                </a:solidFill>
                <a:latin typeface="Montserrat" panose="00000500000000000000" pitchFamily="50" charset="0"/>
              </a:rPr>
              <a:t> do </a:t>
            </a:r>
            <a:r>
              <a:rPr lang="en-US" sz="600" dirty="0" err="1">
                <a:solidFill>
                  <a:prstClr val="white"/>
                </a:solidFill>
                <a:latin typeface="Montserrat" panose="00000500000000000000" pitchFamily="50" charset="0"/>
              </a:rPr>
              <a:t>eiusmod</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tempor</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incididunt</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ut</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labore</a:t>
            </a:r>
            <a:r>
              <a:rPr lang="en-US" sz="600" dirty="0">
                <a:solidFill>
                  <a:prstClr val="white"/>
                </a:solidFill>
                <a:latin typeface="Montserrat" panose="00000500000000000000" pitchFamily="50" charset="0"/>
              </a:rPr>
              <a:t> et </a:t>
            </a:r>
            <a:r>
              <a:rPr lang="en-US" sz="600" dirty="0" err="1">
                <a:solidFill>
                  <a:prstClr val="white"/>
                </a:solidFill>
                <a:latin typeface="Montserrat" panose="00000500000000000000" pitchFamily="50" charset="0"/>
              </a:rPr>
              <a:t>dolore</a:t>
            </a:r>
            <a:r>
              <a:rPr lang="en-US" sz="600" dirty="0">
                <a:solidFill>
                  <a:prstClr val="white"/>
                </a:solidFill>
                <a:latin typeface="Montserrat" panose="00000500000000000000" pitchFamily="50" charset="0"/>
              </a:rPr>
              <a:t> magna </a:t>
            </a:r>
            <a:r>
              <a:rPr lang="en-US" sz="600" dirty="0" err="1">
                <a:solidFill>
                  <a:prstClr val="white"/>
                </a:solidFill>
                <a:latin typeface="Montserrat" panose="00000500000000000000" pitchFamily="50" charset="0"/>
              </a:rPr>
              <a:t>aliqua</a:t>
            </a:r>
            <a:r>
              <a:rPr lang="en-US" sz="600" dirty="0">
                <a:solidFill>
                  <a:prstClr val="white"/>
                </a:solidFill>
                <a:latin typeface="Montserrat" panose="00000500000000000000" pitchFamily="50" charset="0"/>
              </a:rPr>
              <a:t>. </a:t>
            </a:r>
            <a:r>
              <a:rPr lang="en-US" sz="600" dirty="0" err="1">
                <a:solidFill>
                  <a:prstClr val="white"/>
                </a:solidFill>
                <a:latin typeface="Montserrat" panose="00000500000000000000" pitchFamily="50" charset="0"/>
              </a:rPr>
              <a:t>Ut</a:t>
            </a:r>
            <a:r>
              <a:rPr lang="en-US" sz="600" dirty="0">
                <a:solidFill>
                  <a:prstClr val="white"/>
                </a:solidFill>
                <a:latin typeface="Montserrat" panose="00000500000000000000" pitchFamily="50" charset="0"/>
              </a:rPr>
              <a:t> </a:t>
            </a:r>
            <a:r>
              <a:rPr lang="en-US" sz="600" dirty="0" err="1" smtClean="0">
                <a:solidFill>
                  <a:prstClr val="white"/>
                </a:solidFill>
                <a:latin typeface="Montserrat" panose="00000500000000000000" pitchFamily="50" charset="0"/>
              </a:rPr>
              <a:t>enim</a:t>
            </a:r>
            <a:endParaRPr lang="en-US" sz="600" dirty="0">
              <a:solidFill>
                <a:prstClr val="white"/>
              </a:solidFill>
              <a:latin typeface="Montserrat" panose="00000500000000000000" pitchFamily="50" charset="0"/>
            </a:endParaRPr>
          </a:p>
        </p:txBody>
      </p:sp>
      <p:sp>
        <p:nvSpPr>
          <p:cNvPr id="27" name="SUBTITLE 02"/>
          <p:cNvSpPr txBox="1"/>
          <p:nvPr/>
        </p:nvSpPr>
        <p:spPr>
          <a:xfrm>
            <a:off x="1376321" y="3422949"/>
            <a:ext cx="1837659" cy="430887"/>
          </a:xfrm>
          <a:prstGeom prst="rect">
            <a:avLst/>
          </a:prstGeom>
          <a:noFill/>
        </p:spPr>
        <p:txBody>
          <a:bodyPr wrap="square" rtlCol="0">
            <a:spAutoFit/>
          </a:bodyPr>
          <a:lstStyle/>
          <a:p>
            <a:r>
              <a:rPr lang="en-US" sz="2200" spc="300" dirty="0" smtClean="0">
                <a:solidFill>
                  <a:prstClr val="white"/>
                </a:solidFill>
                <a:latin typeface="Montserrat SemiBold" panose="00000700000000000000" pitchFamily="50" charset="0"/>
              </a:rPr>
              <a:t>PERCENT</a:t>
            </a:r>
          </a:p>
        </p:txBody>
      </p:sp>
      <p:sp>
        <p:nvSpPr>
          <p:cNvPr id="26" name="TITLE 02"/>
          <p:cNvSpPr txBox="1"/>
          <p:nvPr/>
        </p:nvSpPr>
        <p:spPr>
          <a:xfrm>
            <a:off x="1349354" y="3080619"/>
            <a:ext cx="832725" cy="430887"/>
          </a:xfrm>
          <a:prstGeom prst="rect">
            <a:avLst/>
          </a:prstGeom>
          <a:noFill/>
        </p:spPr>
        <p:txBody>
          <a:bodyPr wrap="square" rtlCol="0">
            <a:spAutoFit/>
          </a:bodyPr>
          <a:lstStyle/>
          <a:p>
            <a:r>
              <a:rPr lang="en-US" sz="2200" spc="300" dirty="0" smtClean="0">
                <a:solidFill>
                  <a:prstClr val="white"/>
                </a:solidFill>
                <a:latin typeface="Montserrat SemiBold" panose="00000700000000000000" pitchFamily="50" charset="0"/>
              </a:rPr>
              <a:t>100</a:t>
            </a:r>
          </a:p>
        </p:txBody>
      </p:sp>
      <p:sp>
        <p:nvSpPr>
          <p:cNvPr id="24" name="SUBTITLE 01"/>
          <p:cNvSpPr txBox="1"/>
          <p:nvPr/>
        </p:nvSpPr>
        <p:spPr>
          <a:xfrm>
            <a:off x="1376321" y="1697543"/>
            <a:ext cx="1919142" cy="430887"/>
          </a:xfrm>
          <a:prstGeom prst="rect">
            <a:avLst/>
          </a:prstGeom>
          <a:noFill/>
        </p:spPr>
        <p:txBody>
          <a:bodyPr wrap="square" rtlCol="0">
            <a:spAutoFit/>
          </a:bodyPr>
          <a:lstStyle/>
          <a:p>
            <a:r>
              <a:rPr lang="en-US" sz="2200" spc="300" dirty="0" smtClean="0">
                <a:solidFill>
                  <a:prstClr val="white"/>
                </a:solidFill>
                <a:latin typeface="Montserrat SemiBold" panose="00000700000000000000" pitchFamily="50" charset="0"/>
              </a:rPr>
              <a:t>CONCEPT</a:t>
            </a:r>
            <a:endParaRPr lang="en-US" sz="2200" spc="300" dirty="0">
              <a:solidFill>
                <a:prstClr val="white"/>
              </a:solidFill>
              <a:latin typeface="Montserrat SemiBold" panose="00000700000000000000" pitchFamily="50" charset="0"/>
            </a:endParaRPr>
          </a:p>
        </p:txBody>
      </p:sp>
      <p:sp>
        <p:nvSpPr>
          <p:cNvPr id="25" name="TITLE 01"/>
          <p:cNvSpPr txBox="1"/>
          <p:nvPr/>
        </p:nvSpPr>
        <p:spPr>
          <a:xfrm>
            <a:off x="1376321" y="1350852"/>
            <a:ext cx="1547948" cy="430887"/>
          </a:xfrm>
          <a:prstGeom prst="rect">
            <a:avLst/>
          </a:prstGeom>
          <a:noFill/>
        </p:spPr>
        <p:txBody>
          <a:bodyPr wrap="square" rtlCol="0">
            <a:spAutoFit/>
          </a:bodyPr>
          <a:lstStyle/>
          <a:p>
            <a:r>
              <a:rPr lang="en-US" sz="2200" spc="300" dirty="0" smtClean="0">
                <a:solidFill>
                  <a:prstClr val="white"/>
                </a:solidFill>
                <a:latin typeface="Montserrat SemiBold" panose="00000700000000000000" pitchFamily="50" charset="0"/>
              </a:rPr>
              <a:t>SIMPLE</a:t>
            </a:r>
          </a:p>
        </p:txBody>
      </p:sp>
      <p:graphicFrame>
        <p:nvGraphicFramePr>
          <p:cNvPr id="2" name="Chart 1"/>
          <p:cNvGraphicFramePr/>
          <p:nvPr>
            <p:extLst>
              <p:ext uri="{D42A27DB-BD31-4B8C-83A1-F6EECF244321}">
                <p14:modId xmlns:p14="http://schemas.microsoft.com/office/powerpoint/2010/main" val="1518448620"/>
              </p:ext>
            </p:extLst>
          </p:nvPr>
        </p:nvGraphicFramePr>
        <p:xfrm>
          <a:off x="4406368" y="380010"/>
          <a:ext cx="5812333" cy="44184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59293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10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par>
                                <p:cTn id="14" presetID="22" presetClass="entr" presetSubtype="2" fill="hold" grpId="0" nodeType="withEffect">
                                  <p:stCondLst>
                                    <p:cond delay="100"/>
                                  </p:stCondLst>
                                  <p:childTnLst>
                                    <p:set>
                                      <p:cBhvr>
                                        <p:cTn id="15" dur="1" fill="hold">
                                          <p:stCondLst>
                                            <p:cond delay="0"/>
                                          </p:stCondLst>
                                        </p:cTn>
                                        <p:tgtEl>
                                          <p:spTgt spid="24"/>
                                        </p:tgtEl>
                                        <p:attrNameLst>
                                          <p:attrName>style.visibility</p:attrName>
                                        </p:attrNameLst>
                                      </p:cBhvr>
                                      <p:to>
                                        <p:strVal val="visible"/>
                                      </p:to>
                                    </p:set>
                                    <p:animEffect transition="in" filter="wipe(right)">
                                      <p:cBhvr>
                                        <p:cTn id="16" dur="500"/>
                                        <p:tgtEl>
                                          <p:spTgt spid="24"/>
                                        </p:tgtEl>
                                      </p:cBhvr>
                                    </p:animEffect>
                                  </p:childTnLst>
                                </p:cTn>
                              </p:par>
                            </p:childTnLst>
                          </p:cTn>
                        </p:par>
                        <p:par>
                          <p:cTn id="17" fill="hold">
                            <p:stCondLst>
                              <p:cond delay="1600"/>
                            </p:stCondLst>
                            <p:childTnLst>
                              <p:par>
                                <p:cTn id="18" presetID="22" presetClass="entr" presetSubtype="8" fill="hold" nodeType="afterEffect">
                                  <p:stCondLst>
                                    <p:cond delay="10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200"/>
                            </p:stCondLst>
                            <p:childTnLst>
                              <p:par>
                                <p:cTn id="22" presetID="22" presetClass="entr" presetSubtype="8" fill="hold" grpId="0" nodeType="afterEffect">
                                  <p:stCondLst>
                                    <p:cond delay="10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par>
                                <p:cTn id="25" presetID="22" presetClass="entr" presetSubtype="2" fill="hold" grpId="0" nodeType="withEffect">
                                  <p:stCondLst>
                                    <p:cond delay="100"/>
                                  </p:stCondLst>
                                  <p:childTnLst>
                                    <p:set>
                                      <p:cBhvr>
                                        <p:cTn id="26" dur="1" fill="hold">
                                          <p:stCondLst>
                                            <p:cond delay="0"/>
                                          </p:stCondLst>
                                        </p:cTn>
                                        <p:tgtEl>
                                          <p:spTgt spid="27"/>
                                        </p:tgtEl>
                                        <p:attrNameLst>
                                          <p:attrName>style.visibility</p:attrName>
                                        </p:attrNameLst>
                                      </p:cBhvr>
                                      <p:to>
                                        <p:strVal val="visible"/>
                                      </p:to>
                                    </p:set>
                                    <p:animEffect transition="in" filter="wipe(right)">
                                      <p:cBhvr>
                                        <p:cTn id="27" dur="500"/>
                                        <p:tgtEl>
                                          <p:spTgt spid="27"/>
                                        </p:tgtEl>
                                      </p:cBhvr>
                                    </p:animEffect>
                                  </p:childTnLst>
                                </p:cTn>
                              </p:par>
                            </p:childTnLst>
                          </p:cTn>
                        </p:par>
                        <p:par>
                          <p:cTn id="28" fill="hold">
                            <p:stCondLst>
                              <p:cond delay="2800"/>
                            </p:stCondLst>
                            <p:childTnLst>
                              <p:par>
                                <p:cTn id="29" presetID="10" presetClass="entr" presetSubtype="0" fill="hold" grpId="0" nodeType="afterEffect">
                                  <p:stCondLst>
                                    <p:cond delay="10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400"/>
                            </p:stCondLst>
                            <p:childTnLst>
                              <p:par>
                                <p:cTn id="33" presetID="10" presetClass="entr" presetSubtype="0" fill="hold" grpId="0" nodeType="afterEffect">
                                  <p:stCondLst>
                                    <p:cond delay="1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1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par>
                          <p:cTn id="42" fill="hold">
                            <p:stCondLst>
                              <p:cond delay="4000"/>
                            </p:stCondLst>
                            <p:childTnLst>
                              <p:par>
                                <p:cTn id="43" presetID="42" presetClass="entr" presetSubtype="0" fill="hold" grpId="0" nodeType="afterEffect">
                                  <p:stCondLst>
                                    <p:cond delay="100"/>
                                  </p:stCondLst>
                                  <p:childTnLst>
                                    <p:set>
                                      <p:cBhvr>
                                        <p:cTn id="44" dur="1" fill="hold">
                                          <p:stCondLst>
                                            <p:cond delay="0"/>
                                          </p:stCondLst>
                                        </p:cTn>
                                        <p:tgtEl>
                                          <p:spTgt spid="22">
                                            <p:txEl>
                                              <p:pRg st="0" end="0"/>
                                            </p:txEl>
                                          </p:spTgt>
                                        </p:tgtEl>
                                        <p:attrNameLst>
                                          <p:attrName>style.visibility</p:attrName>
                                        </p:attrNameLst>
                                      </p:cBhvr>
                                      <p:to>
                                        <p:strVal val="visible"/>
                                      </p:to>
                                    </p:set>
                                    <p:animEffect transition="in" filter="fade">
                                      <p:cBhvr>
                                        <p:cTn id="45" dur="1000"/>
                                        <p:tgtEl>
                                          <p:spTgt spid="22">
                                            <p:txEl>
                                              <p:pRg st="0" end="0"/>
                                            </p:txEl>
                                          </p:spTgt>
                                        </p:tgtEl>
                                      </p:cBhvr>
                                    </p:animEffect>
                                    <p:anim calcmode="lin" valueType="num">
                                      <p:cBhvr>
                                        <p:cTn id="46"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p:bldP spid="21" grpId="0"/>
      <p:bldP spid="19" grpId="0"/>
      <p:bldP spid="22" grpId="0" build="p"/>
      <p:bldP spid="29" grpId="0"/>
      <p:bldP spid="27" grpId="0"/>
      <p:bldP spid="26" grpId="0"/>
      <p:bldP spid="24" grpId="0"/>
      <p:bldP spid="25" grpId="0"/>
      <p:bldGraphic spid="2"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01"/>
          <p:cNvSpPr/>
          <p:nvPr/>
        </p:nvSpPr>
        <p:spPr>
          <a:xfrm>
            <a:off x="9117874" y="0"/>
            <a:ext cx="3074126" cy="6858000"/>
          </a:xfrm>
          <a:prstGeom prst="rect">
            <a:avLst/>
          </a:prstGeom>
          <a:solidFill>
            <a:srgbClr val="F6F2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6F2EF"/>
              </a:solidFill>
            </a:endParaRPr>
          </a:p>
        </p:txBody>
      </p:sp>
      <p:cxnSp>
        <p:nvCxnSpPr>
          <p:cNvPr id="40" name="Straight Connector 05"/>
          <p:cNvCxnSpPr/>
          <p:nvPr/>
        </p:nvCxnSpPr>
        <p:spPr>
          <a:xfrm>
            <a:off x="9452809" y="5035846"/>
            <a:ext cx="2638928" cy="0"/>
          </a:xfrm>
          <a:prstGeom prst="line">
            <a:avLst/>
          </a:prstGeom>
          <a:ln w="57150">
            <a:solidFill>
              <a:srgbClr val="221F1F"/>
            </a:solidFill>
          </a:ln>
        </p:spPr>
        <p:style>
          <a:lnRef idx="1">
            <a:schemeClr val="accent1"/>
          </a:lnRef>
          <a:fillRef idx="0">
            <a:schemeClr val="accent1"/>
          </a:fillRef>
          <a:effectRef idx="0">
            <a:schemeClr val="accent1"/>
          </a:effectRef>
          <a:fontRef idx="minor">
            <a:schemeClr val="tx1"/>
          </a:fontRef>
        </p:style>
      </p:cxnSp>
      <p:cxnSp>
        <p:nvCxnSpPr>
          <p:cNvPr id="37" name="Straight Connector 04"/>
          <p:cNvCxnSpPr/>
          <p:nvPr/>
        </p:nvCxnSpPr>
        <p:spPr>
          <a:xfrm>
            <a:off x="9456820" y="3993109"/>
            <a:ext cx="2305809" cy="0"/>
          </a:xfrm>
          <a:prstGeom prst="line">
            <a:avLst/>
          </a:prstGeom>
          <a:ln w="57150">
            <a:solidFill>
              <a:srgbClr val="221F1F"/>
            </a:solidFill>
          </a:ln>
        </p:spPr>
        <p:style>
          <a:lnRef idx="1">
            <a:schemeClr val="accent1"/>
          </a:lnRef>
          <a:fillRef idx="0">
            <a:schemeClr val="accent1"/>
          </a:fillRef>
          <a:effectRef idx="0">
            <a:schemeClr val="accent1"/>
          </a:effectRef>
          <a:fontRef idx="minor">
            <a:schemeClr val="tx1"/>
          </a:fontRef>
        </p:style>
      </p:cxnSp>
      <p:cxnSp>
        <p:nvCxnSpPr>
          <p:cNvPr id="31" name="Straight Connector 03"/>
          <p:cNvCxnSpPr/>
          <p:nvPr/>
        </p:nvCxnSpPr>
        <p:spPr>
          <a:xfrm>
            <a:off x="9452809" y="3150898"/>
            <a:ext cx="2305809" cy="0"/>
          </a:xfrm>
          <a:prstGeom prst="line">
            <a:avLst/>
          </a:prstGeom>
          <a:ln w="57150">
            <a:solidFill>
              <a:srgbClr val="221F1F"/>
            </a:solidFill>
          </a:ln>
        </p:spPr>
        <p:style>
          <a:lnRef idx="1">
            <a:schemeClr val="accent1"/>
          </a:lnRef>
          <a:fillRef idx="0">
            <a:schemeClr val="accent1"/>
          </a:fillRef>
          <a:effectRef idx="0">
            <a:schemeClr val="accent1"/>
          </a:effectRef>
          <a:fontRef idx="minor">
            <a:schemeClr val="tx1"/>
          </a:fontRef>
        </p:style>
      </p:cxnSp>
      <p:cxnSp>
        <p:nvCxnSpPr>
          <p:cNvPr id="29" name="Straight Connector 02"/>
          <p:cNvCxnSpPr/>
          <p:nvPr/>
        </p:nvCxnSpPr>
        <p:spPr>
          <a:xfrm>
            <a:off x="9456821" y="2116183"/>
            <a:ext cx="2305809" cy="0"/>
          </a:xfrm>
          <a:prstGeom prst="line">
            <a:avLst/>
          </a:prstGeom>
          <a:ln w="57150">
            <a:solidFill>
              <a:srgbClr val="221F1F"/>
            </a:solidFill>
          </a:ln>
        </p:spPr>
        <p:style>
          <a:lnRef idx="1">
            <a:schemeClr val="accent1"/>
          </a:lnRef>
          <a:fillRef idx="0">
            <a:schemeClr val="accent1"/>
          </a:fillRef>
          <a:effectRef idx="0">
            <a:schemeClr val="accent1"/>
          </a:effectRef>
          <a:fontRef idx="minor">
            <a:schemeClr val="tx1"/>
          </a:fontRef>
        </p:style>
      </p:cxnSp>
      <p:cxnSp>
        <p:nvCxnSpPr>
          <p:cNvPr id="12" name="Straight Connector 01"/>
          <p:cNvCxnSpPr/>
          <p:nvPr/>
        </p:nvCxnSpPr>
        <p:spPr>
          <a:xfrm>
            <a:off x="286246" y="1304014"/>
            <a:ext cx="326004" cy="0"/>
          </a:xfrm>
          <a:prstGeom prst="line">
            <a:avLst/>
          </a:prstGeom>
          <a:ln w="38100">
            <a:solidFill>
              <a:srgbClr val="EC1B23"/>
            </a:solidFill>
          </a:ln>
        </p:spPr>
        <p:style>
          <a:lnRef idx="1">
            <a:schemeClr val="accent1"/>
          </a:lnRef>
          <a:fillRef idx="0">
            <a:schemeClr val="accent1"/>
          </a:fillRef>
          <a:effectRef idx="0">
            <a:schemeClr val="accent1"/>
          </a:effectRef>
          <a:fontRef idx="minor">
            <a:schemeClr val="tx1"/>
          </a:fontRef>
        </p:style>
      </p:cxnSp>
      <p:sp>
        <p:nvSpPr>
          <p:cNvPr id="42" name="Text 21"/>
          <p:cNvSpPr txBox="1"/>
          <p:nvPr/>
        </p:nvSpPr>
        <p:spPr>
          <a:xfrm>
            <a:off x="9380444" y="5103377"/>
            <a:ext cx="633665" cy="276999"/>
          </a:xfrm>
          <a:prstGeom prst="rect">
            <a:avLst/>
          </a:prstGeom>
          <a:noFill/>
        </p:spPr>
        <p:txBody>
          <a:bodyPr wrap="square" rtlCol="0">
            <a:spAutoFit/>
          </a:bodyPr>
          <a:lstStyle/>
          <a:p>
            <a:r>
              <a:rPr lang="id-ID" sz="1200" dirty="0" smtClean="0">
                <a:latin typeface="Montserrat Light" panose="00000400000000000000" pitchFamily="50" charset="0"/>
              </a:rPr>
              <a:t>office</a:t>
            </a:r>
            <a:endParaRPr lang="id-ID" sz="1200" dirty="0">
              <a:latin typeface="Montserrat Light" panose="00000400000000000000" pitchFamily="50" charset="0"/>
            </a:endParaRPr>
          </a:p>
        </p:txBody>
      </p:sp>
      <p:sp>
        <p:nvSpPr>
          <p:cNvPr id="39" name="Text 20"/>
          <p:cNvSpPr txBox="1"/>
          <p:nvPr/>
        </p:nvSpPr>
        <p:spPr>
          <a:xfrm>
            <a:off x="9364400" y="4679937"/>
            <a:ext cx="849470" cy="292388"/>
          </a:xfrm>
          <a:prstGeom prst="rect">
            <a:avLst/>
          </a:prstGeom>
          <a:noFill/>
        </p:spPr>
        <p:txBody>
          <a:bodyPr wrap="square" rtlCol="0">
            <a:spAutoFit/>
          </a:bodyPr>
          <a:lstStyle/>
          <a:p>
            <a:r>
              <a:rPr lang="id-ID" sz="1300" dirty="0">
                <a:solidFill>
                  <a:srgbClr val="EC1B23"/>
                </a:solidFill>
                <a:latin typeface="Montserrat ExtraBold" panose="00000900000000000000" pitchFamily="50" charset="0"/>
              </a:rPr>
              <a:t>4</a:t>
            </a:r>
            <a:r>
              <a:rPr lang="id-ID" sz="1300" dirty="0" smtClean="0">
                <a:solidFill>
                  <a:srgbClr val="EC1B23"/>
                </a:solidFill>
                <a:latin typeface="Montserrat ExtraBold" panose="00000900000000000000" pitchFamily="50" charset="0"/>
              </a:rPr>
              <a:t>0%</a:t>
            </a:r>
            <a:endParaRPr lang="id-ID" sz="1300" dirty="0">
              <a:solidFill>
                <a:srgbClr val="EC1B23"/>
              </a:solidFill>
              <a:latin typeface="Montserrat ExtraBold" panose="00000900000000000000" pitchFamily="50" charset="0"/>
            </a:endParaRPr>
          </a:p>
        </p:txBody>
      </p:sp>
      <p:sp>
        <p:nvSpPr>
          <p:cNvPr id="38" name="Text  19"/>
          <p:cNvSpPr txBox="1"/>
          <p:nvPr/>
        </p:nvSpPr>
        <p:spPr>
          <a:xfrm>
            <a:off x="9384455" y="4057943"/>
            <a:ext cx="633665" cy="276999"/>
          </a:xfrm>
          <a:prstGeom prst="rect">
            <a:avLst/>
          </a:prstGeom>
          <a:noFill/>
        </p:spPr>
        <p:txBody>
          <a:bodyPr wrap="square" rtlCol="0">
            <a:spAutoFit/>
          </a:bodyPr>
          <a:lstStyle/>
          <a:p>
            <a:r>
              <a:rPr lang="id-ID" sz="1200" dirty="0" smtClean="0">
                <a:latin typeface="Montserrat Light" panose="00000400000000000000" pitchFamily="50" charset="0"/>
              </a:rPr>
              <a:t>office</a:t>
            </a:r>
            <a:endParaRPr lang="id-ID" sz="1200" dirty="0">
              <a:latin typeface="Montserrat Light" panose="00000400000000000000" pitchFamily="50" charset="0"/>
            </a:endParaRPr>
          </a:p>
        </p:txBody>
      </p:sp>
      <p:sp>
        <p:nvSpPr>
          <p:cNvPr id="36" name="Text 18"/>
          <p:cNvSpPr txBox="1"/>
          <p:nvPr/>
        </p:nvSpPr>
        <p:spPr>
          <a:xfrm>
            <a:off x="9362101" y="3630492"/>
            <a:ext cx="849470" cy="292388"/>
          </a:xfrm>
          <a:prstGeom prst="rect">
            <a:avLst/>
          </a:prstGeom>
          <a:noFill/>
        </p:spPr>
        <p:txBody>
          <a:bodyPr wrap="square" rtlCol="0">
            <a:spAutoFit/>
          </a:bodyPr>
          <a:lstStyle/>
          <a:p>
            <a:r>
              <a:rPr lang="id-ID" sz="1300" dirty="0">
                <a:solidFill>
                  <a:srgbClr val="EC1B23"/>
                </a:solidFill>
                <a:latin typeface="Montserrat ExtraBold" panose="00000900000000000000" pitchFamily="50" charset="0"/>
              </a:rPr>
              <a:t>4</a:t>
            </a:r>
            <a:r>
              <a:rPr lang="id-ID" sz="1300" dirty="0" smtClean="0">
                <a:solidFill>
                  <a:srgbClr val="EC1B23"/>
                </a:solidFill>
                <a:latin typeface="Montserrat ExtraBold" panose="00000900000000000000" pitchFamily="50" charset="0"/>
              </a:rPr>
              <a:t>0%</a:t>
            </a:r>
            <a:endParaRPr lang="id-ID" sz="1300" dirty="0">
              <a:solidFill>
                <a:srgbClr val="EC1B23"/>
              </a:solidFill>
              <a:latin typeface="Montserrat ExtraBold" panose="00000900000000000000" pitchFamily="50" charset="0"/>
            </a:endParaRPr>
          </a:p>
        </p:txBody>
      </p:sp>
      <p:sp>
        <p:nvSpPr>
          <p:cNvPr id="35" name="Text 17"/>
          <p:cNvSpPr txBox="1"/>
          <p:nvPr/>
        </p:nvSpPr>
        <p:spPr>
          <a:xfrm>
            <a:off x="9380444" y="3218430"/>
            <a:ext cx="633665" cy="276999"/>
          </a:xfrm>
          <a:prstGeom prst="rect">
            <a:avLst/>
          </a:prstGeom>
          <a:noFill/>
        </p:spPr>
        <p:txBody>
          <a:bodyPr wrap="square" rtlCol="0">
            <a:spAutoFit/>
          </a:bodyPr>
          <a:lstStyle/>
          <a:p>
            <a:r>
              <a:rPr lang="id-ID" sz="1200" dirty="0" smtClean="0">
                <a:latin typeface="Montserrat Light" panose="00000400000000000000" pitchFamily="50" charset="0"/>
              </a:rPr>
              <a:t>office</a:t>
            </a:r>
            <a:endParaRPr lang="id-ID" sz="1200" dirty="0">
              <a:latin typeface="Montserrat Light" panose="00000400000000000000" pitchFamily="50" charset="0"/>
            </a:endParaRPr>
          </a:p>
        </p:txBody>
      </p:sp>
      <p:sp>
        <p:nvSpPr>
          <p:cNvPr id="33" name="Text 16"/>
          <p:cNvSpPr txBox="1"/>
          <p:nvPr/>
        </p:nvSpPr>
        <p:spPr>
          <a:xfrm>
            <a:off x="9361862" y="2790979"/>
            <a:ext cx="849470" cy="292388"/>
          </a:xfrm>
          <a:prstGeom prst="rect">
            <a:avLst/>
          </a:prstGeom>
          <a:noFill/>
        </p:spPr>
        <p:txBody>
          <a:bodyPr wrap="square" rtlCol="0">
            <a:spAutoFit/>
          </a:bodyPr>
          <a:lstStyle/>
          <a:p>
            <a:r>
              <a:rPr lang="id-ID" sz="1300" dirty="0" smtClean="0">
                <a:solidFill>
                  <a:srgbClr val="EC1B23"/>
                </a:solidFill>
                <a:latin typeface="Montserrat ExtraBold" panose="00000900000000000000" pitchFamily="50" charset="0"/>
              </a:rPr>
              <a:t>80%</a:t>
            </a:r>
            <a:endParaRPr lang="id-ID" sz="1300" dirty="0">
              <a:solidFill>
                <a:srgbClr val="EC1B23"/>
              </a:solidFill>
              <a:latin typeface="Montserrat ExtraBold" panose="00000900000000000000" pitchFamily="50" charset="0"/>
            </a:endParaRPr>
          </a:p>
        </p:txBody>
      </p:sp>
      <p:sp>
        <p:nvSpPr>
          <p:cNvPr id="34" name="Text 15"/>
          <p:cNvSpPr txBox="1"/>
          <p:nvPr/>
        </p:nvSpPr>
        <p:spPr>
          <a:xfrm>
            <a:off x="9380618" y="2181726"/>
            <a:ext cx="633665" cy="276999"/>
          </a:xfrm>
          <a:prstGeom prst="rect">
            <a:avLst/>
          </a:prstGeom>
          <a:noFill/>
        </p:spPr>
        <p:txBody>
          <a:bodyPr wrap="square" rtlCol="0">
            <a:spAutoFit/>
          </a:bodyPr>
          <a:lstStyle/>
          <a:p>
            <a:r>
              <a:rPr lang="id-ID" sz="1200" dirty="0" smtClean="0">
                <a:latin typeface="Montserrat Light" panose="00000400000000000000" pitchFamily="50" charset="0"/>
              </a:rPr>
              <a:t>office</a:t>
            </a:r>
            <a:endParaRPr lang="id-ID" sz="1200" dirty="0">
              <a:latin typeface="Montserrat Light" panose="00000400000000000000" pitchFamily="50" charset="0"/>
            </a:endParaRPr>
          </a:p>
        </p:txBody>
      </p:sp>
      <p:sp>
        <p:nvSpPr>
          <p:cNvPr id="32" name="Text 14"/>
          <p:cNvSpPr txBox="1"/>
          <p:nvPr/>
        </p:nvSpPr>
        <p:spPr>
          <a:xfrm>
            <a:off x="9361862" y="1756265"/>
            <a:ext cx="849470" cy="292388"/>
          </a:xfrm>
          <a:prstGeom prst="rect">
            <a:avLst/>
          </a:prstGeom>
          <a:noFill/>
        </p:spPr>
        <p:txBody>
          <a:bodyPr wrap="square" rtlCol="0">
            <a:spAutoFit/>
          </a:bodyPr>
          <a:lstStyle/>
          <a:p>
            <a:r>
              <a:rPr lang="id-ID" sz="1300" dirty="0" smtClean="0">
                <a:solidFill>
                  <a:srgbClr val="EC1B23"/>
                </a:solidFill>
                <a:latin typeface="Montserrat ExtraBold" panose="00000900000000000000" pitchFamily="50" charset="0"/>
              </a:rPr>
              <a:t>80%</a:t>
            </a:r>
            <a:endParaRPr lang="id-ID" sz="1300" dirty="0">
              <a:solidFill>
                <a:srgbClr val="EC1B23"/>
              </a:solidFill>
              <a:latin typeface="Montserrat ExtraBold" panose="00000900000000000000" pitchFamily="50" charset="0"/>
            </a:endParaRPr>
          </a:p>
        </p:txBody>
      </p:sp>
      <p:sp>
        <p:nvSpPr>
          <p:cNvPr id="27" name="Text 13"/>
          <p:cNvSpPr txBox="1"/>
          <p:nvPr/>
        </p:nvSpPr>
        <p:spPr>
          <a:xfrm>
            <a:off x="9360389" y="774512"/>
            <a:ext cx="2402241" cy="677108"/>
          </a:xfrm>
          <a:prstGeom prst="rect">
            <a:avLst/>
          </a:prstGeom>
          <a:noFill/>
        </p:spPr>
        <p:txBody>
          <a:bodyPr wrap="square" rtlCol="0">
            <a:spAutoFit/>
          </a:bodyPr>
          <a:lstStyle/>
          <a:p>
            <a:r>
              <a:rPr lang="id-ID" sz="1900" spc="380" dirty="0" smtClean="0">
                <a:solidFill>
                  <a:srgbClr val="242222"/>
                </a:solidFill>
                <a:latin typeface="Montserrat ExtraBold" panose="00000900000000000000" pitchFamily="50" charset="0"/>
              </a:rPr>
              <a:t>Additional skill</a:t>
            </a:r>
            <a:endParaRPr lang="id-ID" sz="1900" spc="380" dirty="0">
              <a:solidFill>
                <a:srgbClr val="242222"/>
              </a:solidFill>
              <a:latin typeface="Montserrat ExtraBold" panose="00000900000000000000" pitchFamily="50" charset="0"/>
            </a:endParaRPr>
          </a:p>
        </p:txBody>
      </p:sp>
      <p:sp>
        <p:nvSpPr>
          <p:cNvPr id="6" name="Text 12"/>
          <p:cNvSpPr/>
          <p:nvPr/>
        </p:nvSpPr>
        <p:spPr>
          <a:xfrm>
            <a:off x="2163233" y="5404976"/>
            <a:ext cx="5662604" cy="830997"/>
          </a:xfrm>
          <a:prstGeom prst="rect">
            <a:avLst/>
          </a:prstGeom>
        </p:spPr>
        <p:txBody>
          <a:bodyPr wrap="square">
            <a:spAutoFit/>
          </a:bodyPr>
          <a:lstStyle/>
          <a:p>
            <a:pPr>
              <a:lnSpc>
                <a:spcPct val="150000"/>
              </a:lnSpc>
            </a:pPr>
            <a:r>
              <a:rPr lang="id-ID" sz="800" dirty="0">
                <a:solidFill>
                  <a:srgbClr val="000000"/>
                </a:solidFill>
                <a:latin typeface="Montserrat Light" panose="00000400000000000000" pitchFamily="50" charset="0"/>
              </a:rPr>
              <a:t>ed ut perspiciatis unde omnis iste natus error sit voluptatem accusantium doloremque laudantium, totam rem aperiam, eaque ipsa quae ab illo inventore veritatis et quasi architecto beatae vitae dicta sunt </a:t>
            </a:r>
            <a:r>
              <a:rPr lang="id-ID" sz="800" dirty="0" smtClean="0">
                <a:solidFill>
                  <a:srgbClr val="000000"/>
                </a:solidFill>
                <a:latin typeface="Montserrat Light" panose="00000400000000000000" pitchFamily="50" charset="0"/>
              </a:rPr>
              <a:t>explica-bo</a:t>
            </a:r>
            <a:r>
              <a:rPr lang="id-ID" sz="800" dirty="0">
                <a:solidFill>
                  <a:srgbClr val="000000"/>
                </a:solidFill>
                <a:latin typeface="Montserrat Light" panose="00000400000000000000" pitchFamily="50" charset="0"/>
              </a:rPr>
              <a:t>. Nemo enim ipsam voluptatem quia voluptas sit aspernatur aut odit aut fugit, sed quia consequuntur magni dolores eos qui ratione voluptatem sequi nesciunt</a:t>
            </a:r>
            <a:endParaRPr lang="id-ID" sz="800" dirty="0">
              <a:latin typeface="Montserrat Light" panose="00000400000000000000" pitchFamily="50" charset="0"/>
            </a:endParaRPr>
          </a:p>
        </p:txBody>
      </p:sp>
      <p:sp>
        <p:nvSpPr>
          <p:cNvPr id="4" name="Text 11"/>
          <p:cNvSpPr txBox="1"/>
          <p:nvPr/>
        </p:nvSpPr>
        <p:spPr>
          <a:xfrm>
            <a:off x="508883" y="5422790"/>
            <a:ext cx="1574358" cy="369332"/>
          </a:xfrm>
          <a:prstGeom prst="rect">
            <a:avLst/>
          </a:prstGeom>
          <a:noFill/>
        </p:spPr>
        <p:txBody>
          <a:bodyPr wrap="square" rtlCol="0">
            <a:spAutoFit/>
          </a:bodyPr>
          <a:lstStyle/>
          <a:p>
            <a:r>
              <a:rPr lang="id-ID" spc="500" dirty="0" smtClean="0">
                <a:latin typeface="Montserrat Light" panose="00000400000000000000" pitchFamily="50" charset="0"/>
              </a:rPr>
              <a:t>Designs</a:t>
            </a:r>
            <a:endParaRPr lang="id-ID" spc="500" dirty="0">
              <a:latin typeface="Montserrat Light" panose="00000400000000000000" pitchFamily="50" charset="0"/>
            </a:endParaRPr>
          </a:p>
        </p:txBody>
      </p:sp>
      <p:sp>
        <p:nvSpPr>
          <p:cNvPr id="24" name="Text 10"/>
          <p:cNvSpPr txBox="1"/>
          <p:nvPr/>
        </p:nvSpPr>
        <p:spPr>
          <a:xfrm>
            <a:off x="7649152" y="4105318"/>
            <a:ext cx="658638" cy="384721"/>
          </a:xfrm>
          <a:prstGeom prst="rect">
            <a:avLst/>
          </a:prstGeom>
          <a:noFill/>
        </p:spPr>
        <p:txBody>
          <a:bodyPr wrap="square" rtlCol="0">
            <a:spAutoFit/>
          </a:bodyPr>
          <a:lstStyle/>
          <a:p>
            <a:r>
              <a:rPr lang="id-ID" sz="1900" spc="300" dirty="0" smtClean="0">
                <a:latin typeface="Montserrat ExtraBold" panose="00000900000000000000" pitchFamily="50" charset="0"/>
              </a:rPr>
              <a:t>Pr</a:t>
            </a:r>
            <a:endParaRPr lang="id-ID" sz="1900" spc="300" dirty="0">
              <a:latin typeface="Montserrat ExtraBold" panose="00000900000000000000" pitchFamily="50" charset="0"/>
            </a:endParaRPr>
          </a:p>
        </p:txBody>
      </p:sp>
      <p:sp>
        <p:nvSpPr>
          <p:cNvPr id="23" name="Text 09"/>
          <p:cNvSpPr txBox="1"/>
          <p:nvPr/>
        </p:nvSpPr>
        <p:spPr>
          <a:xfrm>
            <a:off x="5996604" y="4105318"/>
            <a:ext cx="658638" cy="384721"/>
          </a:xfrm>
          <a:prstGeom prst="rect">
            <a:avLst/>
          </a:prstGeom>
          <a:noFill/>
        </p:spPr>
        <p:txBody>
          <a:bodyPr wrap="square" rtlCol="0">
            <a:spAutoFit/>
          </a:bodyPr>
          <a:lstStyle/>
          <a:p>
            <a:r>
              <a:rPr lang="id-ID" sz="1900" spc="300" dirty="0" smtClean="0">
                <a:latin typeface="Montserrat ExtraBold" panose="00000900000000000000" pitchFamily="50" charset="0"/>
              </a:rPr>
              <a:t>Ps.</a:t>
            </a:r>
            <a:endParaRPr lang="id-ID" sz="1900" spc="300" dirty="0">
              <a:latin typeface="Montserrat ExtraBold" panose="00000900000000000000" pitchFamily="50" charset="0"/>
            </a:endParaRPr>
          </a:p>
        </p:txBody>
      </p:sp>
      <p:sp>
        <p:nvSpPr>
          <p:cNvPr id="22" name="Text 08"/>
          <p:cNvSpPr txBox="1"/>
          <p:nvPr/>
        </p:nvSpPr>
        <p:spPr>
          <a:xfrm>
            <a:off x="4288399" y="4105319"/>
            <a:ext cx="601653" cy="384721"/>
          </a:xfrm>
          <a:prstGeom prst="rect">
            <a:avLst/>
          </a:prstGeom>
          <a:noFill/>
        </p:spPr>
        <p:txBody>
          <a:bodyPr wrap="square" rtlCol="0">
            <a:spAutoFit/>
          </a:bodyPr>
          <a:lstStyle/>
          <a:p>
            <a:r>
              <a:rPr lang="id-ID" sz="1900" spc="300" dirty="0" smtClean="0">
                <a:latin typeface="Montserrat ExtraBold" panose="00000900000000000000" pitchFamily="50" charset="0"/>
              </a:rPr>
              <a:t>Ae</a:t>
            </a:r>
            <a:endParaRPr lang="id-ID" sz="1900" spc="300" dirty="0">
              <a:latin typeface="Montserrat ExtraBold" panose="00000900000000000000" pitchFamily="50" charset="0"/>
            </a:endParaRPr>
          </a:p>
        </p:txBody>
      </p:sp>
      <p:sp>
        <p:nvSpPr>
          <p:cNvPr id="21" name="Text 07"/>
          <p:cNvSpPr txBox="1"/>
          <p:nvPr/>
        </p:nvSpPr>
        <p:spPr>
          <a:xfrm>
            <a:off x="2608032" y="4105319"/>
            <a:ext cx="572489" cy="384721"/>
          </a:xfrm>
          <a:prstGeom prst="rect">
            <a:avLst/>
          </a:prstGeom>
          <a:noFill/>
        </p:spPr>
        <p:txBody>
          <a:bodyPr wrap="square" rtlCol="0">
            <a:spAutoFit/>
          </a:bodyPr>
          <a:lstStyle/>
          <a:p>
            <a:r>
              <a:rPr lang="id-ID" sz="1900" spc="300" dirty="0" smtClean="0">
                <a:latin typeface="Montserrat ExtraBold" panose="00000900000000000000" pitchFamily="50" charset="0"/>
              </a:rPr>
              <a:t>Ai</a:t>
            </a:r>
            <a:endParaRPr lang="id-ID" sz="1900" spc="300" dirty="0">
              <a:latin typeface="Montserrat ExtraBold" panose="00000900000000000000" pitchFamily="50" charset="0"/>
            </a:endParaRPr>
          </a:p>
        </p:txBody>
      </p:sp>
      <p:sp>
        <p:nvSpPr>
          <p:cNvPr id="20" name="Text 06"/>
          <p:cNvSpPr txBox="1"/>
          <p:nvPr/>
        </p:nvSpPr>
        <p:spPr>
          <a:xfrm>
            <a:off x="954161" y="4105319"/>
            <a:ext cx="572489" cy="384721"/>
          </a:xfrm>
          <a:prstGeom prst="rect">
            <a:avLst/>
          </a:prstGeom>
          <a:noFill/>
        </p:spPr>
        <p:txBody>
          <a:bodyPr wrap="square" rtlCol="0">
            <a:spAutoFit/>
          </a:bodyPr>
          <a:lstStyle/>
          <a:p>
            <a:r>
              <a:rPr lang="id-ID" sz="1900" spc="300" dirty="0" smtClean="0">
                <a:latin typeface="Montserrat ExtraBold" panose="00000900000000000000" pitchFamily="50" charset="0"/>
              </a:rPr>
              <a:t>Ps</a:t>
            </a:r>
            <a:endParaRPr lang="id-ID" sz="1900" spc="300" dirty="0">
              <a:latin typeface="Montserrat ExtraBold" panose="00000900000000000000" pitchFamily="50" charset="0"/>
            </a:endParaRPr>
          </a:p>
        </p:txBody>
      </p:sp>
      <p:sp>
        <p:nvSpPr>
          <p:cNvPr id="19" name="Text 05"/>
          <p:cNvSpPr txBox="1"/>
          <p:nvPr/>
        </p:nvSpPr>
        <p:spPr>
          <a:xfrm>
            <a:off x="7625299" y="2211583"/>
            <a:ext cx="849470" cy="384721"/>
          </a:xfrm>
          <a:prstGeom prst="rect">
            <a:avLst/>
          </a:prstGeom>
          <a:noFill/>
        </p:spPr>
        <p:txBody>
          <a:bodyPr wrap="square" rtlCol="0">
            <a:spAutoFit/>
          </a:bodyPr>
          <a:lstStyle/>
          <a:p>
            <a:r>
              <a:rPr lang="id-ID" sz="1900" spc="300" dirty="0" smtClean="0">
                <a:latin typeface="Montserrat ExtraBold" panose="00000900000000000000" pitchFamily="50" charset="0"/>
              </a:rPr>
              <a:t>10%</a:t>
            </a:r>
            <a:endParaRPr lang="id-ID" sz="1900" spc="300" dirty="0">
              <a:latin typeface="Montserrat ExtraBold" panose="00000900000000000000" pitchFamily="50" charset="0"/>
            </a:endParaRPr>
          </a:p>
        </p:txBody>
      </p:sp>
      <p:sp>
        <p:nvSpPr>
          <p:cNvPr id="18" name="Text 04"/>
          <p:cNvSpPr txBox="1"/>
          <p:nvPr/>
        </p:nvSpPr>
        <p:spPr>
          <a:xfrm>
            <a:off x="5996604" y="2219740"/>
            <a:ext cx="849470" cy="384721"/>
          </a:xfrm>
          <a:prstGeom prst="rect">
            <a:avLst/>
          </a:prstGeom>
          <a:noFill/>
        </p:spPr>
        <p:txBody>
          <a:bodyPr wrap="square" rtlCol="0">
            <a:spAutoFit/>
          </a:bodyPr>
          <a:lstStyle/>
          <a:p>
            <a:r>
              <a:rPr lang="id-ID" sz="1900" spc="300" dirty="0" smtClean="0">
                <a:latin typeface="Montserrat ExtraBold" panose="00000900000000000000" pitchFamily="50" charset="0"/>
              </a:rPr>
              <a:t>20%</a:t>
            </a:r>
            <a:endParaRPr lang="id-ID" sz="1900" spc="300" dirty="0">
              <a:latin typeface="Montserrat ExtraBold" panose="00000900000000000000" pitchFamily="50" charset="0"/>
            </a:endParaRPr>
          </a:p>
        </p:txBody>
      </p:sp>
      <p:sp>
        <p:nvSpPr>
          <p:cNvPr id="17" name="Text 03"/>
          <p:cNvSpPr txBox="1"/>
          <p:nvPr/>
        </p:nvSpPr>
        <p:spPr>
          <a:xfrm>
            <a:off x="4288399" y="2219740"/>
            <a:ext cx="849470" cy="384721"/>
          </a:xfrm>
          <a:prstGeom prst="rect">
            <a:avLst/>
          </a:prstGeom>
          <a:noFill/>
        </p:spPr>
        <p:txBody>
          <a:bodyPr wrap="square" rtlCol="0">
            <a:spAutoFit/>
          </a:bodyPr>
          <a:lstStyle/>
          <a:p>
            <a:r>
              <a:rPr lang="id-ID" sz="1900" spc="300" dirty="0">
                <a:latin typeface="Montserrat ExtraBold" panose="00000900000000000000" pitchFamily="50" charset="0"/>
              </a:rPr>
              <a:t>4</a:t>
            </a:r>
            <a:r>
              <a:rPr lang="id-ID" sz="1900" spc="300" dirty="0" smtClean="0">
                <a:latin typeface="Montserrat ExtraBold" panose="00000900000000000000" pitchFamily="50" charset="0"/>
              </a:rPr>
              <a:t>0%</a:t>
            </a:r>
            <a:endParaRPr lang="id-ID" sz="1900" spc="300" dirty="0">
              <a:latin typeface="Montserrat ExtraBold" panose="00000900000000000000" pitchFamily="50" charset="0"/>
            </a:endParaRPr>
          </a:p>
        </p:txBody>
      </p:sp>
      <p:sp>
        <p:nvSpPr>
          <p:cNvPr id="16" name="Text 02"/>
          <p:cNvSpPr txBox="1"/>
          <p:nvPr/>
        </p:nvSpPr>
        <p:spPr>
          <a:xfrm>
            <a:off x="2537787" y="2219740"/>
            <a:ext cx="849470" cy="384721"/>
          </a:xfrm>
          <a:prstGeom prst="rect">
            <a:avLst/>
          </a:prstGeom>
          <a:noFill/>
        </p:spPr>
        <p:txBody>
          <a:bodyPr wrap="square" rtlCol="0">
            <a:spAutoFit/>
          </a:bodyPr>
          <a:lstStyle/>
          <a:p>
            <a:r>
              <a:rPr lang="id-ID" sz="1900" spc="300" dirty="0" smtClean="0">
                <a:latin typeface="Montserrat ExtraBold" panose="00000900000000000000" pitchFamily="50" charset="0"/>
              </a:rPr>
              <a:t>50%</a:t>
            </a:r>
            <a:endParaRPr lang="id-ID" sz="1900" spc="300" dirty="0">
              <a:latin typeface="Montserrat ExtraBold" panose="00000900000000000000" pitchFamily="50" charset="0"/>
            </a:endParaRPr>
          </a:p>
        </p:txBody>
      </p:sp>
      <p:sp>
        <p:nvSpPr>
          <p:cNvPr id="15" name="Text 01"/>
          <p:cNvSpPr txBox="1"/>
          <p:nvPr/>
        </p:nvSpPr>
        <p:spPr>
          <a:xfrm>
            <a:off x="811030" y="2219740"/>
            <a:ext cx="1310641" cy="384721"/>
          </a:xfrm>
          <a:prstGeom prst="rect">
            <a:avLst/>
          </a:prstGeom>
          <a:noFill/>
        </p:spPr>
        <p:txBody>
          <a:bodyPr wrap="square" rtlCol="0">
            <a:spAutoFit/>
          </a:bodyPr>
          <a:lstStyle/>
          <a:p>
            <a:r>
              <a:rPr lang="id-ID" sz="1900" spc="300" dirty="0" smtClean="0">
                <a:latin typeface="Montserrat ExtraBold" panose="00000900000000000000" pitchFamily="50" charset="0"/>
              </a:rPr>
              <a:t>100%</a:t>
            </a:r>
            <a:endParaRPr lang="id-ID" sz="1900" spc="300" dirty="0">
              <a:latin typeface="Montserrat ExtraBold" panose="00000900000000000000" pitchFamily="50" charset="0"/>
            </a:endParaRPr>
          </a:p>
        </p:txBody>
      </p:sp>
      <p:graphicFrame>
        <p:nvGraphicFramePr>
          <p:cNvPr id="11" name="Chart 05"/>
          <p:cNvGraphicFramePr/>
          <p:nvPr>
            <p:extLst/>
          </p:nvPr>
        </p:nvGraphicFramePr>
        <p:xfrm>
          <a:off x="7318310" y="2569027"/>
          <a:ext cx="1343608" cy="13436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04"/>
          <p:cNvGraphicFramePr/>
          <p:nvPr>
            <p:extLst/>
          </p:nvPr>
        </p:nvGraphicFramePr>
        <p:xfrm>
          <a:off x="5719665" y="2593909"/>
          <a:ext cx="1343608" cy="13436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03"/>
          <p:cNvGraphicFramePr/>
          <p:nvPr>
            <p:extLst/>
          </p:nvPr>
        </p:nvGraphicFramePr>
        <p:xfrm>
          <a:off x="4018384" y="2590799"/>
          <a:ext cx="1343608" cy="134361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02"/>
          <p:cNvGraphicFramePr/>
          <p:nvPr>
            <p:extLst/>
          </p:nvPr>
        </p:nvGraphicFramePr>
        <p:xfrm>
          <a:off x="2317102" y="2597020"/>
          <a:ext cx="1343608" cy="134361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01"/>
          <p:cNvGraphicFramePr/>
          <p:nvPr>
            <p:extLst>
              <p:ext uri="{D42A27DB-BD31-4B8C-83A1-F6EECF244321}">
                <p14:modId xmlns:p14="http://schemas.microsoft.com/office/powerpoint/2010/main" val="1442798063"/>
              </p:ext>
            </p:extLst>
          </p:nvPr>
        </p:nvGraphicFramePr>
        <p:xfrm>
          <a:off x="559837" y="2612571"/>
          <a:ext cx="1343608" cy="1343610"/>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 02"/>
          <p:cNvSpPr txBox="1"/>
          <p:nvPr/>
        </p:nvSpPr>
        <p:spPr>
          <a:xfrm>
            <a:off x="763324" y="1033422"/>
            <a:ext cx="2417197" cy="461665"/>
          </a:xfrm>
          <a:prstGeom prst="rect">
            <a:avLst/>
          </a:prstGeom>
          <a:noFill/>
        </p:spPr>
        <p:txBody>
          <a:bodyPr wrap="square" rtlCol="0">
            <a:spAutoFit/>
          </a:bodyPr>
          <a:lstStyle/>
          <a:p>
            <a:r>
              <a:rPr lang="id-ID" sz="2400" spc="380" dirty="0" smtClean="0">
                <a:solidFill>
                  <a:srgbClr val="EC1A22"/>
                </a:solidFill>
                <a:latin typeface="Montserrat ExtraBold" panose="00000900000000000000" pitchFamily="50" charset="0"/>
              </a:rPr>
              <a:t>Skill.</a:t>
            </a:r>
            <a:endParaRPr lang="id-ID" sz="2400" spc="380" dirty="0">
              <a:solidFill>
                <a:srgbClr val="EC1A22"/>
              </a:solidFill>
              <a:latin typeface="Montserrat ExtraBold" panose="00000900000000000000" pitchFamily="50" charset="0"/>
            </a:endParaRPr>
          </a:p>
        </p:txBody>
      </p:sp>
      <p:sp>
        <p:nvSpPr>
          <p:cNvPr id="14" name="Text 01"/>
          <p:cNvSpPr txBox="1"/>
          <p:nvPr/>
        </p:nvSpPr>
        <p:spPr>
          <a:xfrm>
            <a:off x="763325" y="683071"/>
            <a:ext cx="2266122" cy="461665"/>
          </a:xfrm>
          <a:prstGeom prst="rect">
            <a:avLst/>
          </a:prstGeom>
          <a:noFill/>
        </p:spPr>
        <p:txBody>
          <a:bodyPr wrap="square" rtlCol="0">
            <a:spAutoFit/>
          </a:bodyPr>
          <a:lstStyle/>
          <a:p>
            <a:r>
              <a:rPr lang="id-ID" sz="2400" spc="380" dirty="0" smtClean="0">
                <a:solidFill>
                  <a:srgbClr val="242222"/>
                </a:solidFill>
                <a:latin typeface="Montserrat ExtraBold" panose="00000900000000000000" pitchFamily="50" charset="0"/>
              </a:rPr>
              <a:t>POINT of</a:t>
            </a:r>
            <a:endParaRPr lang="id-ID" sz="2400" spc="380" dirty="0">
              <a:solidFill>
                <a:srgbClr val="242222"/>
              </a:solidFill>
              <a:latin typeface="Montserrat ExtraBold" panose="00000900000000000000" pitchFamily="50" charset="0"/>
            </a:endParaRPr>
          </a:p>
        </p:txBody>
      </p:sp>
    </p:spTree>
    <p:extLst>
      <p:ext uri="{BB962C8B-B14F-4D97-AF65-F5344CB8AC3E}">
        <p14:creationId xmlns:p14="http://schemas.microsoft.com/office/powerpoint/2010/main" val="26398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50"/>
                                        <p:tgtEl>
                                          <p:spTgt spid="7"/>
                                        </p:tgtEl>
                                      </p:cBhvr>
                                    </p:animEffect>
                                  </p:childTnLst>
                                </p:cTn>
                              </p:par>
                            </p:childTnLst>
                          </p:cTn>
                        </p:par>
                        <p:par>
                          <p:cTn id="24" fill="hold">
                            <p:stCondLst>
                              <p:cond delay="225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50"/>
                                        <p:tgtEl>
                                          <p:spTgt spid="20"/>
                                        </p:tgtEl>
                                      </p:cBhvr>
                                    </p:animEffect>
                                    <p:anim calcmode="lin" valueType="num">
                                      <p:cBhvr>
                                        <p:cTn id="28" dur="250" fill="hold"/>
                                        <p:tgtEl>
                                          <p:spTgt spid="20"/>
                                        </p:tgtEl>
                                        <p:attrNameLst>
                                          <p:attrName>ppt_x</p:attrName>
                                        </p:attrNameLst>
                                      </p:cBhvr>
                                      <p:tavLst>
                                        <p:tav tm="0">
                                          <p:val>
                                            <p:strVal val="#ppt_x"/>
                                          </p:val>
                                        </p:tav>
                                        <p:tav tm="100000">
                                          <p:val>
                                            <p:strVal val="#ppt_x"/>
                                          </p:val>
                                        </p:tav>
                                      </p:tavLst>
                                    </p:anim>
                                    <p:anim calcmode="lin" valueType="num">
                                      <p:cBhvr>
                                        <p:cTn id="29" dur="25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heel(1)">
                                      <p:cBhvr>
                                        <p:cTn id="37" dur="250"/>
                                        <p:tgtEl>
                                          <p:spTgt spid="8">
                                            <p:graphicEl>
                                              <a:chart seriesIdx="-3" categoryIdx="-3" bldStep="gridLegend"/>
                                            </p:graphicEl>
                                          </p:spTgt>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8">
                                            <p:graphicEl>
                                              <a:chart seriesIdx="-4" categoryIdx="0" bldStep="category"/>
                                            </p:graphicEl>
                                          </p:spTgt>
                                        </p:tgtEl>
                                        <p:attrNameLst>
                                          <p:attrName>style.visibility</p:attrName>
                                        </p:attrNameLst>
                                      </p:cBhvr>
                                      <p:to>
                                        <p:strVal val="visible"/>
                                      </p:to>
                                    </p:set>
                                    <p:animEffect transition="in" filter="wheel(1)">
                                      <p:cBhvr>
                                        <p:cTn id="40" dur="250"/>
                                        <p:tgtEl>
                                          <p:spTgt spid="8">
                                            <p:graphicEl>
                                              <a:chart seriesIdx="-4" categoryIdx="0" bldStep="category"/>
                                            </p:graphicEl>
                                          </p:spTgt>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8">
                                            <p:graphicEl>
                                              <a:chart seriesIdx="-4" categoryIdx="1" bldStep="category"/>
                                            </p:graphicEl>
                                          </p:spTgt>
                                        </p:tgtEl>
                                        <p:attrNameLst>
                                          <p:attrName>style.visibility</p:attrName>
                                        </p:attrNameLst>
                                      </p:cBhvr>
                                      <p:to>
                                        <p:strVal val="visible"/>
                                      </p:to>
                                    </p:set>
                                    <p:animEffect transition="in" filter="wheel(1)">
                                      <p:cBhvr>
                                        <p:cTn id="43" dur="250"/>
                                        <p:tgtEl>
                                          <p:spTgt spid="8">
                                            <p:graphicEl>
                                              <a:chart seriesIdx="-4" categoryIdx="1" bldStep="category"/>
                                            </p:graphicEl>
                                          </p:spTgt>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8">
                                            <p:graphicEl>
                                              <a:chart seriesIdx="-4" categoryIdx="2" bldStep="category"/>
                                            </p:graphicEl>
                                          </p:spTgt>
                                        </p:tgtEl>
                                        <p:attrNameLst>
                                          <p:attrName>style.visibility</p:attrName>
                                        </p:attrNameLst>
                                      </p:cBhvr>
                                      <p:to>
                                        <p:strVal val="visible"/>
                                      </p:to>
                                    </p:set>
                                    <p:animEffect transition="in" filter="wheel(1)">
                                      <p:cBhvr>
                                        <p:cTn id="46" dur="250"/>
                                        <p:tgtEl>
                                          <p:spTgt spid="8">
                                            <p:graphicEl>
                                              <a:chart seriesIdx="-4" categoryIdx="2" bldStep="category"/>
                                            </p:graphicEl>
                                          </p:spTgt>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8">
                                            <p:graphicEl>
                                              <a:chart seriesIdx="-4" categoryIdx="3" bldStep="category"/>
                                            </p:graphicEl>
                                          </p:spTgt>
                                        </p:tgtEl>
                                        <p:attrNameLst>
                                          <p:attrName>style.visibility</p:attrName>
                                        </p:attrNameLst>
                                      </p:cBhvr>
                                      <p:to>
                                        <p:strVal val="visible"/>
                                      </p:to>
                                    </p:set>
                                    <p:animEffect transition="in" filter="wheel(1)">
                                      <p:cBhvr>
                                        <p:cTn id="49" dur="250"/>
                                        <p:tgtEl>
                                          <p:spTgt spid="8">
                                            <p:graphicEl>
                                              <a:chart seriesIdx="-4" categoryIdx="3" bldStep="category"/>
                                            </p:graphicEl>
                                          </p:spTgt>
                                        </p:tgtEl>
                                      </p:cBhvr>
                                    </p:animEffect>
                                  </p:childTnLst>
                                </p:cTn>
                              </p:par>
                            </p:childTnLst>
                          </p:cTn>
                        </p:par>
                        <p:par>
                          <p:cTn id="50" fill="hold">
                            <p:stCondLst>
                              <p:cond delay="3250"/>
                            </p:stCondLst>
                            <p:childTnLst>
                              <p:par>
                                <p:cTn id="51" presetID="2" presetClass="entr" presetSubtype="4"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50" fill="hold"/>
                                        <p:tgtEl>
                                          <p:spTgt spid="21"/>
                                        </p:tgtEl>
                                        <p:attrNameLst>
                                          <p:attrName>ppt_x</p:attrName>
                                        </p:attrNameLst>
                                      </p:cBhvr>
                                      <p:tavLst>
                                        <p:tav tm="0">
                                          <p:val>
                                            <p:strVal val="#ppt_x"/>
                                          </p:val>
                                        </p:tav>
                                        <p:tav tm="100000">
                                          <p:val>
                                            <p:strVal val="#ppt_x"/>
                                          </p:val>
                                        </p:tav>
                                      </p:tavLst>
                                    </p:anim>
                                    <p:anim calcmode="lin" valueType="num">
                                      <p:cBhvr additive="base">
                                        <p:cTn id="54" dur="250" fill="hold"/>
                                        <p:tgtEl>
                                          <p:spTgt spid="21"/>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childTnLst>
                          </p:cTn>
                        </p:par>
                        <p:par>
                          <p:cTn id="59" fill="hold">
                            <p:stCondLst>
                              <p:cond delay="4000"/>
                            </p:stCondLst>
                            <p:childTnLst>
                              <p:par>
                                <p:cTn id="60" presetID="21" presetClass="entr" presetSubtype="1" fill="hold" grpId="0" nodeType="afterEffect">
                                  <p:stCondLst>
                                    <p:cond delay="0"/>
                                  </p:stCondLst>
                                  <p:childTnLst>
                                    <p:set>
                                      <p:cBhvr>
                                        <p:cTn id="61"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wheel(1)">
                                      <p:cBhvr>
                                        <p:cTn id="62" dur="250"/>
                                        <p:tgtEl>
                                          <p:spTgt spid="9">
                                            <p:graphicEl>
                                              <a:chart seriesIdx="-3" categoryIdx="-3" bldStep="gridLegend"/>
                                            </p:graphicEl>
                                          </p:spTgt>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wheel(1)">
                                      <p:cBhvr>
                                        <p:cTn id="65" dur="250"/>
                                        <p:tgtEl>
                                          <p:spTgt spid="9">
                                            <p:graphicEl>
                                              <a:chart seriesIdx="-4" categoryIdx="0" bldStep="category"/>
                                            </p:graphicEl>
                                          </p:spTgt>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wheel(1)">
                                      <p:cBhvr>
                                        <p:cTn id="68" dur="250"/>
                                        <p:tgtEl>
                                          <p:spTgt spid="9">
                                            <p:graphicEl>
                                              <a:chart seriesIdx="-4" categoryIdx="1" bldStep="category"/>
                                            </p:graphicEl>
                                          </p:spTgt>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wheel(1)">
                                      <p:cBhvr>
                                        <p:cTn id="71" dur="250"/>
                                        <p:tgtEl>
                                          <p:spTgt spid="9">
                                            <p:graphicEl>
                                              <a:chart seriesIdx="-4" categoryIdx="2" bldStep="category"/>
                                            </p:graphicEl>
                                          </p:spTgt>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9">
                                            <p:graphicEl>
                                              <a:chart seriesIdx="-4" categoryIdx="3" bldStep="category"/>
                                            </p:graphicEl>
                                          </p:spTgt>
                                        </p:tgtEl>
                                        <p:attrNameLst>
                                          <p:attrName>style.visibility</p:attrName>
                                        </p:attrNameLst>
                                      </p:cBhvr>
                                      <p:to>
                                        <p:strVal val="visible"/>
                                      </p:to>
                                    </p:set>
                                    <p:animEffect transition="in" filter="wheel(1)">
                                      <p:cBhvr>
                                        <p:cTn id="74" dur="250"/>
                                        <p:tgtEl>
                                          <p:spTgt spid="9">
                                            <p:graphicEl>
                                              <a:chart seriesIdx="-4" categoryIdx="3" bldStep="category"/>
                                            </p:graphicEl>
                                          </p:spTgt>
                                        </p:tgtEl>
                                      </p:cBhvr>
                                    </p:animEffect>
                                  </p:childTnLst>
                                </p:cTn>
                              </p:par>
                            </p:childTnLst>
                          </p:cTn>
                        </p:par>
                        <p:par>
                          <p:cTn id="75" fill="hold">
                            <p:stCondLst>
                              <p:cond delay="4250"/>
                            </p:stCondLst>
                            <p:childTnLst>
                              <p:par>
                                <p:cTn id="76" presetID="2" presetClass="entr" presetSubtype="4"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additive="base">
                                        <p:cTn id="78" dur="250" fill="hold"/>
                                        <p:tgtEl>
                                          <p:spTgt spid="22"/>
                                        </p:tgtEl>
                                        <p:attrNameLst>
                                          <p:attrName>ppt_x</p:attrName>
                                        </p:attrNameLst>
                                      </p:cBhvr>
                                      <p:tavLst>
                                        <p:tav tm="0">
                                          <p:val>
                                            <p:strVal val="#ppt_x"/>
                                          </p:val>
                                        </p:tav>
                                        <p:tav tm="100000">
                                          <p:val>
                                            <p:strVal val="#ppt_x"/>
                                          </p:val>
                                        </p:tav>
                                      </p:tavLst>
                                    </p:anim>
                                    <p:anim calcmode="lin" valueType="num">
                                      <p:cBhvr additive="base">
                                        <p:cTn id="79" dur="250" fill="hold"/>
                                        <p:tgtEl>
                                          <p:spTgt spid="2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par>
                          <p:cTn id="84" fill="hold">
                            <p:stCondLst>
                              <p:cond delay="5000"/>
                            </p:stCondLst>
                            <p:childTnLst>
                              <p:par>
                                <p:cTn id="85" presetID="21" presetClass="entr" presetSubtype="1" fill="hold" grpId="0" nodeType="afterEffect">
                                  <p:stCondLst>
                                    <p:cond delay="0"/>
                                  </p:stCondLst>
                                  <p:childTnLst>
                                    <p:set>
                                      <p:cBhvr>
                                        <p:cTn id="8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87" dur="250"/>
                                        <p:tgtEl>
                                          <p:spTgt spid="10">
                                            <p:graphicEl>
                                              <a:chart seriesIdx="-3" categoryIdx="-3" bldStep="gridLegend"/>
                                            </p:graphicEl>
                                          </p:spTgt>
                                        </p:tgtEl>
                                      </p:cBhvr>
                                    </p:animEffect>
                                  </p:childTnLst>
                                </p:cTn>
                              </p:par>
                              <p:par>
                                <p:cTn id="88" presetID="21" presetClass="entr" presetSubtype="1" fill="hold" grpId="0" nodeType="withEffect">
                                  <p:stCondLst>
                                    <p:cond delay="0"/>
                                  </p:stCondLst>
                                  <p:childTnLst>
                                    <p:set>
                                      <p:cBhvr>
                                        <p:cTn id="89" dur="1" fill="hold">
                                          <p:stCondLst>
                                            <p:cond delay="0"/>
                                          </p:stCondLst>
                                        </p:cTn>
                                        <p:tgtEl>
                                          <p:spTgt spid="10">
                                            <p:graphicEl>
                                              <a:chart seriesIdx="-4" categoryIdx="0" bldStep="category"/>
                                            </p:graphicEl>
                                          </p:spTgt>
                                        </p:tgtEl>
                                        <p:attrNameLst>
                                          <p:attrName>style.visibility</p:attrName>
                                        </p:attrNameLst>
                                      </p:cBhvr>
                                      <p:to>
                                        <p:strVal val="visible"/>
                                      </p:to>
                                    </p:set>
                                    <p:animEffect transition="in" filter="wheel(1)">
                                      <p:cBhvr>
                                        <p:cTn id="90" dur="250"/>
                                        <p:tgtEl>
                                          <p:spTgt spid="10">
                                            <p:graphicEl>
                                              <a:chart seriesIdx="-4" categoryIdx="0" bldStep="category"/>
                                            </p:graphicEl>
                                          </p:spTgt>
                                        </p:tgtEl>
                                      </p:cBhvr>
                                    </p:animEffect>
                                  </p:childTnLst>
                                </p:cTn>
                              </p:par>
                              <p:par>
                                <p:cTn id="91" presetID="21" presetClass="entr" presetSubtype="1" fill="hold" grpId="0" nodeType="withEffect">
                                  <p:stCondLst>
                                    <p:cond delay="0"/>
                                  </p:stCondLst>
                                  <p:childTnLst>
                                    <p:set>
                                      <p:cBhvr>
                                        <p:cTn id="92" dur="1" fill="hold">
                                          <p:stCondLst>
                                            <p:cond delay="0"/>
                                          </p:stCondLst>
                                        </p:cTn>
                                        <p:tgtEl>
                                          <p:spTgt spid="10">
                                            <p:graphicEl>
                                              <a:chart seriesIdx="-4" categoryIdx="1" bldStep="category"/>
                                            </p:graphicEl>
                                          </p:spTgt>
                                        </p:tgtEl>
                                        <p:attrNameLst>
                                          <p:attrName>style.visibility</p:attrName>
                                        </p:attrNameLst>
                                      </p:cBhvr>
                                      <p:to>
                                        <p:strVal val="visible"/>
                                      </p:to>
                                    </p:set>
                                    <p:animEffect transition="in" filter="wheel(1)">
                                      <p:cBhvr>
                                        <p:cTn id="93" dur="250"/>
                                        <p:tgtEl>
                                          <p:spTgt spid="10">
                                            <p:graphicEl>
                                              <a:chart seriesIdx="-4" categoryIdx="1" bldStep="category"/>
                                            </p:graphicEl>
                                          </p:spTgt>
                                        </p:tgtEl>
                                      </p:cBhvr>
                                    </p:animEffect>
                                  </p:childTnLst>
                                </p:cTn>
                              </p:par>
                              <p:par>
                                <p:cTn id="94" presetID="21" presetClass="entr" presetSubtype="1" fill="hold" grpId="0" nodeType="withEffect">
                                  <p:stCondLst>
                                    <p:cond delay="0"/>
                                  </p:stCondLst>
                                  <p:childTnLst>
                                    <p:set>
                                      <p:cBhvr>
                                        <p:cTn id="95" dur="1" fill="hold">
                                          <p:stCondLst>
                                            <p:cond delay="0"/>
                                          </p:stCondLst>
                                        </p:cTn>
                                        <p:tgtEl>
                                          <p:spTgt spid="10">
                                            <p:graphicEl>
                                              <a:chart seriesIdx="-4" categoryIdx="2" bldStep="category"/>
                                            </p:graphicEl>
                                          </p:spTgt>
                                        </p:tgtEl>
                                        <p:attrNameLst>
                                          <p:attrName>style.visibility</p:attrName>
                                        </p:attrNameLst>
                                      </p:cBhvr>
                                      <p:to>
                                        <p:strVal val="visible"/>
                                      </p:to>
                                    </p:set>
                                    <p:animEffect transition="in" filter="wheel(1)">
                                      <p:cBhvr>
                                        <p:cTn id="96" dur="250"/>
                                        <p:tgtEl>
                                          <p:spTgt spid="10">
                                            <p:graphicEl>
                                              <a:chart seriesIdx="-4" categoryIdx="2" bldStep="category"/>
                                            </p:graphicEl>
                                          </p:spTgt>
                                        </p:tgtEl>
                                      </p:cBhvr>
                                    </p:animEffect>
                                  </p:childTnLst>
                                </p:cTn>
                              </p:par>
                              <p:par>
                                <p:cTn id="97" presetID="21" presetClass="entr" presetSubtype="1" fill="hold" grpId="0" nodeType="withEffect">
                                  <p:stCondLst>
                                    <p:cond delay="0"/>
                                  </p:stCondLst>
                                  <p:childTnLst>
                                    <p:set>
                                      <p:cBhvr>
                                        <p:cTn id="98" dur="1" fill="hold">
                                          <p:stCondLst>
                                            <p:cond delay="0"/>
                                          </p:stCondLst>
                                        </p:cTn>
                                        <p:tgtEl>
                                          <p:spTgt spid="10">
                                            <p:graphicEl>
                                              <a:chart seriesIdx="-4" categoryIdx="3" bldStep="category"/>
                                            </p:graphicEl>
                                          </p:spTgt>
                                        </p:tgtEl>
                                        <p:attrNameLst>
                                          <p:attrName>style.visibility</p:attrName>
                                        </p:attrNameLst>
                                      </p:cBhvr>
                                      <p:to>
                                        <p:strVal val="visible"/>
                                      </p:to>
                                    </p:set>
                                    <p:animEffect transition="in" filter="wheel(1)">
                                      <p:cBhvr>
                                        <p:cTn id="99" dur="250"/>
                                        <p:tgtEl>
                                          <p:spTgt spid="10">
                                            <p:graphicEl>
                                              <a:chart seriesIdx="-4" categoryIdx="3" bldStep="category"/>
                                            </p:graphicEl>
                                          </p:spTgt>
                                        </p:tgtEl>
                                      </p:cBhvr>
                                    </p:animEffect>
                                  </p:childTnLst>
                                </p:cTn>
                              </p:par>
                            </p:childTnLst>
                          </p:cTn>
                        </p:par>
                        <p:par>
                          <p:cTn id="100" fill="hold">
                            <p:stCondLst>
                              <p:cond delay="5250"/>
                            </p:stCondLst>
                            <p:childTnLst>
                              <p:par>
                                <p:cTn id="101" presetID="2" presetClass="entr" presetSubtype="4" fill="hold" grpId="0" nodeType="after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250" fill="hold"/>
                                        <p:tgtEl>
                                          <p:spTgt spid="23"/>
                                        </p:tgtEl>
                                        <p:attrNameLst>
                                          <p:attrName>ppt_x</p:attrName>
                                        </p:attrNameLst>
                                      </p:cBhvr>
                                      <p:tavLst>
                                        <p:tav tm="0">
                                          <p:val>
                                            <p:strVal val="#ppt_x"/>
                                          </p:val>
                                        </p:tav>
                                        <p:tav tm="100000">
                                          <p:val>
                                            <p:strVal val="#ppt_x"/>
                                          </p:val>
                                        </p:tav>
                                      </p:tavLst>
                                    </p:anim>
                                    <p:anim calcmode="lin" valueType="num">
                                      <p:cBhvr additive="base">
                                        <p:cTn id="104" dur="250" fill="hold"/>
                                        <p:tgtEl>
                                          <p:spTgt spid="23"/>
                                        </p:tgtEl>
                                        <p:attrNameLst>
                                          <p:attrName>ppt_y</p:attrName>
                                        </p:attrNameLst>
                                      </p:cBhvr>
                                      <p:tavLst>
                                        <p:tav tm="0">
                                          <p:val>
                                            <p:strVal val="1+#ppt_h/2"/>
                                          </p:val>
                                        </p:tav>
                                        <p:tav tm="100000">
                                          <p:val>
                                            <p:strVal val="#ppt_y"/>
                                          </p:val>
                                        </p:tav>
                                      </p:tavLst>
                                    </p:anim>
                                  </p:childTnLst>
                                </p:cTn>
                              </p:par>
                            </p:childTnLst>
                          </p:cTn>
                        </p:par>
                        <p:par>
                          <p:cTn id="105" fill="hold">
                            <p:stCondLst>
                              <p:cond delay="5500"/>
                            </p:stCondLst>
                            <p:childTnLst>
                              <p:par>
                                <p:cTn id="106" presetID="22" presetClass="entr" presetSubtype="8"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left)">
                                      <p:cBhvr>
                                        <p:cTn id="108" dur="500"/>
                                        <p:tgtEl>
                                          <p:spTgt spid="19"/>
                                        </p:tgtEl>
                                      </p:cBhvr>
                                    </p:animEffect>
                                  </p:childTnLst>
                                </p:cTn>
                              </p:par>
                            </p:childTnLst>
                          </p:cTn>
                        </p:par>
                        <p:par>
                          <p:cTn id="109" fill="hold">
                            <p:stCondLst>
                              <p:cond delay="6000"/>
                            </p:stCondLst>
                            <p:childTnLst>
                              <p:par>
                                <p:cTn id="110" presetID="21" presetClass="entr" presetSubtype="1" fill="hold" grpId="0" nodeType="afterEffect">
                                  <p:stCondLst>
                                    <p:cond delay="0"/>
                                  </p:stCondLst>
                                  <p:childTnLst>
                                    <p:set>
                                      <p:cBhvr>
                                        <p:cTn id="111" dur="1" fill="hold">
                                          <p:stCondLst>
                                            <p:cond delay="0"/>
                                          </p:stCondLst>
                                        </p:cTn>
                                        <p:tgtEl>
                                          <p:spTgt spid="11">
                                            <p:graphicEl>
                                              <a:chart seriesIdx="-3" categoryIdx="-3" bldStep="gridLegend"/>
                                            </p:graphicEl>
                                          </p:spTgt>
                                        </p:tgtEl>
                                        <p:attrNameLst>
                                          <p:attrName>style.visibility</p:attrName>
                                        </p:attrNameLst>
                                      </p:cBhvr>
                                      <p:to>
                                        <p:strVal val="visible"/>
                                      </p:to>
                                    </p:set>
                                    <p:animEffect transition="in" filter="wheel(1)">
                                      <p:cBhvr>
                                        <p:cTn id="112" dur="250"/>
                                        <p:tgtEl>
                                          <p:spTgt spid="11">
                                            <p:graphicEl>
                                              <a:chart seriesIdx="-3" categoryIdx="-3" bldStep="gridLegend"/>
                                            </p:graphicEl>
                                          </p:spTgt>
                                        </p:tgtEl>
                                      </p:cBhvr>
                                    </p:animEffect>
                                  </p:childTnLst>
                                </p:cTn>
                              </p:par>
                              <p:par>
                                <p:cTn id="113" presetID="21" presetClass="entr" presetSubtype="1" fill="hold" grpId="0" nodeType="withEffect">
                                  <p:stCondLst>
                                    <p:cond delay="0"/>
                                  </p:stCondLst>
                                  <p:childTnLst>
                                    <p:set>
                                      <p:cBhvr>
                                        <p:cTn id="114" dur="1" fill="hold">
                                          <p:stCondLst>
                                            <p:cond delay="0"/>
                                          </p:stCondLst>
                                        </p:cTn>
                                        <p:tgtEl>
                                          <p:spTgt spid="11">
                                            <p:graphicEl>
                                              <a:chart seriesIdx="-4" categoryIdx="0" bldStep="category"/>
                                            </p:graphicEl>
                                          </p:spTgt>
                                        </p:tgtEl>
                                        <p:attrNameLst>
                                          <p:attrName>style.visibility</p:attrName>
                                        </p:attrNameLst>
                                      </p:cBhvr>
                                      <p:to>
                                        <p:strVal val="visible"/>
                                      </p:to>
                                    </p:set>
                                    <p:animEffect transition="in" filter="wheel(1)">
                                      <p:cBhvr>
                                        <p:cTn id="115" dur="250"/>
                                        <p:tgtEl>
                                          <p:spTgt spid="11">
                                            <p:graphicEl>
                                              <a:chart seriesIdx="-4" categoryIdx="0" bldStep="category"/>
                                            </p:graphicEl>
                                          </p:spTgt>
                                        </p:tgtEl>
                                      </p:cBhvr>
                                    </p:animEffect>
                                  </p:childTnLst>
                                </p:cTn>
                              </p:par>
                              <p:par>
                                <p:cTn id="116" presetID="21" presetClass="entr" presetSubtype="1" fill="hold" grpId="0" nodeType="withEffect">
                                  <p:stCondLst>
                                    <p:cond delay="0"/>
                                  </p:stCondLst>
                                  <p:childTnLst>
                                    <p:set>
                                      <p:cBhvr>
                                        <p:cTn id="117" dur="1" fill="hold">
                                          <p:stCondLst>
                                            <p:cond delay="0"/>
                                          </p:stCondLst>
                                        </p:cTn>
                                        <p:tgtEl>
                                          <p:spTgt spid="11">
                                            <p:graphicEl>
                                              <a:chart seriesIdx="-4" categoryIdx="1" bldStep="category"/>
                                            </p:graphicEl>
                                          </p:spTgt>
                                        </p:tgtEl>
                                        <p:attrNameLst>
                                          <p:attrName>style.visibility</p:attrName>
                                        </p:attrNameLst>
                                      </p:cBhvr>
                                      <p:to>
                                        <p:strVal val="visible"/>
                                      </p:to>
                                    </p:set>
                                    <p:animEffect transition="in" filter="wheel(1)">
                                      <p:cBhvr>
                                        <p:cTn id="118" dur="250"/>
                                        <p:tgtEl>
                                          <p:spTgt spid="11">
                                            <p:graphicEl>
                                              <a:chart seriesIdx="-4" categoryIdx="1" bldStep="category"/>
                                            </p:graphicEl>
                                          </p:spTgt>
                                        </p:tgtEl>
                                      </p:cBhvr>
                                    </p:animEffect>
                                  </p:childTnLst>
                                </p:cTn>
                              </p:par>
                              <p:par>
                                <p:cTn id="119" presetID="21" presetClass="entr" presetSubtype="1" fill="hold" grpId="0" nodeType="withEffect">
                                  <p:stCondLst>
                                    <p:cond delay="0"/>
                                  </p:stCondLst>
                                  <p:childTnLst>
                                    <p:set>
                                      <p:cBhvr>
                                        <p:cTn id="120" dur="1" fill="hold">
                                          <p:stCondLst>
                                            <p:cond delay="0"/>
                                          </p:stCondLst>
                                        </p:cTn>
                                        <p:tgtEl>
                                          <p:spTgt spid="11">
                                            <p:graphicEl>
                                              <a:chart seriesIdx="-4" categoryIdx="2" bldStep="category"/>
                                            </p:graphicEl>
                                          </p:spTgt>
                                        </p:tgtEl>
                                        <p:attrNameLst>
                                          <p:attrName>style.visibility</p:attrName>
                                        </p:attrNameLst>
                                      </p:cBhvr>
                                      <p:to>
                                        <p:strVal val="visible"/>
                                      </p:to>
                                    </p:set>
                                    <p:animEffect transition="in" filter="wheel(1)">
                                      <p:cBhvr>
                                        <p:cTn id="121" dur="250"/>
                                        <p:tgtEl>
                                          <p:spTgt spid="11">
                                            <p:graphicEl>
                                              <a:chart seriesIdx="-4" categoryIdx="2" bldStep="category"/>
                                            </p:graphicEl>
                                          </p:spTgt>
                                        </p:tgtEl>
                                      </p:cBhvr>
                                    </p:animEffect>
                                  </p:childTnLst>
                                </p:cTn>
                              </p:par>
                              <p:par>
                                <p:cTn id="122" presetID="21" presetClass="entr" presetSubtype="1" fill="hold" grpId="0" nodeType="withEffect">
                                  <p:stCondLst>
                                    <p:cond delay="0"/>
                                  </p:stCondLst>
                                  <p:childTnLst>
                                    <p:set>
                                      <p:cBhvr>
                                        <p:cTn id="123" dur="1" fill="hold">
                                          <p:stCondLst>
                                            <p:cond delay="0"/>
                                          </p:stCondLst>
                                        </p:cTn>
                                        <p:tgtEl>
                                          <p:spTgt spid="11">
                                            <p:graphicEl>
                                              <a:chart seriesIdx="-4" categoryIdx="3" bldStep="category"/>
                                            </p:graphicEl>
                                          </p:spTgt>
                                        </p:tgtEl>
                                        <p:attrNameLst>
                                          <p:attrName>style.visibility</p:attrName>
                                        </p:attrNameLst>
                                      </p:cBhvr>
                                      <p:to>
                                        <p:strVal val="visible"/>
                                      </p:to>
                                    </p:set>
                                    <p:animEffect transition="in" filter="wheel(1)">
                                      <p:cBhvr>
                                        <p:cTn id="124" dur="250"/>
                                        <p:tgtEl>
                                          <p:spTgt spid="11">
                                            <p:graphicEl>
                                              <a:chart seriesIdx="-4" categoryIdx="3" bldStep="category"/>
                                            </p:graphicEl>
                                          </p:spTgt>
                                        </p:tgtEl>
                                      </p:cBhvr>
                                    </p:animEffect>
                                  </p:childTnLst>
                                </p:cTn>
                              </p:par>
                            </p:childTnLst>
                          </p:cTn>
                        </p:par>
                        <p:par>
                          <p:cTn id="125" fill="hold">
                            <p:stCondLst>
                              <p:cond delay="6250"/>
                            </p:stCondLst>
                            <p:childTnLst>
                              <p:par>
                                <p:cTn id="126" presetID="2" presetClass="entr" presetSubtype="4" fill="hold" grpId="0" nodeType="after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additive="base">
                                        <p:cTn id="128" dur="250" fill="hold"/>
                                        <p:tgtEl>
                                          <p:spTgt spid="24"/>
                                        </p:tgtEl>
                                        <p:attrNameLst>
                                          <p:attrName>ppt_x</p:attrName>
                                        </p:attrNameLst>
                                      </p:cBhvr>
                                      <p:tavLst>
                                        <p:tav tm="0">
                                          <p:val>
                                            <p:strVal val="#ppt_x"/>
                                          </p:val>
                                        </p:tav>
                                        <p:tav tm="100000">
                                          <p:val>
                                            <p:strVal val="#ppt_x"/>
                                          </p:val>
                                        </p:tav>
                                      </p:tavLst>
                                    </p:anim>
                                    <p:anim calcmode="lin" valueType="num">
                                      <p:cBhvr additive="base">
                                        <p:cTn id="129" dur="250" fill="hold"/>
                                        <p:tgtEl>
                                          <p:spTgt spid="24"/>
                                        </p:tgtEl>
                                        <p:attrNameLst>
                                          <p:attrName>ppt_y</p:attrName>
                                        </p:attrNameLst>
                                      </p:cBhvr>
                                      <p:tavLst>
                                        <p:tav tm="0">
                                          <p:val>
                                            <p:strVal val="1+#ppt_h/2"/>
                                          </p:val>
                                        </p:tav>
                                        <p:tav tm="100000">
                                          <p:val>
                                            <p:strVal val="#ppt_y"/>
                                          </p:val>
                                        </p:tav>
                                      </p:tavLst>
                                    </p:anim>
                                  </p:childTnLst>
                                </p:cTn>
                              </p:par>
                            </p:childTnLst>
                          </p:cTn>
                        </p:par>
                        <p:par>
                          <p:cTn id="130" fill="hold">
                            <p:stCondLst>
                              <p:cond delay="6500"/>
                            </p:stCondLst>
                            <p:childTnLst>
                              <p:par>
                                <p:cTn id="131" presetID="22" presetClass="entr" presetSubtype="8" fill="hold" grpId="0" nodeType="afterEffect">
                                  <p:stCondLst>
                                    <p:cond delay="0"/>
                                  </p:stCondLst>
                                  <p:childTnLst>
                                    <p:set>
                                      <p:cBhvr>
                                        <p:cTn id="132" dur="1" fill="hold">
                                          <p:stCondLst>
                                            <p:cond delay="0"/>
                                          </p:stCondLst>
                                        </p:cTn>
                                        <p:tgtEl>
                                          <p:spTgt spid="4"/>
                                        </p:tgtEl>
                                        <p:attrNameLst>
                                          <p:attrName>style.visibility</p:attrName>
                                        </p:attrNameLst>
                                      </p:cBhvr>
                                      <p:to>
                                        <p:strVal val="visible"/>
                                      </p:to>
                                    </p:set>
                                    <p:animEffect transition="in" filter="wipe(left)">
                                      <p:cBhvr>
                                        <p:cTn id="133" dur="500"/>
                                        <p:tgtEl>
                                          <p:spTgt spid="4"/>
                                        </p:tgtEl>
                                      </p:cBhvr>
                                    </p:animEffect>
                                  </p:childTnLst>
                                </p:cTn>
                              </p:par>
                            </p:childTnLst>
                          </p:cTn>
                        </p:par>
                        <p:par>
                          <p:cTn id="134" fill="hold">
                            <p:stCondLst>
                              <p:cond delay="7000"/>
                            </p:stCondLst>
                            <p:childTnLst>
                              <p:par>
                                <p:cTn id="135" presetID="10" presetClass="entr" presetSubtype="0" fill="hold" grpId="0" nodeType="afterEffect">
                                  <p:stCondLst>
                                    <p:cond delay="0"/>
                                  </p:stCondLst>
                                  <p:childTnLst>
                                    <p:set>
                                      <p:cBhvr>
                                        <p:cTn id="136" dur="1" fill="hold">
                                          <p:stCondLst>
                                            <p:cond delay="0"/>
                                          </p:stCondLst>
                                        </p:cTn>
                                        <p:tgtEl>
                                          <p:spTgt spid="6"/>
                                        </p:tgtEl>
                                        <p:attrNameLst>
                                          <p:attrName>style.visibility</p:attrName>
                                        </p:attrNameLst>
                                      </p:cBhvr>
                                      <p:to>
                                        <p:strVal val="visible"/>
                                      </p:to>
                                    </p:set>
                                    <p:animEffect transition="in" filter="fade">
                                      <p:cBhvr>
                                        <p:cTn id="137" dur="500"/>
                                        <p:tgtEl>
                                          <p:spTgt spid="6"/>
                                        </p:tgtEl>
                                      </p:cBhvr>
                                    </p:animEffect>
                                  </p:childTnLst>
                                </p:cTn>
                              </p:par>
                            </p:childTnLst>
                          </p:cTn>
                        </p:par>
                        <p:par>
                          <p:cTn id="138" fill="hold">
                            <p:stCondLst>
                              <p:cond delay="7500"/>
                            </p:stCondLst>
                            <p:childTnLst>
                              <p:par>
                                <p:cTn id="139" presetID="22" presetClass="entr" presetSubtype="2" fill="hold" grpId="0" nodeType="after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right)">
                                      <p:cBhvr>
                                        <p:cTn id="141" dur="500"/>
                                        <p:tgtEl>
                                          <p:spTgt spid="25"/>
                                        </p:tgtEl>
                                      </p:cBhvr>
                                    </p:animEffect>
                                  </p:childTnLst>
                                </p:cTn>
                              </p:par>
                            </p:childTnLst>
                          </p:cTn>
                        </p:par>
                        <p:par>
                          <p:cTn id="142" fill="hold">
                            <p:stCondLst>
                              <p:cond delay="8000"/>
                            </p:stCondLst>
                            <p:childTnLst>
                              <p:par>
                                <p:cTn id="143" presetID="10" presetClass="entr" presetSubtype="0" fill="hold" grpId="0" nodeType="afterEffect">
                                  <p:stCondLst>
                                    <p:cond delay="0"/>
                                  </p:stCondLst>
                                  <p:childTnLst>
                                    <p:set>
                                      <p:cBhvr>
                                        <p:cTn id="144" dur="1" fill="hold">
                                          <p:stCondLst>
                                            <p:cond delay="0"/>
                                          </p:stCondLst>
                                        </p:cTn>
                                        <p:tgtEl>
                                          <p:spTgt spid="27"/>
                                        </p:tgtEl>
                                        <p:attrNameLst>
                                          <p:attrName>style.visibility</p:attrName>
                                        </p:attrNameLst>
                                      </p:cBhvr>
                                      <p:to>
                                        <p:strVal val="visible"/>
                                      </p:to>
                                    </p:set>
                                    <p:animEffect transition="in" filter="fade">
                                      <p:cBhvr>
                                        <p:cTn id="145" dur="500"/>
                                        <p:tgtEl>
                                          <p:spTgt spid="27"/>
                                        </p:tgtEl>
                                      </p:cBhvr>
                                    </p:animEffect>
                                  </p:childTnLst>
                                </p:cTn>
                              </p:par>
                            </p:childTnLst>
                          </p:cTn>
                        </p:par>
                        <p:par>
                          <p:cTn id="146" fill="hold">
                            <p:stCondLst>
                              <p:cond delay="8500"/>
                            </p:stCondLst>
                            <p:childTnLst>
                              <p:par>
                                <p:cTn id="147" presetID="22" presetClass="entr" presetSubtype="8" fill="hold" grpId="0" nodeType="afterEffect">
                                  <p:stCondLst>
                                    <p:cond delay="0"/>
                                  </p:stCondLst>
                                  <p:childTnLst>
                                    <p:set>
                                      <p:cBhvr>
                                        <p:cTn id="148" dur="1" fill="hold">
                                          <p:stCondLst>
                                            <p:cond delay="0"/>
                                          </p:stCondLst>
                                        </p:cTn>
                                        <p:tgtEl>
                                          <p:spTgt spid="32"/>
                                        </p:tgtEl>
                                        <p:attrNameLst>
                                          <p:attrName>style.visibility</p:attrName>
                                        </p:attrNameLst>
                                      </p:cBhvr>
                                      <p:to>
                                        <p:strVal val="visible"/>
                                      </p:to>
                                    </p:set>
                                    <p:animEffect transition="in" filter="wipe(left)">
                                      <p:cBhvr>
                                        <p:cTn id="149" dur="500"/>
                                        <p:tgtEl>
                                          <p:spTgt spid="32"/>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wipe(left)">
                                      <p:cBhvr>
                                        <p:cTn id="152" dur="500"/>
                                        <p:tgtEl>
                                          <p:spTgt spid="34"/>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33"/>
                                        </p:tgtEl>
                                        <p:attrNameLst>
                                          <p:attrName>style.visibility</p:attrName>
                                        </p:attrNameLst>
                                      </p:cBhvr>
                                      <p:to>
                                        <p:strVal val="visible"/>
                                      </p:to>
                                    </p:set>
                                    <p:animEffect transition="in" filter="wipe(left)">
                                      <p:cBhvr>
                                        <p:cTn id="155" dur="500"/>
                                        <p:tgtEl>
                                          <p:spTgt spid="33"/>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35"/>
                                        </p:tgtEl>
                                        <p:attrNameLst>
                                          <p:attrName>style.visibility</p:attrName>
                                        </p:attrNameLst>
                                      </p:cBhvr>
                                      <p:to>
                                        <p:strVal val="visible"/>
                                      </p:to>
                                    </p:set>
                                    <p:animEffect transition="in" filter="wipe(left)">
                                      <p:cBhvr>
                                        <p:cTn id="158" dur="500"/>
                                        <p:tgtEl>
                                          <p:spTgt spid="35"/>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wipe(left)">
                                      <p:cBhvr>
                                        <p:cTn id="161" dur="500"/>
                                        <p:tgtEl>
                                          <p:spTgt spid="36"/>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38"/>
                                        </p:tgtEl>
                                        <p:attrNameLst>
                                          <p:attrName>style.visibility</p:attrName>
                                        </p:attrNameLst>
                                      </p:cBhvr>
                                      <p:to>
                                        <p:strVal val="visible"/>
                                      </p:to>
                                    </p:set>
                                    <p:animEffect transition="in" filter="wipe(left)">
                                      <p:cBhvr>
                                        <p:cTn id="164" dur="500"/>
                                        <p:tgtEl>
                                          <p:spTgt spid="38"/>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39"/>
                                        </p:tgtEl>
                                        <p:attrNameLst>
                                          <p:attrName>style.visibility</p:attrName>
                                        </p:attrNameLst>
                                      </p:cBhvr>
                                      <p:to>
                                        <p:strVal val="visible"/>
                                      </p:to>
                                    </p:set>
                                    <p:animEffect transition="in" filter="wipe(left)">
                                      <p:cBhvr>
                                        <p:cTn id="167" dur="500"/>
                                        <p:tgtEl>
                                          <p:spTgt spid="39"/>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42"/>
                                        </p:tgtEl>
                                        <p:attrNameLst>
                                          <p:attrName>style.visibility</p:attrName>
                                        </p:attrNameLst>
                                      </p:cBhvr>
                                      <p:to>
                                        <p:strVal val="visible"/>
                                      </p:to>
                                    </p:set>
                                    <p:animEffect transition="in" filter="wipe(left)">
                                      <p:cBhvr>
                                        <p:cTn id="170" dur="500"/>
                                        <p:tgtEl>
                                          <p:spTgt spid="42"/>
                                        </p:tgtEl>
                                      </p:cBhvr>
                                    </p:animEffect>
                                  </p:childTnLst>
                                </p:cTn>
                              </p:par>
                            </p:childTnLst>
                          </p:cTn>
                        </p:par>
                        <p:par>
                          <p:cTn id="171" fill="hold">
                            <p:stCondLst>
                              <p:cond delay="9000"/>
                            </p:stCondLst>
                            <p:childTnLst>
                              <p:par>
                                <p:cTn id="172" presetID="22" presetClass="entr" presetSubtype="8" fill="hold" nodeType="afterEffect">
                                  <p:stCondLst>
                                    <p:cond delay="0"/>
                                  </p:stCondLst>
                                  <p:childTnLst>
                                    <p:set>
                                      <p:cBhvr>
                                        <p:cTn id="173" dur="1" fill="hold">
                                          <p:stCondLst>
                                            <p:cond delay="0"/>
                                          </p:stCondLst>
                                        </p:cTn>
                                        <p:tgtEl>
                                          <p:spTgt spid="29"/>
                                        </p:tgtEl>
                                        <p:attrNameLst>
                                          <p:attrName>style.visibility</p:attrName>
                                        </p:attrNameLst>
                                      </p:cBhvr>
                                      <p:to>
                                        <p:strVal val="visible"/>
                                      </p:to>
                                    </p:set>
                                    <p:animEffect transition="in" filter="wipe(left)">
                                      <p:cBhvr>
                                        <p:cTn id="174" dur="500"/>
                                        <p:tgtEl>
                                          <p:spTgt spid="29"/>
                                        </p:tgtEl>
                                      </p:cBhvr>
                                    </p:animEffect>
                                  </p:childTnLst>
                                </p:cTn>
                              </p:par>
                              <p:par>
                                <p:cTn id="175" presetID="22" presetClass="entr" presetSubtype="8" fill="hold" nodeType="withEffect">
                                  <p:stCondLst>
                                    <p:cond delay="0"/>
                                  </p:stCondLst>
                                  <p:childTnLst>
                                    <p:set>
                                      <p:cBhvr>
                                        <p:cTn id="176" dur="1" fill="hold">
                                          <p:stCondLst>
                                            <p:cond delay="0"/>
                                          </p:stCondLst>
                                        </p:cTn>
                                        <p:tgtEl>
                                          <p:spTgt spid="31"/>
                                        </p:tgtEl>
                                        <p:attrNameLst>
                                          <p:attrName>style.visibility</p:attrName>
                                        </p:attrNameLst>
                                      </p:cBhvr>
                                      <p:to>
                                        <p:strVal val="visible"/>
                                      </p:to>
                                    </p:set>
                                    <p:animEffect transition="in" filter="wipe(left)">
                                      <p:cBhvr>
                                        <p:cTn id="177" dur="500"/>
                                        <p:tgtEl>
                                          <p:spTgt spid="31"/>
                                        </p:tgtEl>
                                      </p:cBhvr>
                                    </p:animEffect>
                                  </p:childTnLst>
                                </p:cTn>
                              </p:par>
                              <p:par>
                                <p:cTn id="178" presetID="22" presetClass="entr" presetSubtype="8" fill="hold" nodeType="withEffect">
                                  <p:stCondLst>
                                    <p:cond delay="0"/>
                                  </p:stCondLst>
                                  <p:childTnLst>
                                    <p:set>
                                      <p:cBhvr>
                                        <p:cTn id="179" dur="1" fill="hold">
                                          <p:stCondLst>
                                            <p:cond delay="0"/>
                                          </p:stCondLst>
                                        </p:cTn>
                                        <p:tgtEl>
                                          <p:spTgt spid="37"/>
                                        </p:tgtEl>
                                        <p:attrNameLst>
                                          <p:attrName>style.visibility</p:attrName>
                                        </p:attrNameLst>
                                      </p:cBhvr>
                                      <p:to>
                                        <p:strVal val="visible"/>
                                      </p:to>
                                    </p:set>
                                    <p:animEffect transition="in" filter="wipe(left)">
                                      <p:cBhvr>
                                        <p:cTn id="180" dur="500"/>
                                        <p:tgtEl>
                                          <p:spTgt spid="37"/>
                                        </p:tgtEl>
                                      </p:cBhvr>
                                    </p:animEffect>
                                  </p:childTnLst>
                                </p:cTn>
                              </p:par>
                              <p:par>
                                <p:cTn id="181" presetID="22" presetClass="entr" presetSubtype="8" fill="hold" nodeType="withEffect">
                                  <p:stCondLst>
                                    <p:cond delay="0"/>
                                  </p:stCondLst>
                                  <p:childTnLst>
                                    <p:set>
                                      <p:cBhvr>
                                        <p:cTn id="182" dur="1" fill="hold">
                                          <p:stCondLst>
                                            <p:cond delay="0"/>
                                          </p:stCondLst>
                                        </p:cTn>
                                        <p:tgtEl>
                                          <p:spTgt spid="40"/>
                                        </p:tgtEl>
                                        <p:attrNameLst>
                                          <p:attrName>style.visibility</p:attrName>
                                        </p:attrNameLst>
                                      </p:cBhvr>
                                      <p:to>
                                        <p:strVal val="visible"/>
                                      </p:to>
                                    </p:set>
                                    <p:animEffect transition="in" filter="wipe(left)">
                                      <p:cBhvr>
                                        <p:cTn id="1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2" grpId="0"/>
      <p:bldP spid="39" grpId="0"/>
      <p:bldP spid="38" grpId="0"/>
      <p:bldP spid="36" grpId="0"/>
      <p:bldP spid="35" grpId="0"/>
      <p:bldP spid="33" grpId="0"/>
      <p:bldP spid="34" grpId="0"/>
      <p:bldP spid="32" grpId="0"/>
      <p:bldP spid="27" grpId="0"/>
      <p:bldP spid="6" grpId="0"/>
      <p:bldP spid="4" grpId="0"/>
      <p:bldP spid="24" grpId="0"/>
      <p:bldP spid="23" grpId="0"/>
      <p:bldP spid="22" grpId="0"/>
      <p:bldP spid="21" grpId="0"/>
      <p:bldP spid="20" grpId="0"/>
      <p:bldP spid="19" grpId="0"/>
      <p:bldP spid="18" grpId="0"/>
      <p:bldP spid="17" grpId="0"/>
      <p:bldP spid="16" grpId="0"/>
      <p:bldP spid="15" grpId="0"/>
      <p:bldGraphic spid="11" grpId="0">
        <p:bldSub>
          <a:bldChart bld="category"/>
        </p:bldSub>
      </p:bldGraphic>
      <p:bldGraphic spid="10" grpId="0">
        <p:bldSub>
          <a:bldChart bld="category"/>
        </p:bldSub>
      </p:bldGraphic>
      <p:bldGraphic spid="9" grpId="0">
        <p:bldSub>
          <a:bldChart bld="category"/>
        </p:bldSub>
      </p:bldGraphic>
      <p:bldGraphic spid="8" grpId="0">
        <p:bldSub>
          <a:bldChart bld="category"/>
        </p:bldSub>
      </p:bldGraphic>
      <p:bldGraphic spid="7" grpId="0">
        <p:bldAsOne/>
      </p:bldGraphic>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Oval 04"/>
          <p:cNvSpPr/>
          <p:nvPr/>
        </p:nvSpPr>
        <p:spPr>
          <a:xfrm>
            <a:off x="9704230" y="4435886"/>
            <a:ext cx="1015372" cy="1015372"/>
          </a:xfrm>
          <a:prstGeom prst="ellipse">
            <a:avLst/>
          </a:prstGeom>
          <a:solidFill>
            <a:srgbClr val="F6F2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6" name="Oval 03"/>
          <p:cNvSpPr/>
          <p:nvPr/>
        </p:nvSpPr>
        <p:spPr>
          <a:xfrm>
            <a:off x="9704230" y="1227020"/>
            <a:ext cx="1015372" cy="1015372"/>
          </a:xfrm>
          <a:prstGeom prst="ellipse">
            <a:avLst/>
          </a:prstGeom>
          <a:solidFill>
            <a:srgbClr val="F6F2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9" name="Oval 02"/>
          <p:cNvSpPr/>
          <p:nvPr/>
        </p:nvSpPr>
        <p:spPr>
          <a:xfrm>
            <a:off x="1449231" y="4613686"/>
            <a:ext cx="1015372" cy="1015372"/>
          </a:xfrm>
          <a:prstGeom prst="ellipse">
            <a:avLst/>
          </a:prstGeom>
          <a:solidFill>
            <a:srgbClr val="F6F2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7" name="Oval 01"/>
          <p:cNvSpPr/>
          <p:nvPr/>
        </p:nvSpPr>
        <p:spPr>
          <a:xfrm>
            <a:off x="1449231" y="1227020"/>
            <a:ext cx="1015372" cy="1015372"/>
          </a:xfrm>
          <a:prstGeom prst="ellipse">
            <a:avLst/>
          </a:prstGeom>
          <a:solidFill>
            <a:srgbClr val="F6F2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cxnSp>
        <p:nvCxnSpPr>
          <p:cNvPr id="58" name="Straight Connector 57"/>
          <p:cNvCxnSpPr/>
          <p:nvPr/>
        </p:nvCxnSpPr>
        <p:spPr>
          <a:xfrm>
            <a:off x="457200" y="1634490"/>
            <a:ext cx="316230" cy="0"/>
          </a:xfrm>
          <a:prstGeom prst="line">
            <a:avLst/>
          </a:prstGeom>
          <a:ln w="38100">
            <a:solidFill>
              <a:srgbClr val="EB0C1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57200" y="5139690"/>
            <a:ext cx="316230" cy="0"/>
          </a:xfrm>
          <a:prstGeom prst="line">
            <a:avLst/>
          </a:prstGeom>
          <a:ln w="38100">
            <a:solidFill>
              <a:srgbClr val="EB0C15"/>
            </a:solidFill>
          </a:ln>
        </p:spPr>
        <p:style>
          <a:lnRef idx="1">
            <a:schemeClr val="accent1"/>
          </a:lnRef>
          <a:fillRef idx="0">
            <a:schemeClr val="accent1"/>
          </a:fillRef>
          <a:effectRef idx="0">
            <a:schemeClr val="accent1"/>
          </a:effectRef>
          <a:fontRef idx="minor">
            <a:schemeClr val="tx1"/>
          </a:fontRef>
        </p:style>
      </p:cxnSp>
      <p:sp>
        <p:nvSpPr>
          <p:cNvPr id="63" name="Text 08"/>
          <p:cNvSpPr txBox="1"/>
          <p:nvPr/>
        </p:nvSpPr>
        <p:spPr>
          <a:xfrm>
            <a:off x="9607416" y="5916320"/>
            <a:ext cx="1997563" cy="544765"/>
          </a:xfrm>
          <a:prstGeom prst="rect">
            <a:avLst/>
          </a:prstGeom>
          <a:noFill/>
        </p:spPr>
        <p:txBody>
          <a:bodyPr wrap="square" rtlCol="0">
            <a:spAutoFit/>
          </a:bodyPr>
          <a:lstStyle/>
          <a:p>
            <a:pPr>
              <a:lnSpc>
                <a:spcPct val="140000"/>
              </a:lnSpc>
            </a:pPr>
            <a:r>
              <a:rPr lang="id-ID" sz="700" dirty="0">
                <a:solidFill>
                  <a:prstClr val="black"/>
                </a:solidFill>
                <a:latin typeface="Montserrat Light" panose="00000400000000000000" pitchFamily="50" charset="0"/>
              </a:rPr>
              <a:t>Lorem ipsum dolor sit amet, </a:t>
            </a:r>
            <a:r>
              <a:rPr lang="id-ID" sz="700" dirty="0" smtClean="0">
                <a:solidFill>
                  <a:prstClr val="black"/>
                </a:solidFill>
                <a:latin typeface="Montserrat Light" panose="00000400000000000000" pitchFamily="50" charset="0"/>
              </a:rPr>
              <a:t>consecte- tur </a:t>
            </a:r>
            <a:r>
              <a:rPr lang="id-ID" sz="700" dirty="0">
                <a:solidFill>
                  <a:prstClr val="black"/>
                </a:solidFill>
                <a:latin typeface="Montserrat Light" panose="00000400000000000000" pitchFamily="50" charset="0"/>
              </a:rPr>
              <a:t>adipiscing elit, sed do eiusmod tempor incididunt ut labor</a:t>
            </a:r>
          </a:p>
        </p:txBody>
      </p:sp>
      <p:sp>
        <p:nvSpPr>
          <p:cNvPr id="62" name="Text 07"/>
          <p:cNvSpPr txBox="1"/>
          <p:nvPr/>
        </p:nvSpPr>
        <p:spPr>
          <a:xfrm>
            <a:off x="9573706" y="5573607"/>
            <a:ext cx="868257" cy="276999"/>
          </a:xfrm>
          <a:prstGeom prst="rect">
            <a:avLst/>
          </a:prstGeom>
          <a:noFill/>
        </p:spPr>
        <p:txBody>
          <a:bodyPr wrap="square" rtlCol="0">
            <a:spAutoFit/>
          </a:bodyPr>
          <a:lstStyle/>
          <a:p>
            <a:r>
              <a:rPr lang="id-ID" sz="1200" dirty="0" smtClean="0">
                <a:solidFill>
                  <a:srgbClr val="EC131B"/>
                </a:solidFill>
                <a:latin typeface="Montserrat ExtraBold" panose="00000900000000000000" pitchFamily="50" charset="0"/>
              </a:rPr>
              <a:t>WORK 4</a:t>
            </a:r>
            <a:endParaRPr lang="id-ID" sz="1200" dirty="0">
              <a:solidFill>
                <a:srgbClr val="EC131B"/>
              </a:solidFill>
              <a:latin typeface="Montserrat ExtraBold" panose="00000900000000000000" pitchFamily="50" charset="0"/>
            </a:endParaRPr>
          </a:p>
        </p:txBody>
      </p:sp>
      <p:grpSp>
        <p:nvGrpSpPr>
          <p:cNvPr id="153" name="icon 05"/>
          <p:cNvGrpSpPr>
            <a:grpSpLocks noChangeAspect="1"/>
          </p:cNvGrpSpPr>
          <p:nvPr/>
        </p:nvGrpSpPr>
        <p:grpSpPr bwMode="auto">
          <a:xfrm>
            <a:off x="10066338" y="4714875"/>
            <a:ext cx="452437" cy="425450"/>
            <a:chOff x="6341" y="2970"/>
            <a:chExt cx="285" cy="268"/>
          </a:xfrm>
        </p:grpSpPr>
        <p:sp>
          <p:nvSpPr>
            <p:cNvPr id="154" name="AutoShape 94"/>
            <p:cNvSpPr>
              <a:spLocks noChangeAspect="1" noChangeArrowheads="1" noTextEdit="1"/>
            </p:cNvSpPr>
            <p:nvPr/>
          </p:nvSpPr>
          <p:spPr bwMode="auto">
            <a:xfrm>
              <a:off x="6341" y="2970"/>
              <a:ext cx="285"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5" name="Freeform 96"/>
            <p:cNvSpPr>
              <a:spLocks noEditPoints="1"/>
            </p:cNvSpPr>
            <p:nvPr/>
          </p:nvSpPr>
          <p:spPr bwMode="auto">
            <a:xfrm>
              <a:off x="6376" y="2969"/>
              <a:ext cx="84" cy="100"/>
            </a:xfrm>
            <a:custGeom>
              <a:avLst/>
              <a:gdLst>
                <a:gd name="T0" fmla="*/ 42 w 85"/>
                <a:gd name="T1" fmla="*/ 101 h 101"/>
                <a:gd name="T2" fmla="*/ 0 w 85"/>
                <a:gd name="T3" fmla="*/ 46 h 101"/>
                <a:gd name="T4" fmla="*/ 42 w 85"/>
                <a:gd name="T5" fmla="*/ 0 h 101"/>
                <a:gd name="T6" fmla="*/ 85 w 85"/>
                <a:gd name="T7" fmla="*/ 46 h 101"/>
                <a:gd name="T8" fmla="*/ 42 w 85"/>
                <a:gd name="T9" fmla="*/ 101 h 101"/>
                <a:gd name="T10" fmla="*/ 42 w 85"/>
                <a:gd name="T11" fmla="*/ 4 h 101"/>
                <a:gd name="T12" fmla="*/ 4 w 85"/>
                <a:gd name="T13" fmla="*/ 46 h 101"/>
                <a:gd name="T14" fmla="*/ 42 w 85"/>
                <a:gd name="T15" fmla="*/ 97 h 101"/>
                <a:gd name="T16" fmla="*/ 81 w 85"/>
                <a:gd name="T17" fmla="*/ 46 h 101"/>
                <a:gd name="T18" fmla="*/ 42 w 85"/>
                <a:gd name="T19"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1">
                  <a:moveTo>
                    <a:pt x="42" y="101"/>
                  </a:moveTo>
                  <a:cubicBezTo>
                    <a:pt x="19" y="101"/>
                    <a:pt x="0" y="72"/>
                    <a:pt x="0" y="46"/>
                  </a:cubicBezTo>
                  <a:cubicBezTo>
                    <a:pt x="0" y="21"/>
                    <a:pt x="19" y="0"/>
                    <a:pt x="42" y="0"/>
                  </a:cubicBezTo>
                  <a:cubicBezTo>
                    <a:pt x="66" y="0"/>
                    <a:pt x="85" y="21"/>
                    <a:pt x="85" y="46"/>
                  </a:cubicBezTo>
                  <a:cubicBezTo>
                    <a:pt x="85" y="72"/>
                    <a:pt x="66" y="101"/>
                    <a:pt x="42" y="101"/>
                  </a:cubicBezTo>
                  <a:close/>
                  <a:moveTo>
                    <a:pt x="42" y="4"/>
                  </a:moveTo>
                  <a:cubicBezTo>
                    <a:pt x="21" y="4"/>
                    <a:pt x="4" y="23"/>
                    <a:pt x="4" y="46"/>
                  </a:cubicBezTo>
                  <a:cubicBezTo>
                    <a:pt x="4" y="69"/>
                    <a:pt x="21" y="97"/>
                    <a:pt x="42" y="97"/>
                  </a:cubicBezTo>
                  <a:cubicBezTo>
                    <a:pt x="64" y="97"/>
                    <a:pt x="81" y="69"/>
                    <a:pt x="81" y="46"/>
                  </a:cubicBezTo>
                  <a:cubicBezTo>
                    <a:pt x="81" y="23"/>
                    <a:pt x="64" y="4"/>
                    <a:pt x="42" y="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6" name="Freeform 97"/>
            <p:cNvSpPr>
              <a:spLocks noEditPoints="1"/>
            </p:cNvSpPr>
            <p:nvPr/>
          </p:nvSpPr>
          <p:spPr bwMode="auto">
            <a:xfrm>
              <a:off x="6340" y="2977"/>
              <a:ext cx="285" cy="261"/>
            </a:xfrm>
            <a:custGeom>
              <a:avLst/>
              <a:gdLst>
                <a:gd name="T0" fmla="*/ 241 w 288"/>
                <a:gd name="T1" fmla="*/ 28 h 263"/>
                <a:gd name="T2" fmla="*/ 190 w 288"/>
                <a:gd name="T3" fmla="*/ 55 h 263"/>
                <a:gd name="T4" fmla="*/ 184 w 288"/>
                <a:gd name="T5" fmla="*/ 57 h 263"/>
                <a:gd name="T6" fmla="*/ 187 w 288"/>
                <a:gd name="T7" fmla="*/ 81 h 263"/>
                <a:gd name="T8" fmla="*/ 184 w 288"/>
                <a:gd name="T9" fmla="*/ 93 h 263"/>
                <a:gd name="T10" fmla="*/ 176 w 288"/>
                <a:gd name="T11" fmla="*/ 106 h 263"/>
                <a:gd name="T12" fmla="*/ 96 w 288"/>
                <a:gd name="T13" fmla="*/ 98 h 263"/>
                <a:gd name="T14" fmla="*/ 62 w 288"/>
                <a:gd name="T15" fmla="*/ 101 h 263"/>
                <a:gd name="T16" fmla="*/ 42 w 288"/>
                <a:gd name="T17" fmla="*/ 100 h 263"/>
                <a:gd name="T18" fmla="*/ 1 w 288"/>
                <a:gd name="T19" fmla="*/ 206 h 263"/>
                <a:gd name="T20" fmla="*/ 29 w 288"/>
                <a:gd name="T21" fmla="*/ 180 h 263"/>
                <a:gd name="T22" fmla="*/ 114 w 288"/>
                <a:gd name="T23" fmla="*/ 263 h 263"/>
                <a:gd name="T24" fmla="*/ 197 w 288"/>
                <a:gd name="T25" fmla="*/ 122 h 263"/>
                <a:gd name="T26" fmla="*/ 201 w 288"/>
                <a:gd name="T27" fmla="*/ 115 h 263"/>
                <a:gd name="T28" fmla="*/ 207 w 288"/>
                <a:gd name="T29" fmla="*/ 109 h 263"/>
                <a:gd name="T30" fmla="*/ 210 w 288"/>
                <a:gd name="T31" fmla="*/ 95 h 263"/>
                <a:gd name="T32" fmla="*/ 199 w 288"/>
                <a:gd name="T33" fmla="*/ 80 h 263"/>
                <a:gd name="T34" fmla="*/ 250 w 288"/>
                <a:gd name="T35" fmla="*/ 65 h 263"/>
                <a:gd name="T36" fmla="*/ 208 w 288"/>
                <a:gd name="T37" fmla="*/ 71 h 263"/>
                <a:gd name="T38" fmla="*/ 201 w 288"/>
                <a:gd name="T39" fmla="*/ 42 h 263"/>
                <a:gd name="T40" fmla="*/ 110 w 288"/>
                <a:gd name="T41" fmla="*/ 144 h 263"/>
                <a:gd name="T42" fmla="*/ 38 w 288"/>
                <a:gd name="T43" fmla="*/ 176 h 263"/>
                <a:gd name="T44" fmla="*/ 5 w 288"/>
                <a:gd name="T45" fmla="*/ 259 h 263"/>
                <a:gd name="T46" fmla="*/ 17 w 288"/>
                <a:gd name="T47" fmla="*/ 127 h 263"/>
                <a:gd name="T48" fmla="*/ 58 w 288"/>
                <a:gd name="T49" fmla="*/ 101 h 263"/>
                <a:gd name="T50" fmla="*/ 103 w 288"/>
                <a:gd name="T51" fmla="*/ 101 h 263"/>
                <a:gd name="T52" fmla="*/ 191 w 288"/>
                <a:gd name="T53" fmla="*/ 122 h 263"/>
                <a:gd name="T54" fmla="*/ 188 w 288"/>
                <a:gd name="T55" fmla="*/ 102 h 263"/>
                <a:gd name="T56" fmla="*/ 187 w 288"/>
                <a:gd name="T57" fmla="*/ 88 h 263"/>
                <a:gd name="T58" fmla="*/ 191 w 288"/>
                <a:gd name="T59" fmla="*/ 97 h 263"/>
                <a:gd name="T60" fmla="*/ 188 w 288"/>
                <a:gd name="T61" fmla="*/ 115 h 263"/>
                <a:gd name="T62" fmla="*/ 199 w 288"/>
                <a:gd name="T63" fmla="*/ 110 h 263"/>
                <a:gd name="T64" fmla="*/ 199 w 288"/>
                <a:gd name="T65" fmla="*/ 109 h 263"/>
                <a:gd name="T66" fmla="*/ 196 w 288"/>
                <a:gd name="T67" fmla="*/ 101 h 263"/>
                <a:gd name="T68" fmla="*/ 202 w 288"/>
                <a:gd name="T69" fmla="*/ 111 h 263"/>
                <a:gd name="T70" fmla="*/ 207 w 288"/>
                <a:gd name="T71" fmla="*/ 95 h 263"/>
                <a:gd name="T72" fmla="*/ 202 w 288"/>
                <a:gd name="T73" fmla="*/ 99 h 263"/>
                <a:gd name="T74" fmla="*/ 196 w 288"/>
                <a:gd name="T75" fmla="*/ 83 h 263"/>
                <a:gd name="T76" fmla="*/ 196 w 288"/>
                <a:gd name="T77" fmla="*/ 79 h 263"/>
                <a:gd name="T78" fmla="*/ 188 w 288"/>
                <a:gd name="T79" fmla="*/ 58 h 263"/>
                <a:gd name="T80" fmla="*/ 191 w 288"/>
                <a:gd name="T81" fmla="*/ 59 h 263"/>
                <a:gd name="T82" fmla="*/ 196 w 288"/>
                <a:gd name="T83" fmla="*/ 79 h 263"/>
                <a:gd name="T84" fmla="*/ 267 w 288"/>
                <a:gd name="T85" fmla="*/ 8 h 263"/>
                <a:gd name="T86" fmla="*/ 212 w 288"/>
                <a:gd name="T87" fmla="*/ 7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63">
                  <a:moveTo>
                    <a:pt x="288" y="76"/>
                  </a:moveTo>
                  <a:cubicBezTo>
                    <a:pt x="269" y="0"/>
                    <a:pt x="269" y="0"/>
                    <a:pt x="269" y="0"/>
                  </a:cubicBezTo>
                  <a:cubicBezTo>
                    <a:pt x="241" y="28"/>
                    <a:pt x="241" y="28"/>
                    <a:pt x="241" y="28"/>
                  </a:cubicBezTo>
                  <a:cubicBezTo>
                    <a:pt x="204" y="37"/>
                    <a:pt x="204" y="37"/>
                    <a:pt x="204" y="37"/>
                  </a:cubicBezTo>
                  <a:cubicBezTo>
                    <a:pt x="186" y="41"/>
                    <a:pt x="186" y="41"/>
                    <a:pt x="186" y="41"/>
                  </a:cubicBezTo>
                  <a:cubicBezTo>
                    <a:pt x="190" y="55"/>
                    <a:pt x="190" y="55"/>
                    <a:pt x="190" y="55"/>
                  </a:cubicBezTo>
                  <a:cubicBezTo>
                    <a:pt x="189" y="55"/>
                    <a:pt x="189" y="55"/>
                    <a:pt x="188" y="55"/>
                  </a:cubicBezTo>
                  <a:cubicBezTo>
                    <a:pt x="187" y="55"/>
                    <a:pt x="187" y="55"/>
                    <a:pt x="187" y="55"/>
                  </a:cubicBezTo>
                  <a:cubicBezTo>
                    <a:pt x="186" y="55"/>
                    <a:pt x="185" y="56"/>
                    <a:pt x="184" y="57"/>
                  </a:cubicBezTo>
                  <a:cubicBezTo>
                    <a:pt x="183" y="58"/>
                    <a:pt x="183" y="60"/>
                    <a:pt x="183" y="61"/>
                  </a:cubicBezTo>
                  <a:cubicBezTo>
                    <a:pt x="188" y="80"/>
                    <a:pt x="188" y="80"/>
                    <a:pt x="188" y="80"/>
                  </a:cubicBezTo>
                  <a:cubicBezTo>
                    <a:pt x="188" y="81"/>
                    <a:pt x="187" y="81"/>
                    <a:pt x="187" y="81"/>
                  </a:cubicBezTo>
                  <a:cubicBezTo>
                    <a:pt x="185" y="82"/>
                    <a:pt x="183" y="85"/>
                    <a:pt x="183" y="87"/>
                  </a:cubicBezTo>
                  <a:cubicBezTo>
                    <a:pt x="183" y="89"/>
                    <a:pt x="183" y="90"/>
                    <a:pt x="184" y="91"/>
                  </a:cubicBezTo>
                  <a:cubicBezTo>
                    <a:pt x="184" y="92"/>
                    <a:pt x="184" y="92"/>
                    <a:pt x="184" y="93"/>
                  </a:cubicBezTo>
                  <a:cubicBezTo>
                    <a:pt x="185" y="95"/>
                    <a:pt x="186" y="99"/>
                    <a:pt x="185" y="100"/>
                  </a:cubicBezTo>
                  <a:cubicBezTo>
                    <a:pt x="185" y="100"/>
                    <a:pt x="178" y="108"/>
                    <a:pt x="178" y="108"/>
                  </a:cubicBezTo>
                  <a:cubicBezTo>
                    <a:pt x="176" y="106"/>
                    <a:pt x="176" y="106"/>
                    <a:pt x="176" y="106"/>
                  </a:cubicBezTo>
                  <a:cubicBezTo>
                    <a:pt x="142" y="140"/>
                    <a:pt x="142" y="140"/>
                    <a:pt x="142" y="140"/>
                  </a:cubicBezTo>
                  <a:cubicBezTo>
                    <a:pt x="105" y="98"/>
                    <a:pt x="105" y="98"/>
                    <a:pt x="105" y="98"/>
                  </a:cubicBezTo>
                  <a:cubicBezTo>
                    <a:pt x="96" y="98"/>
                    <a:pt x="96" y="98"/>
                    <a:pt x="96" y="98"/>
                  </a:cubicBezTo>
                  <a:cubicBezTo>
                    <a:pt x="95" y="101"/>
                    <a:pt x="95" y="101"/>
                    <a:pt x="95" y="101"/>
                  </a:cubicBezTo>
                  <a:cubicBezTo>
                    <a:pt x="78" y="146"/>
                    <a:pt x="78" y="146"/>
                    <a:pt x="78" y="146"/>
                  </a:cubicBezTo>
                  <a:cubicBezTo>
                    <a:pt x="62" y="101"/>
                    <a:pt x="62" y="101"/>
                    <a:pt x="62" y="101"/>
                  </a:cubicBezTo>
                  <a:cubicBezTo>
                    <a:pt x="61" y="98"/>
                    <a:pt x="61" y="98"/>
                    <a:pt x="61" y="98"/>
                  </a:cubicBezTo>
                  <a:cubicBezTo>
                    <a:pt x="46" y="98"/>
                    <a:pt x="46" y="98"/>
                    <a:pt x="46" y="98"/>
                  </a:cubicBezTo>
                  <a:cubicBezTo>
                    <a:pt x="42" y="100"/>
                    <a:pt x="42" y="100"/>
                    <a:pt x="42" y="100"/>
                  </a:cubicBezTo>
                  <a:cubicBezTo>
                    <a:pt x="32" y="107"/>
                    <a:pt x="20" y="115"/>
                    <a:pt x="14" y="125"/>
                  </a:cubicBezTo>
                  <a:cubicBezTo>
                    <a:pt x="0" y="147"/>
                    <a:pt x="0" y="171"/>
                    <a:pt x="1" y="194"/>
                  </a:cubicBezTo>
                  <a:cubicBezTo>
                    <a:pt x="1" y="198"/>
                    <a:pt x="1" y="202"/>
                    <a:pt x="1" y="206"/>
                  </a:cubicBezTo>
                  <a:cubicBezTo>
                    <a:pt x="1" y="263"/>
                    <a:pt x="1" y="263"/>
                    <a:pt x="1" y="263"/>
                  </a:cubicBezTo>
                  <a:cubicBezTo>
                    <a:pt x="29" y="263"/>
                    <a:pt x="29" y="263"/>
                    <a:pt x="29" y="263"/>
                  </a:cubicBezTo>
                  <a:cubicBezTo>
                    <a:pt x="29" y="180"/>
                    <a:pt x="29" y="180"/>
                    <a:pt x="29" y="180"/>
                  </a:cubicBezTo>
                  <a:cubicBezTo>
                    <a:pt x="34" y="180"/>
                    <a:pt x="34" y="180"/>
                    <a:pt x="34" y="180"/>
                  </a:cubicBezTo>
                  <a:cubicBezTo>
                    <a:pt x="34" y="263"/>
                    <a:pt x="34" y="263"/>
                    <a:pt x="34" y="263"/>
                  </a:cubicBezTo>
                  <a:cubicBezTo>
                    <a:pt x="114" y="263"/>
                    <a:pt x="114" y="263"/>
                    <a:pt x="114" y="263"/>
                  </a:cubicBezTo>
                  <a:cubicBezTo>
                    <a:pt x="114" y="154"/>
                    <a:pt x="114" y="154"/>
                    <a:pt x="114" y="154"/>
                  </a:cubicBezTo>
                  <a:cubicBezTo>
                    <a:pt x="138" y="181"/>
                    <a:pt x="138" y="181"/>
                    <a:pt x="138" y="181"/>
                  </a:cubicBezTo>
                  <a:cubicBezTo>
                    <a:pt x="197" y="122"/>
                    <a:pt x="197" y="122"/>
                    <a:pt x="197" y="122"/>
                  </a:cubicBezTo>
                  <a:cubicBezTo>
                    <a:pt x="191" y="117"/>
                    <a:pt x="191" y="117"/>
                    <a:pt x="191" y="117"/>
                  </a:cubicBezTo>
                  <a:cubicBezTo>
                    <a:pt x="192" y="115"/>
                    <a:pt x="194" y="113"/>
                    <a:pt x="196" y="111"/>
                  </a:cubicBezTo>
                  <a:cubicBezTo>
                    <a:pt x="197" y="113"/>
                    <a:pt x="199" y="115"/>
                    <a:pt x="201" y="115"/>
                  </a:cubicBezTo>
                  <a:cubicBezTo>
                    <a:pt x="201" y="115"/>
                    <a:pt x="202" y="115"/>
                    <a:pt x="202" y="115"/>
                  </a:cubicBezTo>
                  <a:cubicBezTo>
                    <a:pt x="203" y="114"/>
                    <a:pt x="203" y="114"/>
                    <a:pt x="203" y="114"/>
                  </a:cubicBezTo>
                  <a:cubicBezTo>
                    <a:pt x="206" y="114"/>
                    <a:pt x="207" y="111"/>
                    <a:pt x="207" y="109"/>
                  </a:cubicBezTo>
                  <a:cubicBezTo>
                    <a:pt x="205" y="103"/>
                    <a:pt x="205" y="103"/>
                    <a:pt x="205" y="103"/>
                  </a:cubicBezTo>
                  <a:cubicBezTo>
                    <a:pt x="206" y="102"/>
                    <a:pt x="208" y="102"/>
                    <a:pt x="208" y="101"/>
                  </a:cubicBezTo>
                  <a:cubicBezTo>
                    <a:pt x="210" y="100"/>
                    <a:pt x="210" y="98"/>
                    <a:pt x="210" y="95"/>
                  </a:cubicBezTo>
                  <a:cubicBezTo>
                    <a:pt x="211" y="93"/>
                    <a:pt x="210" y="90"/>
                    <a:pt x="209" y="88"/>
                  </a:cubicBezTo>
                  <a:cubicBezTo>
                    <a:pt x="207" y="86"/>
                    <a:pt x="205" y="84"/>
                    <a:pt x="203" y="82"/>
                  </a:cubicBezTo>
                  <a:cubicBezTo>
                    <a:pt x="202" y="81"/>
                    <a:pt x="201" y="80"/>
                    <a:pt x="199" y="80"/>
                  </a:cubicBezTo>
                  <a:cubicBezTo>
                    <a:pt x="199" y="78"/>
                    <a:pt x="199" y="78"/>
                    <a:pt x="199" y="78"/>
                  </a:cubicBezTo>
                  <a:cubicBezTo>
                    <a:pt x="213" y="74"/>
                    <a:pt x="213" y="74"/>
                    <a:pt x="213" y="74"/>
                  </a:cubicBezTo>
                  <a:cubicBezTo>
                    <a:pt x="250" y="65"/>
                    <a:pt x="250" y="65"/>
                    <a:pt x="250" y="65"/>
                  </a:cubicBezTo>
                  <a:lnTo>
                    <a:pt x="288" y="76"/>
                  </a:lnTo>
                  <a:close/>
                  <a:moveTo>
                    <a:pt x="201" y="42"/>
                  </a:moveTo>
                  <a:cubicBezTo>
                    <a:pt x="208" y="71"/>
                    <a:pt x="208" y="71"/>
                    <a:pt x="208" y="71"/>
                  </a:cubicBezTo>
                  <a:cubicBezTo>
                    <a:pt x="199" y="74"/>
                    <a:pt x="199" y="74"/>
                    <a:pt x="199" y="74"/>
                  </a:cubicBezTo>
                  <a:cubicBezTo>
                    <a:pt x="191" y="44"/>
                    <a:pt x="191" y="44"/>
                    <a:pt x="191" y="44"/>
                  </a:cubicBezTo>
                  <a:lnTo>
                    <a:pt x="201" y="42"/>
                  </a:lnTo>
                  <a:close/>
                  <a:moveTo>
                    <a:pt x="191" y="122"/>
                  </a:moveTo>
                  <a:cubicBezTo>
                    <a:pt x="138" y="175"/>
                    <a:pt x="138" y="175"/>
                    <a:pt x="138" y="175"/>
                  </a:cubicBezTo>
                  <a:cubicBezTo>
                    <a:pt x="110" y="144"/>
                    <a:pt x="110" y="144"/>
                    <a:pt x="110" y="144"/>
                  </a:cubicBezTo>
                  <a:cubicBezTo>
                    <a:pt x="110" y="259"/>
                    <a:pt x="110" y="259"/>
                    <a:pt x="110" y="259"/>
                  </a:cubicBezTo>
                  <a:cubicBezTo>
                    <a:pt x="38" y="259"/>
                    <a:pt x="38" y="259"/>
                    <a:pt x="38" y="259"/>
                  </a:cubicBezTo>
                  <a:cubicBezTo>
                    <a:pt x="38" y="176"/>
                    <a:pt x="38" y="176"/>
                    <a:pt x="38" y="176"/>
                  </a:cubicBezTo>
                  <a:cubicBezTo>
                    <a:pt x="25" y="176"/>
                    <a:pt x="25" y="176"/>
                    <a:pt x="25" y="176"/>
                  </a:cubicBezTo>
                  <a:cubicBezTo>
                    <a:pt x="25" y="259"/>
                    <a:pt x="25" y="259"/>
                    <a:pt x="25" y="259"/>
                  </a:cubicBezTo>
                  <a:cubicBezTo>
                    <a:pt x="5" y="259"/>
                    <a:pt x="5" y="259"/>
                    <a:pt x="5" y="259"/>
                  </a:cubicBezTo>
                  <a:cubicBezTo>
                    <a:pt x="5" y="206"/>
                    <a:pt x="5" y="206"/>
                    <a:pt x="5" y="206"/>
                  </a:cubicBezTo>
                  <a:cubicBezTo>
                    <a:pt x="5" y="202"/>
                    <a:pt x="5" y="198"/>
                    <a:pt x="5" y="194"/>
                  </a:cubicBezTo>
                  <a:cubicBezTo>
                    <a:pt x="4" y="170"/>
                    <a:pt x="4" y="148"/>
                    <a:pt x="17" y="127"/>
                  </a:cubicBezTo>
                  <a:cubicBezTo>
                    <a:pt x="23" y="118"/>
                    <a:pt x="34" y="110"/>
                    <a:pt x="44" y="104"/>
                  </a:cubicBezTo>
                  <a:cubicBezTo>
                    <a:pt x="47" y="101"/>
                    <a:pt x="47" y="101"/>
                    <a:pt x="47" y="101"/>
                  </a:cubicBezTo>
                  <a:cubicBezTo>
                    <a:pt x="58" y="101"/>
                    <a:pt x="58" y="101"/>
                    <a:pt x="58" y="101"/>
                  </a:cubicBezTo>
                  <a:cubicBezTo>
                    <a:pt x="78" y="157"/>
                    <a:pt x="78" y="157"/>
                    <a:pt x="78" y="157"/>
                  </a:cubicBezTo>
                  <a:cubicBezTo>
                    <a:pt x="99" y="101"/>
                    <a:pt x="99" y="101"/>
                    <a:pt x="99" y="101"/>
                  </a:cubicBezTo>
                  <a:cubicBezTo>
                    <a:pt x="103" y="101"/>
                    <a:pt x="103" y="101"/>
                    <a:pt x="103" y="101"/>
                  </a:cubicBezTo>
                  <a:cubicBezTo>
                    <a:pt x="142" y="146"/>
                    <a:pt x="142" y="146"/>
                    <a:pt x="142" y="146"/>
                  </a:cubicBezTo>
                  <a:cubicBezTo>
                    <a:pt x="176" y="111"/>
                    <a:pt x="176" y="111"/>
                    <a:pt x="176" y="111"/>
                  </a:cubicBezTo>
                  <a:lnTo>
                    <a:pt x="191" y="122"/>
                  </a:lnTo>
                  <a:close/>
                  <a:moveTo>
                    <a:pt x="188" y="115"/>
                  </a:moveTo>
                  <a:cubicBezTo>
                    <a:pt x="182" y="110"/>
                    <a:pt x="182" y="110"/>
                    <a:pt x="182" y="110"/>
                  </a:cubicBezTo>
                  <a:cubicBezTo>
                    <a:pt x="182" y="110"/>
                    <a:pt x="188" y="102"/>
                    <a:pt x="188" y="102"/>
                  </a:cubicBezTo>
                  <a:cubicBezTo>
                    <a:pt x="190" y="99"/>
                    <a:pt x="189" y="95"/>
                    <a:pt x="188" y="92"/>
                  </a:cubicBezTo>
                  <a:cubicBezTo>
                    <a:pt x="188" y="91"/>
                    <a:pt x="187" y="91"/>
                    <a:pt x="187" y="90"/>
                  </a:cubicBezTo>
                  <a:cubicBezTo>
                    <a:pt x="187" y="89"/>
                    <a:pt x="187" y="88"/>
                    <a:pt x="187" y="88"/>
                  </a:cubicBezTo>
                  <a:cubicBezTo>
                    <a:pt x="187" y="86"/>
                    <a:pt x="188" y="85"/>
                    <a:pt x="189" y="84"/>
                  </a:cubicBezTo>
                  <a:cubicBezTo>
                    <a:pt x="189" y="84"/>
                    <a:pt x="189" y="84"/>
                    <a:pt x="189" y="84"/>
                  </a:cubicBezTo>
                  <a:cubicBezTo>
                    <a:pt x="188" y="88"/>
                    <a:pt x="189" y="94"/>
                    <a:pt x="191" y="97"/>
                  </a:cubicBezTo>
                  <a:cubicBezTo>
                    <a:pt x="192" y="98"/>
                    <a:pt x="192" y="98"/>
                    <a:pt x="193" y="99"/>
                  </a:cubicBezTo>
                  <a:cubicBezTo>
                    <a:pt x="195" y="107"/>
                    <a:pt x="195" y="107"/>
                    <a:pt x="195" y="107"/>
                  </a:cubicBezTo>
                  <a:cubicBezTo>
                    <a:pt x="192" y="109"/>
                    <a:pt x="190" y="112"/>
                    <a:pt x="188" y="115"/>
                  </a:cubicBezTo>
                  <a:close/>
                  <a:moveTo>
                    <a:pt x="202" y="111"/>
                  </a:moveTo>
                  <a:cubicBezTo>
                    <a:pt x="201" y="112"/>
                    <a:pt x="201" y="112"/>
                    <a:pt x="201" y="112"/>
                  </a:cubicBezTo>
                  <a:cubicBezTo>
                    <a:pt x="200" y="112"/>
                    <a:pt x="199" y="111"/>
                    <a:pt x="199" y="110"/>
                  </a:cubicBezTo>
                  <a:cubicBezTo>
                    <a:pt x="199" y="109"/>
                    <a:pt x="199" y="109"/>
                    <a:pt x="199" y="109"/>
                  </a:cubicBezTo>
                  <a:cubicBezTo>
                    <a:pt x="199" y="109"/>
                    <a:pt x="199" y="109"/>
                    <a:pt x="199" y="109"/>
                  </a:cubicBezTo>
                  <a:cubicBezTo>
                    <a:pt x="199" y="109"/>
                    <a:pt x="199" y="109"/>
                    <a:pt x="199" y="109"/>
                  </a:cubicBezTo>
                  <a:cubicBezTo>
                    <a:pt x="197" y="102"/>
                    <a:pt x="197" y="102"/>
                    <a:pt x="197" y="102"/>
                  </a:cubicBezTo>
                  <a:cubicBezTo>
                    <a:pt x="197" y="102"/>
                    <a:pt x="197" y="102"/>
                    <a:pt x="197" y="102"/>
                  </a:cubicBezTo>
                  <a:cubicBezTo>
                    <a:pt x="196" y="102"/>
                    <a:pt x="196" y="101"/>
                    <a:pt x="196" y="101"/>
                  </a:cubicBezTo>
                  <a:cubicBezTo>
                    <a:pt x="198" y="102"/>
                    <a:pt x="200" y="103"/>
                    <a:pt x="202" y="103"/>
                  </a:cubicBezTo>
                  <a:cubicBezTo>
                    <a:pt x="204" y="109"/>
                    <a:pt x="204" y="109"/>
                    <a:pt x="204" y="109"/>
                  </a:cubicBezTo>
                  <a:cubicBezTo>
                    <a:pt x="204" y="110"/>
                    <a:pt x="203" y="111"/>
                    <a:pt x="202" y="111"/>
                  </a:cubicBezTo>
                  <a:close/>
                  <a:moveTo>
                    <a:pt x="201" y="85"/>
                  </a:moveTo>
                  <a:cubicBezTo>
                    <a:pt x="203" y="87"/>
                    <a:pt x="204" y="88"/>
                    <a:pt x="205" y="90"/>
                  </a:cubicBezTo>
                  <a:cubicBezTo>
                    <a:pt x="206" y="92"/>
                    <a:pt x="207" y="93"/>
                    <a:pt x="207" y="95"/>
                  </a:cubicBezTo>
                  <a:cubicBezTo>
                    <a:pt x="206" y="97"/>
                    <a:pt x="206" y="98"/>
                    <a:pt x="206" y="98"/>
                  </a:cubicBezTo>
                  <a:cubicBezTo>
                    <a:pt x="205" y="98"/>
                    <a:pt x="205" y="99"/>
                    <a:pt x="203" y="99"/>
                  </a:cubicBezTo>
                  <a:cubicBezTo>
                    <a:pt x="202" y="99"/>
                    <a:pt x="202" y="99"/>
                    <a:pt x="202" y="99"/>
                  </a:cubicBezTo>
                  <a:cubicBezTo>
                    <a:pt x="199" y="99"/>
                    <a:pt x="196" y="97"/>
                    <a:pt x="194" y="95"/>
                  </a:cubicBezTo>
                  <a:cubicBezTo>
                    <a:pt x="193" y="93"/>
                    <a:pt x="192" y="87"/>
                    <a:pt x="193" y="85"/>
                  </a:cubicBezTo>
                  <a:cubicBezTo>
                    <a:pt x="194" y="83"/>
                    <a:pt x="195" y="83"/>
                    <a:pt x="196" y="83"/>
                  </a:cubicBezTo>
                  <a:cubicBezTo>
                    <a:pt x="196" y="83"/>
                    <a:pt x="196" y="83"/>
                    <a:pt x="196" y="83"/>
                  </a:cubicBezTo>
                  <a:cubicBezTo>
                    <a:pt x="198" y="83"/>
                    <a:pt x="199" y="84"/>
                    <a:pt x="201" y="85"/>
                  </a:cubicBezTo>
                  <a:close/>
                  <a:moveTo>
                    <a:pt x="196" y="79"/>
                  </a:moveTo>
                  <a:cubicBezTo>
                    <a:pt x="194" y="79"/>
                    <a:pt x="193" y="80"/>
                    <a:pt x="192" y="81"/>
                  </a:cubicBezTo>
                  <a:cubicBezTo>
                    <a:pt x="186" y="60"/>
                    <a:pt x="186" y="60"/>
                    <a:pt x="186" y="60"/>
                  </a:cubicBezTo>
                  <a:cubicBezTo>
                    <a:pt x="186" y="59"/>
                    <a:pt x="187" y="58"/>
                    <a:pt x="188" y="58"/>
                  </a:cubicBezTo>
                  <a:cubicBezTo>
                    <a:pt x="189" y="58"/>
                    <a:pt x="189" y="58"/>
                    <a:pt x="189" y="58"/>
                  </a:cubicBezTo>
                  <a:cubicBezTo>
                    <a:pt x="189" y="58"/>
                    <a:pt x="189" y="58"/>
                    <a:pt x="189" y="58"/>
                  </a:cubicBezTo>
                  <a:cubicBezTo>
                    <a:pt x="190" y="58"/>
                    <a:pt x="191" y="58"/>
                    <a:pt x="191" y="59"/>
                  </a:cubicBezTo>
                  <a:cubicBezTo>
                    <a:pt x="196" y="78"/>
                    <a:pt x="196" y="78"/>
                    <a:pt x="196" y="78"/>
                  </a:cubicBezTo>
                  <a:cubicBezTo>
                    <a:pt x="196" y="78"/>
                    <a:pt x="196" y="78"/>
                    <a:pt x="196" y="78"/>
                  </a:cubicBezTo>
                  <a:lnTo>
                    <a:pt x="196" y="79"/>
                  </a:lnTo>
                  <a:close/>
                  <a:moveTo>
                    <a:pt x="204" y="41"/>
                  </a:moveTo>
                  <a:cubicBezTo>
                    <a:pt x="243" y="31"/>
                    <a:pt x="243" y="31"/>
                    <a:pt x="243" y="31"/>
                  </a:cubicBezTo>
                  <a:cubicBezTo>
                    <a:pt x="267" y="8"/>
                    <a:pt x="267" y="8"/>
                    <a:pt x="267" y="8"/>
                  </a:cubicBezTo>
                  <a:cubicBezTo>
                    <a:pt x="283" y="70"/>
                    <a:pt x="283" y="70"/>
                    <a:pt x="283" y="70"/>
                  </a:cubicBezTo>
                  <a:cubicBezTo>
                    <a:pt x="250" y="61"/>
                    <a:pt x="250" y="61"/>
                    <a:pt x="250" y="61"/>
                  </a:cubicBezTo>
                  <a:cubicBezTo>
                    <a:pt x="212" y="70"/>
                    <a:pt x="212" y="70"/>
                    <a:pt x="212" y="70"/>
                  </a:cubicBezTo>
                  <a:cubicBezTo>
                    <a:pt x="208" y="54"/>
                    <a:pt x="208" y="54"/>
                    <a:pt x="208" y="54"/>
                  </a:cubicBezTo>
                  <a:lnTo>
                    <a:pt x="204" y="4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7" name="Freeform 98"/>
            <p:cNvSpPr>
              <a:spLocks noEditPoints="1"/>
            </p:cNvSpPr>
            <p:nvPr/>
          </p:nvSpPr>
          <p:spPr bwMode="auto">
            <a:xfrm>
              <a:off x="6376" y="2969"/>
              <a:ext cx="84" cy="100"/>
            </a:xfrm>
            <a:custGeom>
              <a:avLst/>
              <a:gdLst>
                <a:gd name="T0" fmla="*/ 42 w 85"/>
                <a:gd name="T1" fmla="*/ 101 h 101"/>
                <a:gd name="T2" fmla="*/ 0 w 85"/>
                <a:gd name="T3" fmla="*/ 46 h 101"/>
                <a:gd name="T4" fmla="*/ 42 w 85"/>
                <a:gd name="T5" fmla="*/ 0 h 101"/>
                <a:gd name="T6" fmla="*/ 85 w 85"/>
                <a:gd name="T7" fmla="*/ 46 h 101"/>
                <a:gd name="T8" fmla="*/ 42 w 85"/>
                <a:gd name="T9" fmla="*/ 101 h 101"/>
                <a:gd name="T10" fmla="*/ 42 w 85"/>
                <a:gd name="T11" fmla="*/ 4 h 101"/>
                <a:gd name="T12" fmla="*/ 4 w 85"/>
                <a:gd name="T13" fmla="*/ 46 h 101"/>
                <a:gd name="T14" fmla="*/ 42 w 85"/>
                <a:gd name="T15" fmla="*/ 97 h 101"/>
                <a:gd name="T16" fmla="*/ 81 w 85"/>
                <a:gd name="T17" fmla="*/ 46 h 101"/>
                <a:gd name="T18" fmla="*/ 42 w 85"/>
                <a:gd name="T19"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1">
                  <a:moveTo>
                    <a:pt x="42" y="101"/>
                  </a:moveTo>
                  <a:cubicBezTo>
                    <a:pt x="19" y="101"/>
                    <a:pt x="0" y="72"/>
                    <a:pt x="0" y="46"/>
                  </a:cubicBezTo>
                  <a:cubicBezTo>
                    <a:pt x="0" y="21"/>
                    <a:pt x="19" y="0"/>
                    <a:pt x="42" y="0"/>
                  </a:cubicBezTo>
                  <a:cubicBezTo>
                    <a:pt x="66" y="0"/>
                    <a:pt x="85" y="21"/>
                    <a:pt x="85" y="46"/>
                  </a:cubicBezTo>
                  <a:cubicBezTo>
                    <a:pt x="85" y="72"/>
                    <a:pt x="66" y="101"/>
                    <a:pt x="42" y="101"/>
                  </a:cubicBezTo>
                  <a:close/>
                  <a:moveTo>
                    <a:pt x="42" y="4"/>
                  </a:moveTo>
                  <a:cubicBezTo>
                    <a:pt x="21" y="4"/>
                    <a:pt x="4" y="23"/>
                    <a:pt x="4" y="46"/>
                  </a:cubicBezTo>
                  <a:cubicBezTo>
                    <a:pt x="4" y="69"/>
                    <a:pt x="21" y="97"/>
                    <a:pt x="42" y="97"/>
                  </a:cubicBezTo>
                  <a:cubicBezTo>
                    <a:pt x="64" y="97"/>
                    <a:pt x="81" y="69"/>
                    <a:pt x="81" y="46"/>
                  </a:cubicBezTo>
                  <a:cubicBezTo>
                    <a:pt x="81" y="23"/>
                    <a:pt x="64" y="4"/>
                    <a:pt x="42" y="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8" name="Freeform 99"/>
            <p:cNvSpPr>
              <a:spLocks noEditPoints="1"/>
            </p:cNvSpPr>
            <p:nvPr/>
          </p:nvSpPr>
          <p:spPr bwMode="auto">
            <a:xfrm>
              <a:off x="6340" y="2977"/>
              <a:ext cx="285" cy="261"/>
            </a:xfrm>
            <a:custGeom>
              <a:avLst/>
              <a:gdLst>
                <a:gd name="T0" fmla="*/ 241 w 288"/>
                <a:gd name="T1" fmla="*/ 28 h 263"/>
                <a:gd name="T2" fmla="*/ 190 w 288"/>
                <a:gd name="T3" fmla="*/ 55 h 263"/>
                <a:gd name="T4" fmla="*/ 184 w 288"/>
                <a:gd name="T5" fmla="*/ 57 h 263"/>
                <a:gd name="T6" fmla="*/ 187 w 288"/>
                <a:gd name="T7" fmla="*/ 81 h 263"/>
                <a:gd name="T8" fmla="*/ 184 w 288"/>
                <a:gd name="T9" fmla="*/ 93 h 263"/>
                <a:gd name="T10" fmla="*/ 176 w 288"/>
                <a:gd name="T11" fmla="*/ 106 h 263"/>
                <a:gd name="T12" fmla="*/ 96 w 288"/>
                <a:gd name="T13" fmla="*/ 98 h 263"/>
                <a:gd name="T14" fmla="*/ 62 w 288"/>
                <a:gd name="T15" fmla="*/ 101 h 263"/>
                <a:gd name="T16" fmla="*/ 42 w 288"/>
                <a:gd name="T17" fmla="*/ 100 h 263"/>
                <a:gd name="T18" fmla="*/ 1 w 288"/>
                <a:gd name="T19" fmla="*/ 206 h 263"/>
                <a:gd name="T20" fmla="*/ 29 w 288"/>
                <a:gd name="T21" fmla="*/ 180 h 263"/>
                <a:gd name="T22" fmla="*/ 114 w 288"/>
                <a:gd name="T23" fmla="*/ 263 h 263"/>
                <a:gd name="T24" fmla="*/ 197 w 288"/>
                <a:gd name="T25" fmla="*/ 122 h 263"/>
                <a:gd name="T26" fmla="*/ 201 w 288"/>
                <a:gd name="T27" fmla="*/ 115 h 263"/>
                <a:gd name="T28" fmla="*/ 207 w 288"/>
                <a:gd name="T29" fmla="*/ 109 h 263"/>
                <a:gd name="T30" fmla="*/ 210 w 288"/>
                <a:gd name="T31" fmla="*/ 95 h 263"/>
                <a:gd name="T32" fmla="*/ 199 w 288"/>
                <a:gd name="T33" fmla="*/ 80 h 263"/>
                <a:gd name="T34" fmla="*/ 250 w 288"/>
                <a:gd name="T35" fmla="*/ 65 h 263"/>
                <a:gd name="T36" fmla="*/ 208 w 288"/>
                <a:gd name="T37" fmla="*/ 71 h 263"/>
                <a:gd name="T38" fmla="*/ 201 w 288"/>
                <a:gd name="T39" fmla="*/ 42 h 263"/>
                <a:gd name="T40" fmla="*/ 110 w 288"/>
                <a:gd name="T41" fmla="*/ 144 h 263"/>
                <a:gd name="T42" fmla="*/ 38 w 288"/>
                <a:gd name="T43" fmla="*/ 176 h 263"/>
                <a:gd name="T44" fmla="*/ 5 w 288"/>
                <a:gd name="T45" fmla="*/ 259 h 263"/>
                <a:gd name="T46" fmla="*/ 17 w 288"/>
                <a:gd name="T47" fmla="*/ 127 h 263"/>
                <a:gd name="T48" fmla="*/ 58 w 288"/>
                <a:gd name="T49" fmla="*/ 101 h 263"/>
                <a:gd name="T50" fmla="*/ 103 w 288"/>
                <a:gd name="T51" fmla="*/ 101 h 263"/>
                <a:gd name="T52" fmla="*/ 191 w 288"/>
                <a:gd name="T53" fmla="*/ 122 h 263"/>
                <a:gd name="T54" fmla="*/ 188 w 288"/>
                <a:gd name="T55" fmla="*/ 102 h 263"/>
                <a:gd name="T56" fmla="*/ 187 w 288"/>
                <a:gd name="T57" fmla="*/ 88 h 263"/>
                <a:gd name="T58" fmla="*/ 191 w 288"/>
                <a:gd name="T59" fmla="*/ 97 h 263"/>
                <a:gd name="T60" fmla="*/ 188 w 288"/>
                <a:gd name="T61" fmla="*/ 115 h 263"/>
                <a:gd name="T62" fmla="*/ 199 w 288"/>
                <a:gd name="T63" fmla="*/ 110 h 263"/>
                <a:gd name="T64" fmla="*/ 199 w 288"/>
                <a:gd name="T65" fmla="*/ 109 h 263"/>
                <a:gd name="T66" fmla="*/ 196 w 288"/>
                <a:gd name="T67" fmla="*/ 101 h 263"/>
                <a:gd name="T68" fmla="*/ 202 w 288"/>
                <a:gd name="T69" fmla="*/ 111 h 263"/>
                <a:gd name="T70" fmla="*/ 207 w 288"/>
                <a:gd name="T71" fmla="*/ 95 h 263"/>
                <a:gd name="T72" fmla="*/ 202 w 288"/>
                <a:gd name="T73" fmla="*/ 99 h 263"/>
                <a:gd name="T74" fmla="*/ 196 w 288"/>
                <a:gd name="T75" fmla="*/ 83 h 263"/>
                <a:gd name="T76" fmla="*/ 196 w 288"/>
                <a:gd name="T77" fmla="*/ 79 h 263"/>
                <a:gd name="T78" fmla="*/ 188 w 288"/>
                <a:gd name="T79" fmla="*/ 58 h 263"/>
                <a:gd name="T80" fmla="*/ 191 w 288"/>
                <a:gd name="T81" fmla="*/ 59 h 263"/>
                <a:gd name="T82" fmla="*/ 196 w 288"/>
                <a:gd name="T83" fmla="*/ 79 h 263"/>
                <a:gd name="T84" fmla="*/ 267 w 288"/>
                <a:gd name="T85" fmla="*/ 8 h 263"/>
                <a:gd name="T86" fmla="*/ 212 w 288"/>
                <a:gd name="T87" fmla="*/ 7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63">
                  <a:moveTo>
                    <a:pt x="288" y="76"/>
                  </a:moveTo>
                  <a:cubicBezTo>
                    <a:pt x="269" y="0"/>
                    <a:pt x="269" y="0"/>
                    <a:pt x="269" y="0"/>
                  </a:cubicBezTo>
                  <a:cubicBezTo>
                    <a:pt x="241" y="28"/>
                    <a:pt x="241" y="28"/>
                    <a:pt x="241" y="28"/>
                  </a:cubicBezTo>
                  <a:cubicBezTo>
                    <a:pt x="204" y="37"/>
                    <a:pt x="204" y="37"/>
                    <a:pt x="204" y="37"/>
                  </a:cubicBezTo>
                  <a:cubicBezTo>
                    <a:pt x="186" y="41"/>
                    <a:pt x="186" y="41"/>
                    <a:pt x="186" y="41"/>
                  </a:cubicBezTo>
                  <a:cubicBezTo>
                    <a:pt x="190" y="55"/>
                    <a:pt x="190" y="55"/>
                    <a:pt x="190" y="55"/>
                  </a:cubicBezTo>
                  <a:cubicBezTo>
                    <a:pt x="189" y="55"/>
                    <a:pt x="189" y="55"/>
                    <a:pt x="188" y="55"/>
                  </a:cubicBezTo>
                  <a:cubicBezTo>
                    <a:pt x="187" y="55"/>
                    <a:pt x="187" y="55"/>
                    <a:pt x="187" y="55"/>
                  </a:cubicBezTo>
                  <a:cubicBezTo>
                    <a:pt x="186" y="55"/>
                    <a:pt x="185" y="56"/>
                    <a:pt x="184" y="57"/>
                  </a:cubicBezTo>
                  <a:cubicBezTo>
                    <a:pt x="183" y="58"/>
                    <a:pt x="183" y="60"/>
                    <a:pt x="183" y="61"/>
                  </a:cubicBezTo>
                  <a:cubicBezTo>
                    <a:pt x="188" y="80"/>
                    <a:pt x="188" y="80"/>
                    <a:pt x="188" y="80"/>
                  </a:cubicBezTo>
                  <a:cubicBezTo>
                    <a:pt x="188" y="81"/>
                    <a:pt x="187" y="81"/>
                    <a:pt x="187" y="81"/>
                  </a:cubicBezTo>
                  <a:cubicBezTo>
                    <a:pt x="185" y="82"/>
                    <a:pt x="183" y="85"/>
                    <a:pt x="183" y="87"/>
                  </a:cubicBezTo>
                  <a:cubicBezTo>
                    <a:pt x="183" y="89"/>
                    <a:pt x="183" y="90"/>
                    <a:pt x="184" y="91"/>
                  </a:cubicBezTo>
                  <a:cubicBezTo>
                    <a:pt x="184" y="92"/>
                    <a:pt x="184" y="92"/>
                    <a:pt x="184" y="93"/>
                  </a:cubicBezTo>
                  <a:cubicBezTo>
                    <a:pt x="185" y="95"/>
                    <a:pt x="186" y="99"/>
                    <a:pt x="185" y="100"/>
                  </a:cubicBezTo>
                  <a:cubicBezTo>
                    <a:pt x="185" y="100"/>
                    <a:pt x="178" y="108"/>
                    <a:pt x="178" y="108"/>
                  </a:cubicBezTo>
                  <a:cubicBezTo>
                    <a:pt x="176" y="106"/>
                    <a:pt x="176" y="106"/>
                    <a:pt x="176" y="106"/>
                  </a:cubicBezTo>
                  <a:cubicBezTo>
                    <a:pt x="142" y="140"/>
                    <a:pt x="142" y="140"/>
                    <a:pt x="142" y="140"/>
                  </a:cubicBezTo>
                  <a:cubicBezTo>
                    <a:pt x="105" y="98"/>
                    <a:pt x="105" y="98"/>
                    <a:pt x="105" y="98"/>
                  </a:cubicBezTo>
                  <a:cubicBezTo>
                    <a:pt x="96" y="98"/>
                    <a:pt x="96" y="98"/>
                    <a:pt x="96" y="98"/>
                  </a:cubicBezTo>
                  <a:cubicBezTo>
                    <a:pt x="95" y="101"/>
                    <a:pt x="95" y="101"/>
                    <a:pt x="95" y="101"/>
                  </a:cubicBezTo>
                  <a:cubicBezTo>
                    <a:pt x="78" y="146"/>
                    <a:pt x="78" y="146"/>
                    <a:pt x="78" y="146"/>
                  </a:cubicBezTo>
                  <a:cubicBezTo>
                    <a:pt x="62" y="101"/>
                    <a:pt x="62" y="101"/>
                    <a:pt x="62" y="101"/>
                  </a:cubicBezTo>
                  <a:cubicBezTo>
                    <a:pt x="61" y="98"/>
                    <a:pt x="61" y="98"/>
                    <a:pt x="61" y="98"/>
                  </a:cubicBezTo>
                  <a:cubicBezTo>
                    <a:pt x="46" y="98"/>
                    <a:pt x="46" y="98"/>
                    <a:pt x="46" y="98"/>
                  </a:cubicBezTo>
                  <a:cubicBezTo>
                    <a:pt x="42" y="100"/>
                    <a:pt x="42" y="100"/>
                    <a:pt x="42" y="100"/>
                  </a:cubicBezTo>
                  <a:cubicBezTo>
                    <a:pt x="32" y="107"/>
                    <a:pt x="20" y="115"/>
                    <a:pt x="14" y="125"/>
                  </a:cubicBezTo>
                  <a:cubicBezTo>
                    <a:pt x="0" y="147"/>
                    <a:pt x="0" y="171"/>
                    <a:pt x="1" y="194"/>
                  </a:cubicBezTo>
                  <a:cubicBezTo>
                    <a:pt x="1" y="198"/>
                    <a:pt x="1" y="202"/>
                    <a:pt x="1" y="206"/>
                  </a:cubicBezTo>
                  <a:cubicBezTo>
                    <a:pt x="1" y="263"/>
                    <a:pt x="1" y="263"/>
                    <a:pt x="1" y="263"/>
                  </a:cubicBezTo>
                  <a:cubicBezTo>
                    <a:pt x="29" y="263"/>
                    <a:pt x="29" y="263"/>
                    <a:pt x="29" y="263"/>
                  </a:cubicBezTo>
                  <a:cubicBezTo>
                    <a:pt x="29" y="180"/>
                    <a:pt x="29" y="180"/>
                    <a:pt x="29" y="180"/>
                  </a:cubicBezTo>
                  <a:cubicBezTo>
                    <a:pt x="34" y="180"/>
                    <a:pt x="34" y="180"/>
                    <a:pt x="34" y="180"/>
                  </a:cubicBezTo>
                  <a:cubicBezTo>
                    <a:pt x="34" y="263"/>
                    <a:pt x="34" y="263"/>
                    <a:pt x="34" y="263"/>
                  </a:cubicBezTo>
                  <a:cubicBezTo>
                    <a:pt x="114" y="263"/>
                    <a:pt x="114" y="263"/>
                    <a:pt x="114" y="263"/>
                  </a:cubicBezTo>
                  <a:cubicBezTo>
                    <a:pt x="114" y="154"/>
                    <a:pt x="114" y="154"/>
                    <a:pt x="114" y="154"/>
                  </a:cubicBezTo>
                  <a:cubicBezTo>
                    <a:pt x="138" y="181"/>
                    <a:pt x="138" y="181"/>
                    <a:pt x="138" y="181"/>
                  </a:cubicBezTo>
                  <a:cubicBezTo>
                    <a:pt x="197" y="122"/>
                    <a:pt x="197" y="122"/>
                    <a:pt x="197" y="122"/>
                  </a:cubicBezTo>
                  <a:cubicBezTo>
                    <a:pt x="191" y="117"/>
                    <a:pt x="191" y="117"/>
                    <a:pt x="191" y="117"/>
                  </a:cubicBezTo>
                  <a:cubicBezTo>
                    <a:pt x="192" y="115"/>
                    <a:pt x="194" y="113"/>
                    <a:pt x="196" y="111"/>
                  </a:cubicBezTo>
                  <a:cubicBezTo>
                    <a:pt x="197" y="113"/>
                    <a:pt x="199" y="115"/>
                    <a:pt x="201" y="115"/>
                  </a:cubicBezTo>
                  <a:cubicBezTo>
                    <a:pt x="201" y="115"/>
                    <a:pt x="202" y="115"/>
                    <a:pt x="202" y="115"/>
                  </a:cubicBezTo>
                  <a:cubicBezTo>
                    <a:pt x="203" y="114"/>
                    <a:pt x="203" y="114"/>
                    <a:pt x="203" y="114"/>
                  </a:cubicBezTo>
                  <a:cubicBezTo>
                    <a:pt x="206" y="114"/>
                    <a:pt x="207" y="111"/>
                    <a:pt x="207" y="109"/>
                  </a:cubicBezTo>
                  <a:cubicBezTo>
                    <a:pt x="205" y="103"/>
                    <a:pt x="205" y="103"/>
                    <a:pt x="205" y="103"/>
                  </a:cubicBezTo>
                  <a:cubicBezTo>
                    <a:pt x="206" y="102"/>
                    <a:pt x="208" y="102"/>
                    <a:pt x="208" y="101"/>
                  </a:cubicBezTo>
                  <a:cubicBezTo>
                    <a:pt x="210" y="100"/>
                    <a:pt x="210" y="98"/>
                    <a:pt x="210" y="95"/>
                  </a:cubicBezTo>
                  <a:cubicBezTo>
                    <a:pt x="211" y="93"/>
                    <a:pt x="210" y="90"/>
                    <a:pt x="209" y="88"/>
                  </a:cubicBezTo>
                  <a:cubicBezTo>
                    <a:pt x="207" y="86"/>
                    <a:pt x="205" y="84"/>
                    <a:pt x="203" y="82"/>
                  </a:cubicBezTo>
                  <a:cubicBezTo>
                    <a:pt x="202" y="81"/>
                    <a:pt x="201" y="80"/>
                    <a:pt x="199" y="80"/>
                  </a:cubicBezTo>
                  <a:cubicBezTo>
                    <a:pt x="199" y="78"/>
                    <a:pt x="199" y="78"/>
                    <a:pt x="199" y="78"/>
                  </a:cubicBezTo>
                  <a:cubicBezTo>
                    <a:pt x="213" y="74"/>
                    <a:pt x="213" y="74"/>
                    <a:pt x="213" y="74"/>
                  </a:cubicBezTo>
                  <a:cubicBezTo>
                    <a:pt x="250" y="65"/>
                    <a:pt x="250" y="65"/>
                    <a:pt x="250" y="65"/>
                  </a:cubicBezTo>
                  <a:lnTo>
                    <a:pt x="288" y="76"/>
                  </a:lnTo>
                  <a:close/>
                  <a:moveTo>
                    <a:pt x="201" y="42"/>
                  </a:moveTo>
                  <a:cubicBezTo>
                    <a:pt x="208" y="71"/>
                    <a:pt x="208" y="71"/>
                    <a:pt x="208" y="71"/>
                  </a:cubicBezTo>
                  <a:cubicBezTo>
                    <a:pt x="199" y="74"/>
                    <a:pt x="199" y="74"/>
                    <a:pt x="199" y="74"/>
                  </a:cubicBezTo>
                  <a:cubicBezTo>
                    <a:pt x="191" y="44"/>
                    <a:pt x="191" y="44"/>
                    <a:pt x="191" y="44"/>
                  </a:cubicBezTo>
                  <a:lnTo>
                    <a:pt x="201" y="42"/>
                  </a:lnTo>
                  <a:close/>
                  <a:moveTo>
                    <a:pt x="191" y="122"/>
                  </a:moveTo>
                  <a:cubicBezTo>
                    <a:pt x="138" y="175"/>
                    <a:pt x="138" y="175"/>
                    <a:pt x="138" y="175"/>
                  </a:cubicBezTo>
                  <a:cubicBezTo>
                    <a:pt x="110" y="144"/>
                    <a:pt x="110" y="144"/>
                    <a:pt x="110" y="144"/>
                  </a:cubicBezTo>
                  <a:cubicBezTo>
                    <a:pt x="110" y="259"/>
                    <a:pt x="110" y="259"/>
                    <a:pt x="110" y="259"/>
                  </a:cubicBezTo>
                  <a:cubicBezTo>
                    <a:pt x="38" y="259"/>
                    <a:pt x="38" y="259"/>
                    <a:pt x="38" y="259"/>
                  </a:cubicBezTo>
                  <a:cubicBezTo>
                    <a:pt x="38" y="176"/>
                    <a:pt x="38" y="176"/>
                    <a:pt x="38" y="176"/>
                  </a:cubicBezTo>
                  <a:cubicBezTo>
                    <a:pt x="25" y="176"/>
                    <a:pt x="25" y="176"/>
                    <a:pt x="25" y="176"/>
                  </a:cubicBezTo>
                  <a:cubicBezTo>
                    <a:pt x="25" y="259"/>
                    <a:pt x="25" y="259"/>
                    <a:pt x="25" y="259"/>
                  </a:cubicBezTo>
                  <a:cubicBezTo>
                    <a:pt x="5" y="259"/>
                    <a:pt x="5" y="259"/>
                    <a:pt x="5" y="259"/>
                  </a:cubicBezTo>
                  <a:cubicBezTo>
                    <a:pt x="5" y="206"/>
                    <a:pt x="5" y="206"/>
                    <a:pt x="5" y="206"/>
                  </a:cubicBezTo>
                  <a:cubicBezTo>
                    <a:pt x="5" y="202"/>
                    <a:pt x="5" y="198"/>
                    <a:pt x="5" y="194"/>
                  </a:cubicBezTo>
                  <a:cubicBezTo>
                    <a:pt x="4" y="170"/>
                    <a:pt x="4" y="148"/>
                    <a:pt x="17" y="127"/>
                  </a:cubicBezTo>
                  <a:cubicBezTo>
                    <a:pt x="23" y="118"/>
                    <a:pt x="34" y="110"/>
                    <a:pt x="44" y="104"/>
                  </a:cubicBezTo>
                  <a:cubicBezTo>
                    <a:pt x="47" y="101"/>
                    <a:pt x="47" y="101"/>
                    <a:pt x="47" y="101"/>
                  </a:cubicBezTo>
                  <a:cubicBezTo>
                    <a:pt x="58" y="101"/>
                    <a:pt x="58" y="101"/>
                    <a:pt x="58" y="101"/>
                  </a:cubicBezTo>
                  <a:cubicBezTo>
                    <a:pt x="78" y="157"/>
                    <a:pt x="78" y="157"/>
                    <a:pt x="78" y="157"/>
                  </a:cubicBezTo>
                  <a:cubicBezTo>
                    <a:pt x="99" y="101"/>
                    <a:pt x="99" y="101"/>
                    <a:pt x="99" y="101"/>
                  </a:cubicBezTo>
                  <a:cubicBezTo>
                    <a:pt x="103" y="101"/>
                    <a:pt x="103" y="101"/>
                    <a:pt x="103" y="101"/>
                  </a:cubicBezTo>
                  <a:cubicBezTo>
                    <a:pt x="142" y="146"/>
                    <a:pt x="142" y="146"/>
                    <a:pt x="142" y="146"/>
                  </a:cubicBezTo>
                  <a:cubicBezTo>
                    <a:pt x="176" y="111"/>
                    <a:pt x="176" y="111"/>
                    <a:pt x="176" y="111"/>
                  </a:cubicBezTo>
                  <a:lnTo>
                    <a:pt x="191" y="122"/>
                  </a:lnTo>
                  <a:close/>
                  <a:moveTo>
                    <a:pt x="188" y="115"/>
                  </a:moveTo>
                  <a:cubicBezTo>
                    <a:pt x="182" y="110"/>
                    <a:pt x="182" y="110"/>
                    <a:pt x="182" y="110"/>
                  </a:cubicBezTo>
                  <a:cubicBezTo>
                    <a:pt x="182" y="110"/>
                    <a:pt x="188" y="102"/>
                    <a:pt x="188" y="102"/>
                  </a:cubicBezTo>
                  <a:cubicBezTo>
                    <a:pt x="190" y="99"/>
                    <a:pt x="189" y="95"/>
                    <a:pt x="188" y="92"/>
                  </a:cubicBezTo>
                  <a:cubicBezTo>
                    <a:pt x="188" y="91"/>
                    <a:pt x="187" y="91"/>
                    <a:pt x="187" y="90"/>
                  </a:cubicBezTo>
                  <a:cubicBezTo>
                    <a:pt x="187" y="89"/>
                    <a:pt x="187" y="88"/>
                    <a:pt x="187" y="88"/>
                  </a:cubicBezTo>
                  <a:cubicBezTo>
                    <a:pt x="187" y="86"/>
                    <a:pt x="188" y="85"/>
                    <a:pt x="189" y="84"/>
                  </a:cubicBezTo>
                  <a:cubicBezTo>
                    <a:pt x="189" y="84"/>
                    <a:pt x="189" y="84"/>
                    <a:pt x="189" y="84"/>
                  </a:cubicBezTo>
                  <a:cubicBezTo>
                    <a:pt x="188" y="88"/>
                    <a:pt x="189" y="94"/>
                    <a:pt x="191" y="97"/>
                  </a:cubicBezTo>
                  <a:cubicBezTo>
                    <a:pt x="192" y="98"/>
                    <a:pt x="192" y="98"/>
                    <a:pt x="193" y="99"/>
                  </a:cubicBezTo>
                  <a:cubicBezTo>
                    <a:pt x="195" y="107"/>
                    <a:pt x="195" y="107"/>
                    <a:pt x="195" y="107"/>
                  </a:cubicBezTo>
                  <a:cubicBezTo>
                    <a:pt x="192" y="109"/>
                    <a:pt x="190" y="112"/>
                    <a:pt x="188" y="115"/>
                  </a:cubicBezTo>
                  <a:close/>
                  <a:moveTo>
                    <a:pt x="202" y="111"/>
                  </a:moveTo>
                  <a:cubicBezTo>
                    <a:pt x="201" y="112"/>
                    <a:pt x="201" y="112"/>
                    <a:pt x="201" y="112"/>
                  </a:cubicBezTo>
                  <a:cubicBezTo>
                    <a:pt x="200" y="112"/>
                    <a:pt x="199" y="111"/>
                    <a:pt x="199" y="110"/>
                  </a:cubicBezTo>
                  <a:cubicBezTo>
                    <a:pt x="199" y="109"/>
                    <a:pt x="199" y="109"/>
                    <a:pt x="199" y="109"/>
                  </a:cubicBezTo>
                  <a:cubicBezTo>
                    <a:pt x="199" y="109"/>
                    <a:pt x="199" y="109"/>
                    <a:pt x="199" y="109"/>
                  </a:cubicBezTo>
                  <a:cubicBezTo>
                    <a:pt x="199" y="109"/>
                    <a:pt x="199" y="109"/>
                    <a:pt x="199" y="109"/>
                  </a:cubicBezTo>
                  <a:cubicBezTo>
                    <a:pt x="197" y="102"/>
                    <a:pt x="197" y="102"/>
                    <a:pt x="197" y="102"/>
                  </a:cubicBezTo>
                  <a:cubicBezTo>
                    <a:pt x="197" y="102"/>
                    <a:pt x="197" y="102"/>
                    <a:pt x="197" y="102"/>
                  </a:cubicBezTo>
                  <a:cubicBezTo>
                    <a:pt x="196" y="102"/>
                    <a:pt x="196" y="101"/>
                    <a:pt x="196" y="101"/>
                  </a:cubicBezTo>
                  <a:cubicBezTo>
                    <a:pt x="198" y="102"/>
                    <a:pt x="200" y="103"/>
                    <a:pt x="202" y="103"/>
                  </a:cubicBezTo>
                  <a:cubicBezTo>
                    <a:pt x="204" y="109"/>
                    <a:pt x="204" y="109"/>
                    <a:pt x="204" y="109"/>
                  </a:cubicBezTo>
                  <a:cubicBezTo>
                    <a:pt x="204" y="110"/>
                    <a:pt x="203" y="111"/>
                    <a:pt x="202" y="111"/>
                  </a:cubicBezTo>
                  <a:close/>
                  <a:moveTo>
                    <a:pt x="201" y="85"/>
                  </a:moveTo>
                  <a:cubicBezTo>
                    <a:pt x="203" y="87"/>
                    <a:pt x="204" y="88"/>
                    <a:pt x="205" y="90"/>
                  </a:cubicBezTo>
                  <a:cubicBezTo>
                    <a:pt x="206" y="92"/>
                    <a:pt x="207" y="93"/>
                    <a:pt x="207" y="95"/>
                  </a:cubicBezTo>
                  <a:cubicBezTo>
                    <a:pt x="206" y="97"/>
                    <a:pt x="206" y="98"/>
                    <a:pt x="206" y="98"/>
                  </a:cubicBezTo>
                  <a:cubicBezTo>
                    <a:pt x="205" y="98"/>
                    <a:pt x="205" y="99"/>
                    <a:pt x="203" y="99"/>
                  </a:cubicBezTo>
                  <a:cubicBezTo>
                    <a:pt x="202" y="99"/>
                    <a:pt x="202" y="99"/>
                    <a:pt x="202" y="99"/>
                  </a:cubicBezTo>
                  <a:cubicBezTo>
                    <a:pt x="199" y="99"/>
                    <a:pt x="196" y="97"/>
                    <a:pt x="194" y="95"/>
                  </a:cubicBezTo>
                  <a:cubicBezTo>
                    <a:pt x="193" y="93"/>
                    <a:pt x="192" y="87"/>
                    <a:pt x="193" y="85"/>
                  </a:cubicBezTo>
                  <a:cubicBezTo>
                    <a:pt x="194" y="83"/>
                    <a:pt x="195" y="83"/>
                    <a:pt x="196" y="83"/>
                  </a:cubicBezTo>
                  <a:cubicBezTo>
                    <a:pt x="196" y="83"/>
                    <a:pt x="196" y="83"/>
                    <a:pt x="196" y="83"/>
                  </a:cubicBezTo>
                  <a:cubicBezTo>
                    <a:pt x="198" y="83"/>
                    <a:pt x="199" y="84"/>
                    <a:pt x="201" y="85"/>
                  </a:cubicBezTo>
                  <a:close/>
                  <a:moveTo>
                    <a:pt x="196" y="79"/>
                  </a:moveTo>
                  <a:cubicBezTo>
                    <a:pt x="194" y="79"/>
                    <a:pt x="193" y="80"/>
                    <a:pt x="192" y="81"/>
                  </a:cubicBezTo>
                  <a:cubicBezTo>
                    <a:pt x="186" y="60"/>
                    <a:pt x="186" y="60"/>
                    <a:pt x="186" y="60"/>
                  </a:cubicBezTo>
                  <a:cubicBezTo>
                    <a:pt x="186" y="59"/>
                    <a:pt x="187" y="58"/>
                    <a:pt x="188" y="58"/>
                  </a:cubicBezTo>
                  <a:cubicBezTo>
                    <a:pt x="189" y="58"/>
                    <a:pt x="189" y="58"/>
                    <a:pt x="189" y="58"/>
                  </a:cubicBezTo>
                  <a:cubicBezTo>
                    <a:pt x="189" y="58"/>
                    <a:pt x="189" y="58"/>
                    <a:pt x="189" y="58"/>
                  </a:cubicBezTo>
                  <a:cubicBezTo>
                    <a:pt x="190" y="58"/>
                    <a:pt x="191" y="58"/>
                    <a:pt x="191" y="59"/>
                  </a:cubicBezTo>
                  <a:cubicBezTo>
                    <a:pt x="196" y="78"/>
                    <a:pt x="196" y="78"/>
                    <a:pt x="196" y="78"/>
                  </a:cubicBezTo>
                  <a:cubicBezTo>
                    <a:pt x="196" y="78"/>
                    <a:pt x="196" y="78"/>
                    <a:pt x="196" y="78"/>
                  </a:cubicBezTo>
                  <a:lnTo>
                    <a:pt x="196" y="79"/>
                  </a:lnTo>
                  <a:close/>
                  <a:moveTo>
                    <a:pt x="204" y="41"/>
                  </a:moveTo>
                  <a:cubicBezTo>
                    <a:pt x="243" y="31"/>
                    <a:pt x="243" y="31"/>
                    <a:pt x="243" y="31"/>
                  </a:cubicBezTo>
                  <a:cubicBezTo>
                    <a:pt x="267" y="8"/>
                    <a:pt x="267" y="8"/>
                    <a:pt x="267" y="8"/>
                  </a:cubicBezTo>
                  <a:cubicBezTo>
                    <a:pt x="283" y="70"/>
                    <a:pt x="283" y="70"/>
                    <a:pt x="283" y="70"/>
                  </a:cubicBezTo>
                  <a:cubicBezTo>
                    <a:pt x="250" y="61"/>
                    <a:pt x="250" y="61"/>
                    <a:pt x="250" y="61"/>
                  </a:cubicBezTo>
                  <a:cubicBezTo>
                    <a:pt x="212" y="70"/>
                    <a:pt x="212" y="70"/>
                    <a:pt x="212" y="70"/>
                  </a:cubicBezTo>
                  <a:cubicBezTo>
                    <a:pt x="208" y="54"/>
                    <a:pt x="208" y="54"/>
                    <a:pt x="208" y="54"/>
                  </a:cubicBezTo>
                  <a:lnTo>
                    <a:pt x="204" y="4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61" name="Text 06"/>
          <p:cNvSpPr txBox="1"/>
          <p:nvPr/>
        </p:nvSpPr>
        <p:spPr>
          <a:xfrm>
            <a:off x="9704229" y="2774030"/>
            <a:ext cx="1997563" cy="544765"/>
          </a:xfrm>
          <a:prstGeom prst="rect">
            <a:avLst/>
          </a:prstGeom>
          <a:noFill/>
        </p:spPr>
        <p:txBody>
          <a:bodyPr wrap="square" rtlCol="0">
            <a:spAutoFit/>
          </a:bodyPr>
          <a:lstStyle/>
          <a:p>
            <a:pPr>
              <a:lnSpc>
                <a:spcPct val="140000"/>
              </a:lnSpc>
            </a:pPr>
            <a:r>
              <a:rPr lang="id-ID" sz="700" dirty="0">
                <a:solidFill>
                  <a:prstClr val="black"/>
                </a:solidFill>
                <a:latin typeface="Montserrat Light" panose="00000400000000000000" pitchFamily="50" charset="0"/>
              </a:rPr>
              <a:t>Lorem ipsum dolor sit amet, </a:t>
            </a:r>
            <a:r>
              <a:rPr lang="id-ID" sz="700" dirty="0" smtClean="0">
                <a:solidFill>
                  <a:prstClr val="black"/>
                </a:solidFill>
                <a:latin typeface="Montserrat Light" panose="00000400000000000000" pitchFamily="50" charset="0"/>
              </a:rPr>
              <a:t>consec- tetur </a:t>
            </a:r>
            <a:r>
              <a:rPr lang="id-ID" sz="700" dirty="0">
                <a:solidFill>
                  <a:prstClr val="black"/>
                </a:solidFill>
                <a:latin typeface="Montserrat Light" panose="00000400000000000000" pitchFamily="50" charset="0"/>
              </a:rPr>
              <a:t>adipiscing elit, sed do eiusmod tempor incididunt ut labor</a:t>
            </a:r>
          </a:p>
        </p:txBody>
      </p:sp>
      <p:sp>
        <p:nvSpPr>
          <p:cNvPr id="60" name="Text 05"/>
          <p:cNvSpPr txBox="1"/>
          <p:nvPr/>
        </p:nvSpPr>
        <p:spPr>
          <a:xfrm>
            <a:off x="9704230" y="2458888"/>
            <a:ext cx="868257" cy="276999"/>
          </a:xfrm>
          <a:prstGeom prst="rect">
            <a:avLst/>
          </a:prstGeom>
          <a:noFill/>
        </p:spPr>
        <p:txBody>
          <a:bodyPr wrap="square" rtlCol="0">
            <a:spAutoFit/>
          </a:bodyPr>
          <a:lstStyle/>
          <a:p>
            <a:r>
              <a:rPr lang="id-ID" sz="1200" dirty="0" smtClean="0">
                <a:solidFill>
                  <a:srgbClr val="EC131B"/>
                </a:solidFill>
                <a:latin typeface="Montserrat ExtraBold" panose="00000900000000000000" pitchFamily="50" charset="0"/>
              </a:rPr>
              <a:t>WORK 1</a:t>
            </a:r>
            <a:endParaRPr lang="id-ID" sz="1200" dirty="0">
              <a:solidFill>
                <a:srgbClr val="EC131B"/>
              </a:solidFill>
              <a:latin typeface="Montserrat ExtraBold" panose="00000900000000000000" pitchFamily="50" charset="0"/>
            </a:endParaRPr>
          </a:p>
        </p:txBody>
      </p:sp>
      <p:grpSp>
        <p:nvGrpSpPr>
          <p:cNvPr id="148" name="icon 04"/>
          <p:cNvGrpSpPr>
            <a:grpSpLocks noChangeAspect="1"/>
          </p:cNvGrpSpPr>
          <p:nvPr/>
        </p:nvGrpSpPr>
        <p:grpSpPr bwMode="auto">
          <a:xfrm>
            <a:off x="1588855" y="4952451"/>
            <a:ext cx="755650" cy="427037"/>
            <a:chOff x="950" y="3107"/>
            <a:chExt cx="476" cy="269"/>
          </a:xfrm>
        </p:grpSpPr>
        <p:sp>
          <p:nvSpPr>
            <p:cNvPr id="149" name="AutoShape 89"/>
            <p:cNvSpPr>
              <a:spLocks noChangeAspect="1" noChangeArrowheads="1" noTextEdit="1"/>
            </p:cNvSpPr>
            <p:nvPr/>
          </p:nvSpPr>
          <p:spPr bwMode="auto">
            <a:xfrm>
              <a:off x="950" y="3107"/>
              <a:ext cx="476"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0" name="Freeform 91"/>
            <p:cNvSpPr>
              <a:spLocks noEditPoints="1"/>
            </p:cNvSpPr>
            <p:nvPr/>
          </p:nvSpPr>
          <p:spPr bwMode="auto">
            <a:xfrm>
              <a:off x="948" y="3103"/>
              <a:ext cx="477" cy="275"/>
            </a:xfrm>
            <a:custGeom>
              <a:avLst/>
              <a:gdLst>
                <a:gd name="T0" fmla="*/ 405 w 460"/>
                <a:gd name="T1" fmla="*/ 18 h 264"/>
                <a:gd name="T2" fmla="*/ 343 w 460"/>
                <a:gd name="T3" fmla="*/ 44 h 264"/>
                <a:gd name="T4" fmla="*/ 317 w 460"/>
                <a:gd name="T5" fmla="*/ 62 h 264"/>
                <a:gd name="T6" fmla="*/ 244 w 460"/>
                <a:gd name="T7" fmla="*/ 45 h 264"/>
                <a:gd name="T8" fmla="*/ 214 w 460"/>
                <a:gd name="T9" fmla="*/ 50 h 264"/>
                <a:gd name="T10" fmla="*/ 120 w 460"/>
                <a:gd name="T11" fmla="*/ 45 h 264"/>
                <a:gd name="T12" fmla="*/ 68 w 460"/>
                <a:gd name="T13" fmla="*/ 8 h 264"/>
                <a:gd name="T14" fmla="*/ 5 w 460"/>
                <a:gd name="T15" fmla="*/ 113 h 264"/>
                <a:gd name="T16" fmla="*/ 66 w 460"/>
                <a:gd name="T17" fmla="*/ 153 h 264"/>
                <a:gd name="T18" fmla="*/ 110 w 460"/>
                <a:gd name="T19" fmla="*/ 155 h 264"/>
                <a:gd name="T20" fmla="*/ 137 w 460"/>
                <a:gd name="T21" fmla="*/ 207 h 264"/>
                <a:gd name="T22" fmla="*/ 197 w 460"/>
                <a:gd name="T23" fmla="*/ 246 h 264"/>
                <a:gd name="T24" fmla="*/ 259 w 460"/>
                <a:gd name="T25" fmla="*/ 261 h 264"/>
                <a:gd name="T26" fmla="*/ 304 w 460"/>
                <a:gd name="T27" fmla="*/ 236 h 264"/>
                <a:gd name="T28" fmla="*/ 353 w 460"/>
                <a:gd name="T29" fmla="*/ 205 h 264"/>
                <a:gd name="T30" fmla="*/ 354 w 460"/>
                <a:gd name="T31" fmla="*/ 186 h 264"/>
                <a:gd name="T32" fmla="*/ 370 w 460"/>
                <a:gd name="T33" fmla="*/ 169 h 264"/>
                <a:gd name="T34" fmla="*/ 396 w 460"/>
                <a:gd name="T35" fmla="*/ 167 h 264"/>
                <a:gd name="T36" fmla="*/ 459 w 460"/>
                <a:gd name="T37" fmla="*/ 135 h 264"/>
                <a:gd name="T38" fmla="*/ 403 w 460"/>
                <a:gd name="T39" fmla="*/ 27 h 264"/>
                <a:gd name="T40" fmla="*/ 361 w 460"/>
                <a:gd name="T41" fmla="*/ 167 h 264"/>
                <a:gd name="T42" fmla="*/ 318 w 460"/>
                <a:gd name="T43" fmla="*/ 143 h 264"/>
                <a:gd name="T44" fmla="*/ 257 w 460"/>
                <a:gd name="T45" fmla="*/ 82 h 264"/>
                <a:gd name="T46" fmla="*/ 210 w 460"/>
                <a:gd name="T47" fmla="*/ 100 h 264"/>
                <a:gd name="T48" fmla="*/ 183 w 460"/>
                <a:gd name="T49" fmla="*/ 120 h 264"/>
                <a:gd name="T50" fmla="*/ 199 w 460"/>
                <a:gd name="T51" fmla="*/ 71 h 264"/>
                <a:gd name="T52" fmla="*/ 250 w 460"/>
                <a:gd name="T53" fmla="*/ 53 h 264"/>
                <a:gd name="T54" fmla="*/ 342 w 460"/>
                <a:gd name="T55" fmla="*/ 62 h 264"/>
                <a:gd name="T56" fmla="*/ 361 w 460"/>
                <a:gd name="T57" fmla="*/ 167 h 264"/>
                <a:gd name="T58" fmla="*/ 327 w 460"/>
                <a:gd name="T59" fmla="*/ 201 h 264"/>
                <a:gd name="T60" fmla="*/ 273 w 460"/>
                <a:gd name="T61" fmla="*/ 163 h 264"/>
                <a:gd name="T62" fmla="*/ 292 w 460"/>
                <a:gd name="T63" fmla="*/ 186 h 264"/>
                <a:gd name="T64" fmla="*/ 326 w 460"/>
                <a:gd name="T65" fmla="*/ 213 h 264"/>
                <a:gd name="T66" fmla="*/ 304 w 460"/>
                <a:gd name="T67" fmla="*/ 227 h 264"/>
                <a:gd name="T68" fmla="*/ 275 w 460"/>
                <a:gd name="T69" fmla="*/ 202 h 264"/>
                <a:gd name="T70" fmla="*/ 248 w 460"/>
                <a:gd name="T71" fmla="*/ 193 h 264"/>
                <a:gd name="T72" fmla="*/ 285 w 460"/>
                <a:gd name="T73" fmla="*/ 222 h 264"/>
                <a:gd name="T74" fmla="*/ 265 w 460"/>
                <a:gd name="T75" fmla="*/ 234 h 264"/>
                <a:gd name="T76" fmla="*/ 222 w 460"/>
                <a:gd name="T77" fmla="*/ 203 h 264"/>
                <a:gd name="T78" fmla="*/ 254 w 460"/>
                <a:gd name="T79" fmla="*/ 236 h 264"/>
                <a:gd name="T80" fmla="*/ 234 w 460"/>
                <a:gd name="T81" fmla="*/ 247 h 264"/>
                <a:gd name="T82" fmla="*/ 176 w 460"/>
                <a:gd name="T83" fmla="*/ 200 h 264"/>
                <a:gd name="T84" fmla="*/ 144 w 460"/>
                <a:gd name="T85" fmla="*/ 172 h 264"/>
                <a:gd name="T86" fmla="*/ 129 w 460"/>
                <a:gd name="T87" fmla="*/ 156 h 264"/>
                <a:gd name="T88" fmla="*/ 139 w 460"/>
                <a:gd name="T89" fmla="*/ 58 h 264"/>
                <a:gd name="T90" fmla="*/ 196 w 460"/>
                <a:gd name="T91" fmla="*/ 63 h 264"/>
                <a:gd name="T92" fmla="*/ 175 w 460"/>
                <a:gd name="T93" fmla="*/ 117 h 264"/>
                <a:gd name="T94" fmla="*/ 216 w 460"/>
                <a:gd name="T95" fmla="*/ 110 h 264"/>
                <a:gd name="T96" fmla="*/ 230 w 460"/>
                <a:gd name="T97" fmla="*/ 98 h 264"/>
                <a:gd name="T98" fmla="*/ 263 w 460"/>
                <a:gd name="T99" fmla="*/ 97 h 264"/>
                <a:gd name="T100" fmla="*/ 341 w 460"/>
                <a:gd name="T101" fmla="*/ 181 h 264"/>
                <a:gd name="T102" fmla="*/ 334 w 460"/>
                <a:gd name="T103" fmla="*/ 206 h 264"/>
                <a:gd name="T104" fmla="*/ 212 w 460"/>
                <a:gd name="T105" fmla="*/ 253 h 264"/>
                <a:gd name="T106" fmla="*/ 209 w 460"/>
                <a:gd name="T107" fmla="*/ 222 h 264"/>
                <a:gd name="T108" fmla="*/ 224 w 460"/>
                <a:gd name="T109" fmla="*/ 250 h 264"/>
                <a:gd name="T110" fmla="*/ 177 w 460"/>
                <a:gd name="T111" fmla="*/ 229 h 264"/>
                <a:gd name="T112" fmla="*/ 199 w 460"/>
                <a:gd name="T113" fmla="*/ 219 h 264"/>
                <a:gd name="T114" fmla="*/ 156 w 460"/>
                <a:gd name="T115" fmla="*/ 189 h 264"/>
                <a:gd name="T116" fmla="*/ 159 w 460"/>
                <a:gd name="T117" fmla="*/ 221 h 264"/>
                <a:gd name="T118" fmla="*/ 134 w 460"/>
                <a:gd name="T119" fmla="*/ 199 h 264"/>
                <a:gd name="T120" fmla="*/ 140 w 460"/>
                <a:gd name="T121" fmla="*/ 179 h 264"/>
                <a:gd name="T122" fmla="*/ 134 w 460"/>
                <a:gd name="T123" fmla="*/ 199 h 264"/>
                <a:gd name="T124" fmla="*/ 58 w 460"/>
                <a:gd name="T125" fmla="*/ 1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0" h="264">
                  <a:moveTo>
                    <a:pt x="459" y="135"/>
                  </a:moveTo>
                  <a:cubicBezTo>
                    <a:pt x="447" y="106"/>
                    <a:pt x="415" y="33"/>
                    <a:pt x="412" y="27"/>
                  </a:cubicBezTo>
                  <a:cubicBezTo>
                    <a:pt x="411" y="24"/>
                    <a:pt x="409" y="17"/>
                    <a:pt x="405" y="18"/>
                  </a:cubicBezTo>
                  <a:cubicBezTo>
                    <a:pt x="403" y="18"/>
                    <a:pt x="401" y="19"/>
                    <a:pt x="400" y="19"/>
                  </a:cubicBezTo>
                  <a:cubicBezTo>
                    <a:pt x="397" y="21"/>
                    <a:pt x="393" y="22"/>
                    <a:pt x="390" y="24"/>
                  </a:cubicBezTo>
                  <a:cubicBezTo>
                    <a:pt x="381" y="28"/>
                    <a:pt x="349" y="42"/>
                    <a:pt x="343" y="44"/>
                  </a:cubicBezTo>
                  <a:cubicBezTo>
                    <a:pt x="342" y="45"/>
                    <a:pt x="341" y="45"/>
                    <a:pt x="340" y="46"/>
                  </a:cubicBezTo>
                  <a:cubicBezTo>
                    <a:pt x="335" y="48"/>
                    <a:pt x="338" y="52"/>
                    <a:pt x="339" y="55"/>
                  </a:cubicBezTo>
                  <a:cubicBezTo>
                    <a:pt x="332" y="59"/>
                    <a:pt x="325" y="61"/>
                    <a:pt x="317" y="62"/>
                  </a:cubicBezTo>
                  <a:cubicBezTo>
                    <a:pt x="309" y="63"/>
                    <a:pt x="300" y="61"/>
                    <a:pt x="293" y="59"/>
                  </a:cubicBezTo>
                  <a:cubicBezTo>
                    <a:pt x="284" y="56"/>
                    <a:pt x="275" y="52"/>
                    <a:pt x="265" y="49"/>
                  </a:cubicBezTo>
                  <a:cubicBezTo>
                    <a:pt x="259" y="47"/>
                    <a:pt x="251" y="44"/>
                    <a:pt x="244" y="45"/>
                  </a:cubicBezTo>
                  <a:cubicBezTo>
                    <a:pt x="240" y="46"/>
                    <a:pt x="237" y="48"/>
                    <a:pt x="233" y="49"/>
                  </a:cubicBezTo>
                  <a:cubicBezTo>
                    <a:pt x="230" y="50"/>
                    <a:pt x="228" y="51"/>
                    <a:pt x="225" y="51"/>
                  </a:cubicBezTo>
                  <a:cubicBezTo>
                    <a:pt x="221" y="50"/>
                    <a:pt x="217" y="50"/>
                    <a:pt x="214" y="50"/>
                  </a:cubicBezTo>
                  <a:cubicBezTo>
                    <a:pt x="196" y="49"/>
                    <a:pt x="178" y="50"/>
                    <a:pt x="160" y="50"/>
                  </a:cubicBezTo>
                  <a:cubicBezTo>
                    <a:pt x="153" y="50"/>
                    <a:pt x="147" y="50"/>
                    <a:pt x="141" y="50"/>
                  </a:cubicBezTo>
                  <a:cubicBezTo>
                    <a:pt x="134" y="49"/>
                    <a:pt x="127" y="47"/>
                    <a:pt x="120" y="45"/>
                  </a:cubicBezTo>
                  <a:cubicBezTo>
                    <a:pt x="122" y="42"/>
                    <a:pt x="125" y="37"/>
                    <a:pt x="124" y="34"/>
                  </a:cubicBezTo>
                  <a:cubicBezTo>
                    <a:pt x="123" y="32"/>
                    <a:pt x="121" y="31"/>
                    <a:pt x="119" y="30"/>
                  </a:cubicBezTo>
                  <a:cubicBezTo>
                    <a:pt x="111" y="27"/>
                    <a:pt x="78" y="12"/>
                    <a:pt x="68" y="8"/>
                  </a:cubicBezTo>
                  <a:cubicBezTo>
                    <a:pt x="65" y="7"/>
                    <a:pt x="56" y="0"/>
                    <a:pt x="53" y="5"/>
                  </a:cubicBezTo>
                  <a:cubicBezTo>
                    <a:pt x="51" y="7"/>
                    <a:pt x="50" y="11"/>
                    <a:pt x="48" y="14"/>
                  </a:cubicBezTo>
                  <a:cubicBezTo>
                    <a:pt x="45" y="21"/>
                    <a:pt x="8" y="106"/>
                    <a:pt x="5" y="113"/>
                  </a:cubicBezTo>
                  <a:cubicBezTo>
                    <a:pt x="4" y="116"/>
                    <a:pt x="0" y="122"/>
                    <a:pt x="3" y="125"/>
                  </a:cubicBezTo>
                  <a:cubicBezTo>
                    <a:pt x="4" y="126"/>
                    <a:pt x="6" y="127"/>
                    <a:pt x="7" y="127"/>
                  </a:cubicBezTo>
                  <a:cubicBezTo>
                    <a:pt x="11" y="129"/>
                    <a:pt x="59" y="150"/>
                    <a:pt x="66" y="153"/>
                  </a:cubicBezTo>
                  <a:cubicBezTo>
                    <a:pt x="69" y="154"/>
                    <a:pt x="72" y="155"/>
                    <a:pt x="73" y="152"/>
                  </a:cubicBezTo>
                  <a:cubicBezTo>
                    <a:pt x="75" y="149"/>
                    <a:pt x="76" y="145"/>
                    <a:pt x="78" y="142"/>
                  </a:cubicBezTo>
                  <a:cubicBezTo>
                    <a:pt x="89" y="146"/>
                    <a:pt x="100" y="150"/>
                    <a:pt x="110" y="155"/>
                  </a:cubicBezTo>
                  <a:cubicBezTo>
                    <a:pt x="117" y="158"/>
                    <a:pt x="124" y="161"/>
                    <a:pt x="129" y="167"/>
                  </a:cubicBezTo>
                  <a:cubicBezTo>
                    <a:pt x="117" y="168"/>
                    <a:pt x="111" y="180"/>
                    <a:pt x="114" y="190"/>
                  </a:cubicBezTo>
                  <a:cubicBezTo>
                    <a:pt x="117" y="199"/>
                    <a:pt x="127" y="209"/>
                    <a:pt x="137" y="207"/>
                  </a:cubicBezTo>
                  <a:cubicBezTo>
                    <a:pt x="138" y="213"/>
                    <a:pt x="142" y="219"/>
                    <a:pt x="147" y="224"/>
                  </a:cubicBezTo>
                  <a:cubicBezTo>
                    <a:pt x="153" y="229"/>
                    <a:pt x="160" y="231"/>
                    <a:pt x="168" y="227"/>
                  </a:cubicBezTo>
                  <a:cubicBezTo>
                    <a:pt x="170" y="241"/>
                    <a:pt x="183" y="255"/>
                    <a:pt x="197" y="246"/>
                  </a:cubicBezTo>
                  <a:cubicBezTo>
                    <a:pt x="200" y="253"/>
                    <a:pt x="205" y="259"/>
                    <a:pt x="211" y="262"/>
                  </a:cubicBezTo>
                  <a:cubicBezTo>
                    <a:pt x="219" y="264"/>
                    <a:pt x="226" y="260"/>
                    <a:pt x="230" y="254"/>
                  </a:cubicBezTo>
                  <a:cubicBezTo>
                    <a:pt x="239" y="259"/>
                    <a:pt x="250" y="262"/>
                    <a:pt x="259" y="261"/>
                  </a:cubicBezTo>
                  <a:cubicBezTo>
                    <a:pt x="266" y="261"/>
                    <a:pt x="274" y="256"/>
                    <a:pt x="275" y="248"/>
                  </a:cubicBezTo>
                  <a:cubicBezTo>
                    <a:pt x="280" y="251"/>
                    <a:pt x="287" y="253"/>
                    <a:pt x="293" y="251"/>
                  </a:cubicBezTo>
                  <a:cubicBezTo>
                    <a:pt x="299" y="248"/>
                    <a:pt x="305" y="243"/>
                    <a:pt x="304" y="236"/>
                  </a:cubicBezTo>
                  <a:cubicBezTo>
                    <a:pt x="311" y="238"/>
                    <a:pt x="321" y="240"/>
                    <a:pt x="328" y="235"/>
                  </a:cubicBezTo>
                  <a:cubicBezTo>
                    <a:pt x="335" y="231"/>
                    <a:pt x="336" y="222"/>
                    <a:pt x="335" y="214"/>
                  </a:cubicBezTo>
                  <a:cubicBezTo>
                    <a:pt x="342" y="214"/>
                    <a:pt x="349" y="212"/>
                    <a:pt x="353" y="205"/>
                  </a:cubicBezTo>
                  <a:cubicBezTo>
                    <a:pt x="355" y="202"/>
                    <a:pt x="355" y="197"/>
                    <a:pt x="355" y="193"/>
                  </a:cubicBezTo>
                  <a:cubicBezTo>
                    <a:pt x="355" y="192"/>
                    <a:pt x="354" y="190"/>
                    <a:pt x="354" y="188"/>
                  </a:cubicBezTo>
                  <a:cubicBezTo>
                    <a:pt x="354" y="187"/>
                    <a:pt x="353" y="187"/>
                    <a:pt x="354" y="186"/>
                  </a:cubicBezTo>
                  <a:cubicBezTo>
                    <a:pt x="355" y="186"/>
                    <a:pt x="356" y="185"/>
                    <a:pt x="356" y="185"/>
                  </a:cubicBezTo>
                  <a:cubicBezTo>
                    <a:pt x="360" y="183"/>
                    <a:pt x="363" y="179"/>
                    <a:pt x="365" y="176"/>
                  </a:cubicBezTo>
                  <a:cubicBezTo>
                    <a:pt x="367" y="173"/>
                    <a:pt x="368" y="171"/>
                    <a:pt x="370" y="169"/>
                  </a:cubicBezTo>
                  <a:cubicBezTo>
                    <a:pt x="375" y="165"/>
                    <a:pt x="379" y="161"/>
                    <a:pt x="384" y="158"/>
                  </a:cubicBezTo>
                  <a:cubicBezTo>
                    <a:pt x="385" y="161"/>
                    <a:pt x="387" y="166"/>
                    <a:pt x="389" y="168"/>
                  </a:cubicBezTo>
                  <a:cubicBezTo>
                    <a:pt x="391" y="169"/>
                    <a:pt x="394" y="168"/>
                    <a:pt x="396" y="167"/>
                  </a:cubicBezTo>
                  <a:cubicBezTo>
                    <a:pt x="403" y="164"/>
                    <a:pt x="452" y="143"/>
                    <a:pt x="455" y="141"/>
                  </a:cubicBezTo>
                  <a:cubicBezTo>
                    <a:pt x="457" y="140"/>
                    <a:pt x="460" y="139"/>
                    <a:pt x="460" y="136"/>
                  </a:cubicBezTo>
                  <a:cubicBezTo>
                    <a:pt x="460" y="136"/>
                    <a:pt x="459" y="135"/>
                    <a:pt x="459" y="135"/>
                  </a:cubicBezTo>
                  <a:close/>
                  <a:moveTo>
                    <a:pt x="394" y="159"/>
                  </a:moveTo>
                  <a:cubicBezTo>
                    <a:pt x="381" y="131"/>
                    <a:pt x="350" y="59"/>
                    <a:pt x="346" y="52"/>
                  </a:cubicBezTo>
                  <a:cubicBezTo>
                    <a:pt x="365" y="43"/>
                    <a:pt x="384" y="35"/>
                    <a:pt x="403" y="27"/>
                  </a:cubicBezTo>
                  <a:cubicBezTo>
                    <a:pt x="450" y="134"/>
                    <a:pt x="450" y="134"/>
                    <a:pt x="450" y="134"/>
                  </a:cubicBezTo>
                  <a:lnTo>
                    <a:pt x="394" y="159"/>
                  </a:lnTo>
                  <a:close/>
                  <a:moveTo>
                    <a:pt x="361" y="167"/>
                  </a:moveTo>
                  <a:cubicBezTo>
                    <a:pt x="355" y="176"/>
                    <a:pt x="353" y="178"/>
                    <a:pt x="351" y="179"/>
                  </a:cubicBezTo>
                  <a:cubicBezTo>
                    <a:pt x="347" y="175"/>
                    <a:pt x="343" y="170"/>
                    <a:pt x="339" y="166"/>
                  </a:cubicBezTo>
                  <a:cubicBezTo>
                    <a:pt x="332" y="158"/>
                    <a:pt x="325" y="151"/>
                    <a:pt x="318" y="143"/>
                  </a:cubicBezTo>
                  <a:cubicBezTo>
                    <a:pt x="307" y="132"/>
                    <a:pt x="297" y="120"/>
                    <a:pt x="285" y="108"/>
                  </a:cubicBezTo>
                  <a:cubicBezTo>
                    <a:pt x="281" y="103"/>
                    <a:pt x="276" y="99"/>
                    <a:pt x="271" y="94"/>
                  </a:cubicBezTo>
                  <a:cubicBezTo>
                    <a:pt x="267" y="90"/>
                    <a:pt x="262" y="85"/>
                    <a:pt x="257" y="82"/>
                  </a:cubicBezTo>
                  <a:cubicBezTo>
                    <a:pt x="252" y="79"/>
                    <a:pt x="246" y="82"/>
                    <a:pt x="241" y="85"/>
                  </a:cubicBezTo>
                  <a:cubicBezTo>
                    <a:pt x="237" y="87"/>
                    <a:pt x="234" y="89"/>
                    <a:pt x="229" y="90"/>
                  </a:cubicBezTo>
                  <a:cubicBezTo>
                    <a:pt x="222" y="92"/>
                    <a:pt x="213" y="92"/>
                    <a:pt x="210" y="100"/>
                  </a:cubicBezTo>
                  <a:cubicBezTo>
                    <a:pt x="208" y="107"/>
                    <a:pt x="208" y="114"/>
                    <a:pt x="204" y="120"/>
                  </a:cubicBezTo>
                  <a:cubicBezTo>
                    <a:pt x="201" y="125"/>
                    <a:pt x="191" y="134"/>
                    <a:pt x="185" y="129"/>
                  </a:cubicBezTo>
                  <a:cubicBezTo>
                    <a:pt x="182" y="127"/>
                    <a:pt x="182" y="123"/>
                    <a:pt x="183" y="120"/>
                  </a:cubicBezTo>
                  <a:cubicBezTo>
                    <a:pt x="184" y="115"/>
                    <a:pt x="185" y="111"/>
                    <a:pt x="186" y="106"/>
                  </a:cubicBezTo>
                  <a:cubicBezTo>
                    <a:pt x="188" y="95"/>
                    <a:pt x="190" y="84"/>
                    <a:pt x="195" y="74"/>
                  </a:cubicBezTo>
                  <a:cubicBezTo>
                    <a:pt x="196" y="73"/>
                    <a:pt x="197" y="71"/>
                    <a:pt x="199" y="71"/>
                  </a:cubicBezTo>
                  <a:cubicBezTo>
                    <a:pt x="206" y="67"/>
                    <a:pt x="213" y="64"/>
                    <a:pt x="221" y="61"/>
                  </a:cubicBezTo>
                  <a:cubicBezTo>
                    <a:pt x="226" y="59"/>
                    <a:pt x="232" y="57"/>
                    <a:pt x="237" y="56"/>
                  </a:cubicBezTo>
                  <a:cubicBezTo>
                    <a:pt x="241" y="54"/>
                    <a:pt x="246" y="53"/>
                    <a:pt x="250" y="53"/>
                  </a:cubicBezTo>
                  <a:cubicBezTo>
                    <a:pt x="261" y="55"/>
                    <a:pt x="272" y="60"/>
                    <a:pt x="283" y="64"/>
                  </a:cubicBezTo>
                  <a:cubicBezTo>
                    <a:pt x="293" y="67"/>
                    <a:pt x="303" y="71"/>
                    <a:pt x="314" y="71"/>
                  </a:cubicBezTo>
                  <a:cubicBezTo>
                    <a:pt x="324" y="71"/>
                    <a:pt x="334" y="67"/>
                    <a:pt x="342" y="62"/>
                  </a:cubicBezTo>
                  <a:cubicBezTo>
                    <a:pt x="381" y="150"/>
                    <a:pt x="381" y="150"/>
                    <a:pt x="381" y="150"/>
                  </a:cubicBezTo>
                  <a:cubicBezTo>
                    <a:pt x="376" y="154"/>
                    <a:pt x="372" y="157"/>
                    <a:pt x="368" y="160"/>
                  </a:cubicBezTo>
                  <a:cubicBezTo>
                    <a:pt x="365" y="163"/>
                    <a:pt x="363" y="164"/>
                    <a:pt x="361" y="167"/>
                  </a:cubicBezTo>
                  <a:cubicBezTo>
                    <a:pt x="355" y="176"/>
                    <a:pt x="363" y="165"/>
                    <a:pt x="361" y="167"/>
                  </a:cubicBezTo>
                  <a:close/>
                  <a:moveTo>
                    <a:pt x="334" y="206"/>
                  </a:moveTo>
                  <a:cubicBezTo>
                    <a:pt x="333" y="206"/>
                    <a:pt x="327" y="201"/>
                    <a:pt x="327" y="201"/>
                  </a:cubicBezTo>
                  <a:cubicBezTo>
                    <a:pt x="323" y="198"/>
                    <a:pt x="319" y="195"/>
                    <a:pt x="315" y="192"/>
                  </a:cubicBezTo>
                  <a:cubicBezTo>
                    <a:pt x="304" y="185"/>
                    <a:pt x="293" y="177"/>
                    <a:pt x="282" y="169"/>
                  </a:cubicBezTo>
                  <a:cubicBezTo>
                    <a:pt x="280" y="168"/>
                    <a:pt x="276" y="164"/>
                    <a:pt x="273" y="163"/>
                  </a:cubicBezTo>
                  <a:cubicBezTo>
                    <a:pt x="270" y="163"/>
                    <a:pt x="267" y="167"/>
                    <a:pt x="269" y="169"/>
                  </a:cubicBezTo>
                  <a:cubicBezTo>
                    <a:pt x="269" y="170"/>
                    <a:pt x="270" y="171"/>
                    <a:pt x="271" y="171"/>
                  </a:cubicBezTo>
                  <a:cubicBezTo>
                    <a:pt x="278" y="176"/>
                    <a:pt x="285" y="181"/>
                    <a:pt x="292" y="186"/>
                  </a:cubicBezTo>
                  <a:cubicBezTo>
                    <a:pt x="298" y="191"/>
                    <a:pt x="305" y="195"/>
                    <a:pt x="310" y="199"/>
                  </a:cubicBezTo>
                  <a:cubicBezTo>
                    <a:pt x="315" y="203"/>
                    <a:pt x="320" y="207"/>
                    <a:pt x="324" y="211"/>
                  </a:cubicBezTo>
                  <a:cubicBezTo>
                    <a:pt x="325" y="211"/>
                    <a:pt x="326" y="212"/>
                    <a:pt x="326" y="213"/>
                  </a:cubicBezTo>
                  <a:cubicBezTo>
                    <a:pt x="328" y="214"/>
                    <a:pt x="327" y="218"/>
                    <a:pt x="327" y="220"/>
                  </a:cubicBezTo>
                  <a:cubicBezTo>
                    <a:pt x="327" y="228"/>
                    <a:pt x="321" y="230"/>
                    <a:pt x="314" y="230"/>
                  </a:cubicBezTo>
                  <a:cubicBezTo>
                    <a:pt x="310" y="230"/>
                    <a:pt x="307" y="229"/>
                    <a:pt x="304" y="227"/>
                  </a:cubicBezTo>
                  <a:cubicBezTo>
                    <a:pt x="301" y="224"/>
                    <a:pt x="298" y="222"/>
                    <a:pt x="295" y="219"/>
                  </a:cubicBezTo>
                  <a:cubicBezTo>
                    <a:pt x="292" y="217"/>
                    <a:pt x="289" y="213"/>
                    <a:pt x="286" y="211"/>
                  </a:cubicBezTo>
                  <a:cubicBezTo>
                    <a:pt x="282" y="207"/>
                    <a:pt x="278" y="204"/>
                    <a:pt x="275" y="202"/>
                  </a:cubicBezTo>
                  <a:cubicBezTo>
                    <a:pt x="268" y="197"/>
                    <a:pt x="262" y="192"/>
                    <a:pt x="255" y="188"/>
                  </a:cubicBezTo>
                  <a:cubicBezTo>
                    <a:pt x="254" y="188"/>
                    <a:pt x="253" y="187"/>
                    <a:pt x="252" y="187"/>
                  </a:cubicBezTo>
                  <a:cubicBezTo>
                    <a:pt x="249" y="186"/>
                    <a:pt x="246" y="190"/>
                    <a:pt x="248" y="193"/>
                  </a:cubicBezTo>
                  <a:cubicBezTo>
                    <a:pt x="249" y="195"/>
                    <a:pt x="252" y="196"/>
                    <a:pt x="254" y="197"/>
                  </a:cubicBezTo>
                  <a:cubicBezTo>
                    <a:pt x="257" y="199"/>
                    <a:pt x="261" y="202"/>
                    <a:pt x="264" y="205"/>
                  </a:cubicBezTo>
                  <a:cubicBezTo>
                    <a:pt x="271" y="210"/>
                    <a:pt x="278" y="216"/>
                    <a:pt x="285" y="222"/>
                  </a:cubicBezTo>
                  <a:cubicBezTo>
                    <a:pt x="290" y="225"/>
                    <a:pt x="295" y="231"/>
                    <a:pt x="296" y="237"/>
                  </a:cubicBezTo>
                  <a:cubicBezTo>
                    <a:pt x="297" y="243"/>
                    <a:pt x="288" y="244"/>
                    <a:pt x="284" y="243"/>
                  </a:cubicBezTo>
                  <a:cubicBezTo>
                    <a:pt x="277" y="241"/>
                    <a:pt x="271" y="238"/>
                    <a:pt x="265" y="234"/>
                  </a:cubicBezTo>
                  <a:cubicBezTo>
                    <a:pt x="254" y="226"/>
                    <a:pt x="243" y="217"/>
                    <a:pt x="231" y="209"/>
                  </a:cubicBezTo>
                  <a:cubicBezTo>
                    <a:pt x="228" y="207"/>
                    <a:pt x="225" y="205"/>
                    <a:pt x="222" y="203"/>
                  </a:cubicBezTo>
                  <a:cubicBezTo>
                    <a:pt x="222" y="203"/>
                    <a:pt x="222" y="203"/>
                    <a:pt x="222" y="203"/>
                  </a:cubicBezTo>
                  <a:cubicBezTo>
                    <a:pt x="220" y="201"/>
                    <a:pt x="218" y="202"/>
                    <a:pt x="217" y="204"/>
                  </a:cubicBezTo>
                  <a:cubicBezTo>
                    <a:pt x="215" y="207"/>
                    <a:pt x="216" y="208"/>
                    <a:pt x="218" y="209"/>
                  </a:cubicBezTo>
                  <a:cubicBezTo>
                    <a:pt x="220" y="211"/>
                    <a:pt x="244" y="229"/>
                    <a:pt x="254" y="236"/>
                  </a:cubicBezTo>
                  <a:cubicBezTo>
                    <a:pt x="258" y="239"/>
                    <a:pt x="264" y="243"/>
                    <a:pt x="266" y="248"/>
                  </a:cubicBezTo>
                  <a:cubicBezTo>
                    <a:pt x="265" y="254"/>
                    <a:pt x="256" y="254"/>
                    <a:pt x="251" y="253"/>
                  </a:cubicBezTo>
                  <a:cubicBezTo>
                    <a:pt x="245" y="252"/>
                    <a:pt x="239" y="250"/>
                    <a:pt x="234" y="247"/>
                  </a:cubicBezTo>
                  <a:cubicBezTo>
                    <a:pt x="236" y="237"/>
                    <a:pt x="235" y="224"/>
                    <a:pt x="227" y="217"/>
                  </a:cubicBezTo>
                  <a:cubicBezTo>
                    <a:pt x="222" y="212"/>
                    <a:pt x="213" y="210"/>
                    <a:pt x="207" y="214"/>
                  </a:cubicBezTo>
                  <a:cubicBezTo>
                    <a:pt x="203" y="201"/>
                    <a:pt x="188" y="191"/>
                    <a:pt x="176" y="200"/>
                  </a:cubicBezTo>
                  <a:cubicBezTo>
                    <a:pt x="175" y="193"/>
                    <a:pt x="172" y="187"/>
                    <a:pt x="166" y="184"/>
                  </a:cubicBezTo>
                  <a:cubicBezTo>
                    <a:pt x="161" y="181"/>
                    <a:pt x="155" y="180"/>
                    <a:pt x="150" y="182"/>
                  </a:cubicBezTo>
                  <a:cubicBezTo>
                    <a:pt x="149" y="178"/>
                    <a:pt x="147" y="174"/>
                    <a:pt x="144" y="172"/>
                  </a:cubicBezTo>
                  <a:cubicBezTo>
                    <a:pt x="143" y="171"/>
                    <a:pt x="140" y="170"/>
                    <a:pt x="139" y="168"/>
                  </a:cubicBezTo>
                  <a:cubicBezTo>
                    <a:pt x="139" y="168"/>
                    <a:pt x="138" y="167"/>
                    <a:pt x="138" y="166"/>
                  </a:cubicBezTo>
                  <a:cubicBezTo>
                    <a:pt x="136" y="162"/>
                    <a:pt x="132" y="159"/>
                    <a:pt x="129" y="156"/>
                  </a:cubicBezTo>
                  <a:cubicBezTo>
                    <a:pt x="115" y="146"/>
                    <a:pt x="97" y="140"/>
                    <a:pt x="81" y="135"/>
                  </a:cubicBezTo>
                  <a:cubicBezTo>
                    <a:pt x="117" y="52"/>
                    <a:pt x="117" y="52"/>
                    <a:pt x="117" y="52"/>
                  </a:cubicBezTo>
                  <a:cubicBezTo>
                    <a:pt x="124" y="55"/>
                    <a:pt x="131" y="57"/>
                    <a:pt x="139" y="58"/>
                  </a:cubicBezTo>
                  <a:cubicBezTo>
                    <a:pt x="146" y="59"/>
                    <a:pt x="153" y="58"/>
                    <a:pt x="160" y="58"/>
                  </a:cubicBezTo>
                  <a:cubicBezTo>
                    <a:pt x="176" y="58"/>
                    <a:pt x="192" y="58"/>
                    <a:pt x="208" y="58"/>
                  </a:cubicBezTo>
                  <a:cubicBezTo>
                    <a:pt x="204" y="59"/>
                    <a:pt x="200" y="61"/>
                    <a:pt x="196" y="63"/>
                  </a:cubicBezTo>
                  <a:cubicBezTo>
                    <a:pt x="195" y="63"/>
                    <a:pt x="193" y="64"/>
                    <a:pt x="192" y="65"/>
                  </a:cubicBezTo>
                  <a:cubicBezTo>
                    <a:pt x="189" y="68"/>
                    <a:pt x="188" y="71"/>
                    <a:pt x="187" y="74"/>
                  </a:cubicBezTo>
                  <a:cubicBezTo>
                    <a:pt x="181" y="88"/>
                    <a:pt x="179" y="103"/>
                    <a:pt x="175" y="117"/>
                  </a:cubicBezTo>
                  <a:cubicBezTo>
                    <a:pt x="174" y="125"/>
                    <a:pt x="174" y="134"/>
                    <a:pt x="182" y="137"/>
                  </a:cubicBezTo>
                  <a:cubicBezTo>
                    <a:pt x="191" y="141"/>
                    <a:pt x="200" y="136"/>
                    <a:pt x="206" y="130"/>
                  </a:cubicBezTo>
                  <a:cubicBezTo>
                    <a:pt x="211" y="125"/>
                    <a:pt x="215" y="118"/>
                    <a:pt x="216" y="110"/>
                  </a:cubicBezTo>
                  <a:cubicBezTo>
                    <a:pt x="217" y="107"/>
                    <a:pt x="217" y="104"/>
                    <a:pt x="218" y="102"/>
                  </a:cubicBezTo>
                  <a:cubicBezTo>
                    <a:pt x="218" y="101"/>
                    <a:pt x="223" y="100"/>
                    <a:pt x="224" y="100"/>
                  </a:cubicBezTo>
                  <a:cubicBezTo>
                    <a:pt x="226" y="99"/>
                    <a:pt x="228" y="99"/>
                    <a:pt x="230" y="98"/>
                  </a:cubicBezTo>
                  <a:cubicBezTo>
                    <a:pt x="234" y="97"/>
                    <a:pt x="238" y="96"/>
                    <a:pt x="242" y="94"/>
                  </a:cubicBezTo>
                  <a:cubicBezTo>
                    <a:pt x="245" y="92"/>
                    <a:pt x="248" y="89"/>
                    <a:pt x="252" y="89"/>
                  </a:cubicBezTo>
                  <a:cubicBezTo>
                    <a:pt x="256" y="90"/>
                    <a:pt x="260" y="94"/>
                    <a:pt x="263" y="97"/>
                  </a:cubicBezTo>
                  <a:cubicBezTo>
                    <a:pt x="268" y="102"/>
                    <a:pt x="273" y="108"/>
                    <a:pt x="278" y="113"/>
                  </a:cubicBezTo>
                  <a:cubicBezTo>
                    <a:pt x="289" y="125"/>
                    <a:pt x="300" y="136"/>
                    <a:pt x="310" y="148"/>
                  </a:cubicBezTo>
                  <a:cubicBezTo>
                    <a:pt x="321" y="159"/>
                    <a:pt x="331" y="170"/>
                    <a:pt x="341" y="181"/>
                  </a:cubicBezTo>
                  <a:cubicBezTo>
                    <a:pt x="343" y="184"/>
                    <a:pt x="345" y="185"/>
                    <a:pt x="346" y="188"/>
                  </a:cubicBezTo>
                  <a:cubicBezTo>
                    <a:pt x="346" y="191"/>
                    <a:pt x="347" y="194"/>
                    <a:pt x="347" y="197"/>
                  </a:cubicBezTo>
                  <a:cubicBezTo>
                    <a:pt x="346" y="204"/>
                    <a:pt x="340" y="206"/>
                    <a:pt x="334" y="206"/>
                  </a:cubicBezTo>
                  <a:cubicBezTo>
                    <a:pt x="334" y="206"/>
                    <a:pt x="340" y="206"/>
                    <a:pt x="334" y="206"/>
                  </a:cubicBezTo>
                  <a:close/>
                  <a:moveTo>
                    <a:pt x="224" y="250"/>
                  </a:moveTo>
                  <a:cubicBezTo>
                    <a:pt x="221" y="254"/>
                    <a:pt x="216" y="255"/>
                    <a:pt x="212" y="253"/>
                  </a:cubicBezTo>
                  <a:cubicBezTo>
                    <a:pt x="207" y="250"/>
                    <a:pt x="205" y="245"/>
                    <a:pt x="204" y="239"/>
                  </a:cubicBezTo>
                  <a:cubicBezTo>
                    <a:pt x="206" y="237"/>
                    <a:pt x="206" y="234"/>
                    <a:pt x="207" y="231"/>
                  </a:cubicBezTo>
                  <a:cubicBezTo>
                    <a:pt x="207" y="228"/>
                    <a:pt x="207" y="224"/>
                    <a:pt x="209" y="222"/>
                  </a:cubicBezTo>
                  <a:cubicBezTo>
                    <a:pt x="212" y="219"/>
                    <a:pt x="217" y="219"/>
                    <a:pt x="221" y="222"/>
                  </a:cubicBezTo>
                  <a:cubicBezTo>
                    <a:pt x="224" y="224"/>
                    <a:pt x="226" y="229"/>
                    <a:pt x="226" y="233"/>
                  </a:cubicBezTo>
                  <a:cubicBezTo>
                    <a:pt x="227" y="238"/>
                    <a:pt x="227" y="245"/>
                    <a:pt x="224" y="250"/>
                  </a:cubicBezTo>
                  <a:cubicBezTo>
                    <a:pt x="222" y="252"/>
                    <a:pt x="224" y="249"/>
                    <a:pt x="224" y="250"/>
                  </a:cubicBezTo>
                  <a:close/>
                  <a:moveTo>
                    <a:pt x="190" y="241"/>
                  </a:moveTo>
                  <a:cubicBezTo>
                    <a:pt x="183" y="243"/>
                    <a:pt x="178" y="235"/>
                    <a:pt x="177" y="229"/>
                  </a:cubicBezTo>
                  <a:cubicBezTo>
                    <a:pt x="175" y="224"/>
                    <a:pt x="175" y="219"/>
                    <a:pt x="177" y="214"/>
                  </a:cubicBezTo>
                  <a:cubicBezTo>
                    <a:pt x="178" y="210"/>
                    <a:pt x="181" y="204"/>
                    <a:pt x="186" y="205"/>
                  </a:cubicBezTo>
                  <a:cubicBezTo>
                    <a:pt x="194" y="205"/>
                    <a:pt x="199" y="211"/>
                    <a:pt x="199" y="219"/>
                  </a:cubicBezTo>
                  <a:cubicBezTo>
                    <a:pt x="200" y="227"/>
                    <a:pt x="200" y="238"/>
                    <a:pt x="190" y="241"/>
                  </a:cubicBezTo>
                  <a:close/>
                  <a:moveTo>
                    <a:pt x="145" y="207"/>
                  </a:moveTo>
                  <a:cubicBezTo>
                    <a:pt x="144" y="200"/>
                    <a:pt x="147" y="189"/>
                    <a:pt x="156" y="189"/>
                  </a:cubicBezTo>
                  <a:cubicBezTo>
                    <a:pt x="165" y="189"/>
                    <a:pt x="168" y="197"/>
                    <a:pt x="169" y="205"/>
                  </a:cubicBezTo>
                  <a:cubicBezTo>
                    <a:pt x="169" y="209"/>
                    <a:pt x="169" y="214"/>
                    <a:pt x="167" y="217"/>
                  </a:cubicBezTo>
                  <a:cubicBezTo>
                    <a:pt x="165" y="220"/>
                    <a:pt x="161" y="222"/>
                    <a:pt x="159" y="221"/>
                  </a:cubicBezTo>
                  <a:cubicBezTo>
                    <a:pt x="153" y="221"/>
                    <a:pt x="146" y="212"/>
                    <a:pt x="145" y="207"/>
                  </a:cubicBezTo>
                  <a:cubicBezTo>
                    <a:pt x="144" y="200"/>
                    <a:pt x="146" y="211"/>
                    <a:pt x="145" y="207"/>
                  </a:cubicBezTo>
                  <a:close/>
                  <a:moveTo>
                    <a:pt x="134" y="199"/>
                  </a:moveTo>
                  <a:cubicBezTo>
                    <a:pt x="129" y="199"/>
                    <a:pt x="123" y="192"/>
                    <a:pt x="122" y="187"/>
                  </a:cubicBezTo>
                  <a:cubicBezTo>
                    <a:pt x="120" y="181"/>
                    <a:pt x="125" y="174"/>
                    <a:pt x="132" y="175"/>
                  </a:cubicBezTo>
                  <a:cubicBezTo>
                    <a:pt x="135" y="175"/>
                    <a:pt x="138" y="177"/>
                    <a:pt x="140" y="179"/>
                  </a:cubicBezTo>
                  <a:cubicBezTo>
                    <a:pt x="141" y="182"/>
                    <a:pt x="142" y="183"/>
                    <a:pt x="141" y="185"/>
                  </a:cubicBezTo>
                  <a:cubicBezTo>
                    <a:pt x="139" y="188"/>
                    <a:pt x="138" y="190"/>
                    <a:pt x="138" y="193"/>
                  </a:cubicBezTo>
                  <a:cubicBezTo>
                    <a:pt x="138" y="195"/>
                    <a:pt x="137" y="199"/>
                    <a:pt x="134" y="199"/>
                  </a:cubicBezTo>
                  <a:close/>
                  <a:moveTo>
                    <a:pt x="68" y="145"/>
                  </a:moveTo>
                  <a:cubicBezTo>
                    <a:pt x="11" y="120"/>
                    <a:pt x="11" y="120"/>
                    <a:pt x="11" y="120"/>
                  </a:cubicBezTo>
                  <a:cubicBezTo>
                    <a:pt x="58" y="12"/>
                    <a:pt x="58" y="12"/>
                    <a:pt x="58" y="12"/>
                  </a:cubicBezTo>
                  <a:cubicBezTo>
                    <a:pt x="115" y="37"/>
                    <a:pt x="115" y="37"/>
                    <a:pt x="115" y="37"/>
                  </a:cubicBezTo>
                  <a:cubicBezTo>
                    <a:pt x="102" y="66"/>
                    <a:pt x="68" y="145"/>
                    <a:pt x="68" y="14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1" name="Freeform 92"/>
            <p:cNvSpPr>
              <a:spLocks noEditPoints="1"/>
            </p:cNvSpPr>
            <p:nvPr/>
          </p:nvSpPr>
          <p:spPr bwMode="auto">
            <a:xfrm>
              <a:off x="948" y="3103"/>
              <a:ext cx="477" cy="275"/>
            </a:xfrm>
            <a:custGeom>
              <a:avLst/>
              <a:gdLst>
                <a:gd name="T0" fmla="*/ 405 w 460"/>
                <a:gd name="T1" fmla="*/ 18 h 264"/>
                <a:gd name="T2" fmla="*/ 343 w 460"/>
                <a:gd name="T3" fmla="*/ 44 h 264"/>
                <a:gd name="T4" fmla="*/ 317 w 460"/>
                <a:gd name="T5" fmla="*/ 62 h 264"/>
                <a:gd name="T6" fmla="*/ 244 w 460"/>
                <a:gd name="T7" fmla="*/ 45 h 264"/>
                <a:gd name="T8" fmla="*/ 214 w 460"/>
                <a:gd name="T9" fmla="*/ 50 h 264"/>
                <a:gd name="T10" fmla="*/ 120 w 460"/>
                <a:gd name="T11" fmla="*/ 45 h 264"/>
                <a:gd name="T12" fmla="*/ 68 w 460"/>
                <a:gd name="T13" fmla="*/ 8 h 264"/>
                <a:gd name="T14" fmla="*/ 5 w 460"/>
                <a:gd name="T15" fmla="*/ 113 h 264"/>
                <a:gd name="T16" fmla="*/ 66 w 460"/>
                <a:gd name="T17" fmla="*/ 153 h 264"/>
                <a:gd name="T18" fmla="*/ 110 w 460"/>
                <a:gd name="T19" fmla="*/ 155 h 264"/>
                <a:gd name="T20" fmla="*/ 137 w 460"/>
                <a:gd name="T21" fmla="*/ 207 h 264"/>
                <a:gd name="T22" fmla="*/ 197 w 460"/>
                <a:gd name="T23" fmla="*/ 246 h 264"/>
                <a:gd name="T24" fmla="*/ 259 w 460"/>
                <a:gd name="T25" fmla="*/ 261 h 264"/>
                <a:gd name="T26" fmla="*/ 304 w 460"/>
                <a:gd name="T27" fmla="*/ 236 h 264"/>
                <a:gd name="T28" fmla="*/ 353 w 460"/>
                <a:gd name="T29" fmla="*/ 205 h 264"/>
                <a:gd name="T30" fmla="*/ 354 w 460"/>
                <a:gd name="T31" fmla="*/ 186 h 264"/>
                <a:gd name="T32" fmla="*/ 370 w 460"/>
                <a:gd name="T33" fmla="*/ 169 h 264"/>
                <a:gd name="T34" fmla="*/ 396 w 460"/>
                <a:gd name="T35" fmla="*/ 167 h 264"/>
                <a:gd name="T36" fmla="*/ 459 w 460"/>
                <a:gd name="T37" fmla="*/ 135 h 264"/>
                <a:gd name="T38" fmla="*/ 403 w 460"/>
                <a:gd name="T39" fmla="*/ 27 h 264"/>
                <a:gd name="T40" fmla="*/ 361 w 460"/>
                <a:gd name="T41" fmla="*/ 167 h 264"/>
                <a:gd name="T42" fmla="*/ 318 w 460"/>
                <a:gd name="T43" fmla="*/ 143 h 264"/>
                <a:gd name="T44" fmla="*/ 257 w 460"/>
                <a:gd name="T45" fmla="*/ 82 h 264"/>
                <a:gd name="T46" fmla="*/ 210 w 460"/>
                <a:gd name="T47" fmla="*/ 100 h 264"/>
                <a:gd name="T48" fmla="*/ 183 w 460"/>
                <a:gd name="T49" fmla="*/ 120 h 264"/>
                <a:gd name="T50" fmla="*/ 199 w 460"/>
                <a:gd name="T51" fmla="*/ 71 h 264"/>
                <a:gd name="T52" fmla="*/ 250 w 460"/>
                <a:gd name="T53" fmla="*/ 53 h 264"/>
                <a:gd name="T54" fmla="*/ 342 w 460"/>
                <a:gd name="T55" fmla="*/ 62 h 264"/>
                <a:gd name="T56" fmla="*/ 361 w 460"/>
                <a:gd name="T57" fmla="*/ 167 h 264"/>
                <a:gd name="T58" fmla="*/ 327 w 460"/>
                <a:gd name="T59" fmla="*/ 201 h 264"/>
                <a:gd name="T60" fmla="*/ 273 w 460"/>
                <a:gd name="T61" fmla="*/ 163 h 264"/>
                <a:gd name="T62" fmla="*/ 292 w 460"/>
                <a:gd name="T63" fmla="*/ 186 h 264"/>
                <a:gd name="T64" fmla="*/ 326 w 460"/>
                <a:gd name="T65" fmla="*/ 213 h 264"/>
                <a:gd name="T66" fmla="*/ 304 w 460"/>
                <a:gd name="T67" fmla="*/ 227 h 264"/>
                <a:gd name="T68" fmla="*/ 275 w 460"/>
                <a:gd name="T69" fmla="*/ 202 h 264"/>
                <a:gd name="T70" fmla="*/ 248 w 460"/>
                <a:gd name="T71" fmla="*/ 193 h 264"/>
                <a:gd name="T72" fmla="*/ 285 w 460"/>
                <a:gd name="T73" fmla="*/ 222 h 264"/>
                <a:gd name="T74" fmla="*/ 265 w 460"/>
                <a:gd name="T75" fmla="*/ 234 h 264"/>
                <a:gd name="T76" fmla="*/ 222 w 460"/>
                <a:gd name="T77" fmla="*/ 203 h 264"/>
                <a:gd name="T78" fmla="*/ 254 w 460"/>
                <a:gd name="T79" fmla="*/ 236 h 264"/>
                <a:gd name="T80" fmla="*/ 234 w 460"/>
                <a:gd name="T81" fmla="*/ 247 h 264"/>
                <a:gd name="T82" fmla="*/ 176 w 460"/>
                <a:gd name="T83" fmla="*/ 200 h 264"/>
                <a:gd name="T84" fmla="*/ 144 w 460"/>
                <a:gd name="T85" fmla="*/ 172 h 264"/>
                <a:gd name="T86" fmla="*/ 129 w 460"/>
                <a:gd name="T87" fmla="*/ 156 h 264"/>
                <a:gd name="T88" fmla="*/ 139 w 460"/>
                <a:gd name="T89" fmla="*/ 58 h 264"/>
                <a:gd name="T90" fmla="*/ 196 w 460"/>
                <a:gd name="T91" fmla="*/ 63 h 264"/>
                <a:gd name="T92" fmla="*/ 175 w 460"/>
                <a:gd name="T93" fmla="*/ 117 h 264"/>
                <a:gd name="T94" fmla="*/ 216 w 460"/>
                <a:gd name="T95" fmla="*/ 110 h 264"/>
                <a:gd name="T96" fmla="*/ 230 w 460"/>
                <a:gd name="T97" fmla="*/ 98 h 264"/>
                <a:gd name="T98" fmla="*/ 263 w 460"/>
                <a:gd name="T99" fmla="*/ 97 h 264"/>
                <a:gd name="T100" fmla="*/ 341 w 460"/>
                <a:gd name="T101" fmla="*/ 181 h 264"/>
                <a:gd name="T102" fmla="*/ 334 w 460"/>
                <a:gd name="T103" fmla="*/ 206 h 264"/>
                <a:gd name="T104" fmla="*/ 212 w 460"/>
                <a:gd name="T105" fmla="*/ 253 h 264"/>
                <a:gd name="T106" fmla="*/ 209 w 460"/>
                <a:gd name="T107" fmla="*/ 222 h 264"/>
                <a:gd name="T108" fmla="*/ 224 w 460"/>
                <a:gd name="T109" fmla="*/ 250 h 264"/>
                <a:gd name="T110" fmla="*/ 177 w 460"/>
                <a:gd name="T111" fmla="*/ 229 h 264"/>
                <a:gd name="T112" fmla="*/ 199 w 460"/>
                <a:gd name="T113" fmla="*/ 219 h 264"/>
                <a:gd name="T114" fmla="*/ 156 w 460"/>
                <a:gd name="T115" fmla="*/ 189 h 264"/>
                <a:gd name="T116" fmla="*/ 159 w 460"/>
                <a:gd name="T117" fmla="*/ 221 h 264"/>
                <a:gd name="T118" fmla="*/ 134 w 460"/>
                <a:gd name="T119" fmla="*/ 199 h 264"/>
                <a:gd name="T120" fmla="*/ 140 w 460"/>
                <a:gd name="T121" fmla="*/ 179 h 264"/>
                <a:gd name="T122" fmla="*/ 134 w 460"/>
                <a:gd name="T123" fmla="*/ 199 h 264"/>
                <a:gd name="T124" fmla="*/ 58 w 460"/>
                <a:gd name="T125" fmla="*/ 1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0" h="264">
                  <a:moveTo>
                    <a:pt x="459" y="135"/>
                  </a:moveTo>
                  <a:cubicBezTo>
                    <a:pt x="447" y="106"/>
                    <a:pt x="415" y="33"/>
                    <a:pt x="412" y="27"/>
                  </a:cubicBezTo>
                  <a:cubicBezTo>
                    <a:pt x="411" y="24"/>
                    <a:pt x="409" y="17"/>
                    <a:pt x="405" y="18"/>
                  </a:cubicBezTo>
                  <a:cubicBezTo>
                    <a:pt x="403" y="18"/>
                    <a:pt x="401" y="19"/>
                    <a:pt x="400" y="19"/>
                  </a:cubicBezTo>
                  <a:cubicBezTo>
                    <a:pt x="397" y="21"/>
                    <a:pt x="393" y="22"/>
                    <a:pt x="390" y="24"/>
                  </a:cubicBezTo>
                  <a:cubicBezTo>
                    <a:pt x="381" y="28"/>
                    <a:pt x="349" y="42"/>
                    <a:pt x="343" y="44"/>
                  </a:cubicBezTo>
                  <a:cubicBezTo>
                    <a:pt x="342" y="45"/>
                    <a:pt x="341" y="45"/>
                    <a:pt x="340" y="46"/>
                  </a:cubicBezTo>
                  <a:cubicBezTo>
                    <a:pt x="335" y="48"/>
                    <a:pt x="338" y="52"/>
                    <a:pt x="339" y="55"/>
                  </a:cubicBezTo>
                  <a:cubicBezTo>
                    <a:pt x="332" y="59"/>
                    <a:pt x="325" y="61"/>
                    <a:pt x="317" y="62"/>
                  </a:cubicBezTo>
                  <a:cubicBezTo>
                    <a:pt x="309" y="63"/>
                    <a:pt x="300" y="61"/>
                    <a:pt x="293" y="59"/>
                  </a:cubicBezTo>
                  <a:cubicBezTo>
                    <a:pt x="284" y="56"/>
                    <a:pt x="275" y="52"/>
                    <a:pt x="265" y="49"/>
                  </a:cubicBezTo>
                  <a:cubicBezTo>
                    <a:pt x="259" y="47"/>
                    <a:pt x="251" y="44"/>
                    <a:pt x="244" y="45"/>
                  </a:cubicBezTo>
                  <a:cubicBezTo>
                    <a:pt x="240" y="46"/>
                    <a:pt x="237" y="48"/>
                    <a:pt x="233" y="49"/>
                  </a:cubicBezTo>
                  <a:cubicBezTo>
                    <a:pt x="230" y="50"/>
                    <a:pt x="228" y="51"/>
                    <a:pt x="225" y="51"/>
                  </a:cubicBezTo>
                  <a:cubicBezTo>
                    <a:pt x="221" y="50"/>
                    <a:pt x="217" y="50"/>
                    <a:pt x="214" y="50"/>
                  </a:cubicBezTo>
                  <a:cubicBezTo>
                    <a:pt x="196" y="49"/>
                    <a:pt x="178" y="50"/>
                    <a:pt x="160" y="50"/>
                  </a:cubicBezTo>
                  <a:cubicBezTo>
                    <a:pt x="153" y="50"/>
                    <a:pt x="147" y="50"/>
                    <a:pt x="141" y="50"/>
                  </a:cubicBezTo>
                  <a:cubicBezTo>
                    <a:pt x="134" y="49"/>
                    <a:pt x="127" y="47"/>
                    <a:pt x="120" y="45"/>
                  </a:cubicBezTo>
                  <a:cubicBezTo>
                    <a:pt x="122" y="42"/>
                    <a:pt x="125" y="37"/>
                    <a:pt x="124" y="34"/>
                  </a:cubicBezTo>
                  <a:cubicBezTo>
                    <a:pt x="123" y="32"/>
                    <a:pt x="121" y="31"/>
                    <a:pt x="119" y="30"/>
                  </a:cubicBezTo>
                  <a:cubicBezTo>
                    <a:pt x="111" y="27"/>
                    <a:pt x="78" y="12"/>
                    <a:pt x="68" y="8"/>
                  </a:cubicBezTo>
                  <a:cubicBezTo>
                    <a:pt x="65" y="7"/>
                    <a:pt x="56" y="0"/>
                    <a:pt x="53" y="5"/>
                  </a:cubicBezTo>
                  <a:cubicBezTo>
                    <a:pt x="51" y="7"/>
                    <a:pt x="50" y="11"/>
                    <a:pt x="48" y="14"/>
                  </a:cubicBezTo>
                  <a:cubicBezTo>
                    <a:pt x="45" y="21"/>
                    <a:pt x="8" y="106"/>
                    <a:pt x="5" y="113"/>
                  </a:cubicBezTo>
                  <a:cubicBezTo>
                    <a:pt x="4" y="116"/>
                    <a:pt x="0" y="122"/>
                    <a:pt x="3" y="125"/>
                  </a:cubicBezTo>
                  <a:cubicBezTo>
                    <a:pt x="4" y="126"/>
                    <a:pt x="6" y="127"/>
                    <a:pt x="7" y="127"/>
                  </a:cubicBezTo>
                  <a:cubicBezTo>
                    <a:pt x="11" y="129"/>
                    <a:pt x="59" y="150"/>
                    <a:pt x="66" y="153"/>
                  </a:cubicBezTo>
                  <a:cubicBezTo>
                    <a:pt x="69" y="154"/>
                    <a:pt x="72" y="155"/>
                    <a:pt x="73" y="152"/>
                  </a:cubicBezTo>
                  <a:cubicBezTo>
                    <a:pt x="75" y="149"/>
                    <a:pt x="76" y="145"/>
                    <a:pt x="78" y="142"/>
                  </a:cubicBezTo>
                  <a:cubicBezTo>
                    <a:pt x="89" y="146"/>
                    <a:pt x="100" y="150"/>
                    <a:pt x="110" y="155"/>
                  </a:cubicBezTo>
                  <a:cubicBezTo>
                    <a:pt x="117" y="158"/>
                    <a:pt x="124" y="161"/>
                    <a:pt x="129" y="167"/>
                  </a:cubicBezTo>
                  <a:cubicBezTo>
                    <a:pt x="117" y="168"/>
                    <a:pt x="111" y="180"/>
                    <a:pt x="114" y="190"/>
                  </a:cubicBezTo>
                  <a:cubicBezTo>
                    <a:pt x="117" y="199"/>
                    <a:pt x="127" y="209"/>
                    <a:pt x="137" y="207"/>
                  </a:cubicBezTo>
                  <a:cubicBezTo>
                    <a:pt x="138" y="213"/>
                    <a:pt x="142" y="219"/>
                    <a:pt x="147" y="224"/>
                  </a:cubicBezTo>
                  <a:cubicBezTo>
                    <a:pt x="153" y="229"/>
                    <a:pt x="160" y="231"/>
                    <a:pt x="168" y="227"/>
                  </a:cubicBezTo>
                  <a:cubicBezTo>
                    <a:pt x="170" y="241"/>
                    <a:pt x="183" y="255"/>
                    <a:pt x="197" y="246"/>
                  </a:cubicBezTo>
                  <a:cubicBezTo>
                    <a:pt x="200" y="253"/>
                    <a:pt x="205" y="259"/>
                    <a:pt x="211" y="262"/>
                  </a:cubicBezTo>
                  <a:cubicBezTo>
                    <a:pt x="219" y="264"/>
                    <a:pt x="226" y="260"/>
                    <a:pt x="230" y="254"/>
                  </a:cubicBezTo>
                  <a:cubicBezTo>
                    <a:pt x="239" y="259"/>
                    <a:pt x="250" y="262"/>
                    <a:pt x="259" y="261"/>
                  </a:cubicBezTo>
                  <a:cubicBezTo>
                    <a:pt x="266" y="261"/>
                    <a:pt x="274" y="256"/>
                    <a:pt x="275" y="248"/>
                  </a:cubicBezTo>
                  <a:cubicBezTo>
                    <a:pt x="280" y="251"/>
                    <a:pt x="287" y="253"/>
                    <a:pt x="293" y="251"/>
                  </a:cubicBezTo>
                  <a:cubicBezTo>
                    <a:pt x="299" y="248"/>
                    <a:pt x="305" y="243"/>
                    <a:pt x="304" y="236"/>
                  </a:cubicBezTo>
                  <a:cubicBezTo>
                    <a:pt x="311" y="238"/>
                    <a:pt x="321" y="240"/>
                    <a:pt x="328" y="235"/>
                  </a:cubicBezTo>
                  <a:cubicBezTo>
                    <a:pt x="335" y="231"/>
                    <a:pt x="336" y="222"/>
                    <a:pt x="335" y="214"/>
                  </a:cubicBezTo>
                  <a:cubicBezTo>
                    <a:pt x="342" y="214"/>
                    <a:pt x="349" y="212"/>
                    <a:pt x="353" y="205"/>
                  </a:cubicBezTo>
                  <a:cubicBezTo>
                    <a:pt x="355" y="202"/>
                    <a:pt x="355" y="197"/>
                    <a:pt x="355" y="193"/>
                  </a:cubicBezTo>
                  <a:cubicBezTo>
                    <a:pt x="355" y="192"/>
                    <a:pt x="354" y="190"/>
                    <a:pt x="354" y="188"/>
                  </a:cubicBezTo>
                  <a:cubicBezTo>
                    <a:pt x="354" y="187"/>
                    <a:pt x="353" y="187"/>
                    <a:pt x="354" y="186"/>
                  </a:cubicBezTo>
                  <a:cubicBezTo>
                    <a:pt x="355" y="186"/>
                    <a:pt x="356" y="185"/>
                    <a:pt x="356" y="185"/>
                  </a:cubicBezTo>
                  <a:cubicBezTo>
                    <a:pt x="360" y="183"/>
                    <a:pt x="363" y="179"/>
                    <a:pt x="365" y="176"/>
                  </a:cubicBezTo>
                  <a:cubicBezTo>
                    <a:pt x="367" y="173"/>
                    <a:pt x="368" y="171"/>
                    <a:pt x="370" y="169"/>
                  </a:cubicBezTo>
                  <a:cubicBezTo>
                    <a:pt x="375" y="165"/>
                    <a:pt x="379" y="161"/>
                    <a:pt x="384" y="158"/>
                  </a:cubicBezTo>
                  <a:cubicBezTo>
                    <a:pt x="385" y="161"/>
                    <a:pt x="387" y="166"/>
                    <a:pt x="389" y="168"/>
                  </a:cubicBezTo>
                  <a:cubicBezTo>
                    <a:pt x="391" y="169"/>
                    <a:pt x="394" y="168"/>
                    <a:pt x="396" y="167"/>
                  </a:cubicBezTo>
                  <a:cubicBezTo>
                    <a:pt x="403" y="164"/>
                    <a:pt x="452" y="143"/>
                    <a:pt x="455" y="141"/>
                  </a:cubicBezTo>
                  <a:cubicBezTo>
                    <a:pt x="457" y="140"/>
                    <a:pt x="460" y="139"/>
                    <a:pt x="460" y="136"/>
                  </a:cubicBezTo>
                  <a:cubicBezTo>
                    <a:pt x="460" y="136"/>
                    <a:pt x="459" y="135"/>
                    <a:pt x="459" y="135"/>
                  </a:cubicBezTo>
                  <a:close/>
                  <a:moveTo>
                    <a:pt x="394" y="159"/>
                  </a:moveTo>
                  <a:cubicBezTo>
                    <a:pt x="381" y="131"/>
                    <a:pt x="350" y="59"/>
                    <a:pt x="346" y="52"/>
                  </a:cubicBezTo>
                  <a:cubicBezTo>
                    <a:pt x="365" y="43"/>
                    <a:pt x="384" y="35"/>
                    <a:pt x="403" y="27"/>
                  </a:cubicBezTo>
                  <a:cubicBezTo>
                    <a:pt x="450" y="134"/>
                    <a:pt x="450" y="134"/>
                    <a:pt x="450" y="134"/>
                  </a:cubicBezTo>
                  <a:lnTo>
                    <a:pt x="394" y="159"/>
                  </a:lnTo>
                  <a:close/>
                  <a:moveTo>
                    <a:pt x="361" y="167"/>
                  </a:moveTo>
                  <a:cubicBezTo>
                    <a:pt x="355" y="176"/>
                    <a:pt x="353" y="178"/>
                    <a:pt x="351" y="179"/>
                  </a:cubicBezTo>
                  <a:cubicBezTo>
                    <a:pt x="347" y="175"/>
                    <a:pt x="343" y="170"/>
                    <a:pt x="339" y="166"/>
                  </a:cubicBezTo>
                  <a:cubicBezTo>
                    <a:pt x="332" y="158"/>
                    <a:pt x="325" y="151"/>
                    <a:pt x="318" y="143"/>
                  </a:cubicBezTo>
                  <a:cubicBezTo>
                    <a:pt x="307" y="132"/>
                    <a:pt x="297" y="120"/>
                    <a:pt x="285" y="108"/>
                  </a:cubicBezTo>
                  <a:cubicBezTo>
                    <a:pt x="281" y="103"/>
                    <a:pt x="276" y="99"/>
                    <a:pt x="271" y="94"/>
                  </a:cubicBezTo>
                  <a:cubicBezTo>
                    <a:pt x="267" y="90"/>
                    <a:pt x="262" y="85"/>
                    <a:pt x="257" y="82"/>
                  </a:cubicBezTo>
                  <a:cubicBezTo>
                    <a:pt x="252" y="79"/>
                    <a:pt x="246" y="82"/>
                    <a:pt x="241" y="85"/>
                  </a:cubicBezTo>
                  <a:cubicBezTo>
                    <a:pt x="237" y="87"/>
                    <a:pt x="234" y="89"/>
                    <a:pt x="229" y="90"/>
                  </a:cubicBezTo>
                  <a:cubicBezTo>
                    <a:pt x="222" y="92"/>
                    <a:pt x="213" y="92"/>
                    <a:pt x="210" y="100"/>
                  </a:cubicBezTo>
                  <a:cubicBezTo>
                    <a:pt x="208" y="107"/>
                    <a:pt x="208" y="114"/>
                    <a:pt x="204" y="120"/>
                  </a:cubicBezTo>
                  <a:cubicBezTo>
                    <a:pt x="201" y="125"/>
                    <a:pt x="191" y="134"/>
                    <a:pt x="185" y="129"/>
                  </a:cubicBezTo>
                  <a:cubicBezTo>
                    <a:pt x="182" y="127"/>
                    <a:pt x="182" y="123"/>
                    <a:pt x="183" y="120"/>
                  </a:cubicBezTo>
                  <a:cubicBezTo>
                    <a:pt x="184" y="115"/>
                    <a:pt x="185" y="111"/>
                    <a:pt x="186" y="106"/>
                  </a:cubicBezTo>
                  <a:cubicBezTo>
                    <a:pt x="188" y="95"/>
                    <a:pt x="190" y="84"/>
                    <a:pt x="195" y="74"/>
                  </a:cubicBezTo>
                  <a:cubicBezTo>
                    <a:pt x="196" y="73"/>
                    <a:pt x="197" y="71"/>
                    <a:pt x="199" y="71"/>
                  </a:cubicBezTo>
                  <a:cubicBezTo>
                    <a:pt x="206" y="67"/>
                    <a:pt x="213" y="64"/>
                    <a:pt x="221" y="61"/>
                  </a:cubicBezTo>
                  <a:cubicBezTo>
                    <a:pt x="226" y="59"/>
                    <a:pt x="232" y="57"/>
                    <a:pt x="237" y="56"/>
                  </a:cubicBezTo>
                  <a:cubicBezTo>
                    <a:pt x="241" y="54"/>
                    <a:pt x="246" y="53"/>
                    <a:pt x="250" y="53"/>
                  </a:cubicBezTo>
                  <a:cubicBezTo>
                    <a:pt x="261" y="55"/>
                    <a:pt x="272" y="60"/>
                    <a:pt x="283" y="64"/>
                  </a:cubicBezTo>
                  <a:cubicBezTo>
                    <a:pt x="293" y="67"/>
                    <a:pt x="303" y="71"/>
                    <a:pt x="314" y="71"/>
                  </a:cubicBezTo>
                  <a:cubicBezTo>
                    <a:pt x="324" y="71"/>
                    <a:pt x="334" y="67"/>
                    <a:pt x="342" y="62"/>
                  </a:cubicBezTo>
                  <a:cubicBezTo>
                    <a:pt x="381" y="150"/>
                    <a:pt x="381" y="150"/>
                    <a:pt x="381" y="150"/>
                  </a:cubicBezTo>
                  <a:cubicBezTo>
                    <a:pt x="376" y="154"/>
                    <a:pt x="372" y="157"/>
                    <a:pt x="368" y="160"/>
                  </a:cubicBezTo>
                  <a:cubicBezTo>
                    <a:pt x="365" y="163"/>
                    <a:pt x="363" y="164"/>
                    <a:pt x="361" y="167"/>
                  </a:cubicBezTo>
                  <a:cubicBezTo>
                    <a:pt x="355" y="176"/>
                    <a:pt x="363" y="165"/>
                    <a:pt x="361" y="167"/>
                  </a:cubicBezTo>
                  <a:close/>
                  <a:moveTo>
                    <a:pt x="334" y="206"/>
                  </a:moveTo>
                  <a:cubicBezTo>
                    <a:pt x="333" y="206"/>
                    <a:pt x="327" y="201"/>
                    <a:pt x="327" y="201"/>
                  </a:cubicBezTo>
                  <a:cubicBezTo>
                    <a:pt x="323" y="198"/>
                    <a:pt x="319" y="195"/>
                    <a:pt x="315" y="192"/>
                  </a:cubicBezTo>
                  <a:cubicBezTo>
                    <a:pt x="304" y="185"/>
                    <a:pt x="293" y="177"/>
                    <a:pt x="282" y="169"/>
                  </a:cubicBezTo>
                  <a:cubicBezTo>
                    <a:pt x="280" y="168"/>
                    <a:pt x="276" y="164"/>
                    <a:pt x="273" y="163"/>
                  </a:cubicBezTo>
                  <a:cubicBezTo>
                    <a:pt x="270" y="163"/>
                    <a:pt x="267" y="167"/>
                    <a:pt x="269" y="169"/>
                  </a:cubicBezTo>
                  <a:cubicBezTo>
                    <a:pt x="269" y="170"/>
                    <a:pt x="270" y="171"/>
                    <a:pt x="271" y="171"/>
                  </a:cubicBezTo>
                  <a:cubicBezTo>
                    <a:pt x="278" y="176"/>
                    <a:pt x="285" y="181"/>
                    <a:pt x="292" y="186"/>
                  </a:cubicBezTo>
                  <a:cubicBezTo>
                    <a:pt x="298" y="191"/>
                    <a:pt x="305" y="195"/>
                    <a:pt x="310" y="199"/>
                  </a:cubicBezTo>
                  <a:cubicBezTo>
                    <a:pt x="315" y="203"/>
                    <a:pt x="320" y="207"/>
                    <a:pt x="324" y="211"/>
                  </a:cubicBezTo>
                  <a:cubicBezTo>
                    <a:pt x="325" y="211"/>
                    <a:pt x="326" y="212"/>
                    <a:pt x="326" y="213"/>
                  </a:cubicBezTo>
                  <a:cubicBezTo>
                    <a:pt x="328" y="214"/>
                    <a:pt x="327" y="218"/>
                    <a:pt x="327" y="220"/>
                  </a:cubicBezTo>
                  <a:cubicBezTo>
                    <a:pt x="327" y="228"/>
                    <a:pt x="321" y="230"/>
                    <a:pt x="314" y="230"/>
                  </a:cubicBezTo>
                  <a:cubicBezTo>
                    <a:pt x="310" y="230"/>
                    <a:pt x="307" y="229"/>
                    <a:pt x="304" y="227"/>
                  </a:cubicBezTo>
                  <a:cubicBezTo>
                    <a:pt x="301" y="224"/>
                    <a:pt x="298" y="222"/>
                    <a:pt x="295" y="219"/>
                  </a:cubicBezTo>
                  <a:cubicBezTo>
                    <a:pt x="292" y="217"/>
                    <a:pt x="289" y="213"/>
                    <a:pt x="286" y="211"/>
                  </a:cubicBezTo>
                  <a:cubicBezTo>
                    <a:pt x="282" y="207"/>
                    <a:pt x="278" y="204"/>
                    <a:pt x="275" y="202"/>
                  </a:cubicBezTo>
                  <a:cubicBezTo>
                    <a:pt x="268" y="197"/>
                    <a:pt x="262" y="192"/>
                    <a:pt x="255" y="188"/>
                  </a:cubicBezTo>
                  <a:cubicBezTo>
                    <a:pt x="254" y="188"/>
                    <a:pt x="253" y="187"/>
                    <a:pt x="252" y="187"/>
                  </a:cubicBezTo>
                  <a:cubicBezTo>
                    <a:pt x="249" y="186"/>
                    <a:pt x="246" y="190"/>
                    <a:pt x="248" y="193"/>
                  </a:cubicBezTo>
                  <a:cubicBezTo>
                    <a:pt x="249" y="195"/>
                    <a:pt x="252" y="196"/>
                    <a:pt x="254" y="197"/>
                  </a:cubicBezTo>
                  <a:cubicBezTo>
                    <a:pt x="257" y="199"/>
                    <a:pt x="261" y="202"/>
                    <a:pt x="264" y="205"/>
                  </a:cubicBezTo>
                  <a:cubicBezTo>
                    <a:pt x="271" y="210"/>
                    <a:pt x="278" y="216"/>
                    <a:pt x="285" y="222"/>
                  </a:cubicBezTo>
                  <a:cubicBezTo>
                    <a:pt x="290" y="225"/>
                    <a:pt x="295" y="231"/>
                    <a:pt x="296" y="237"/>
                  </a:cubicBezTo>
                  <a:cubicBezTo>
                    <a:pt x="297" y="243"/>
                    <a:pt x="288" y="244"/>
                    <a:pt x="284" y="243"/>
                  </a:cubicBezTo>
                  <a:cubicBezTo>
                    <a:pt x="277" y="241"/>
                    <a:pt x="271" y="238"/>
                    <a:pt x="265" y="234"/>
                  </a:cubicBezTo>
                  <a:cubicBezTo>
                    <a:pt x="254" y="226"/>
                    <a:pt x="243" y="217"/>
                    <a:pt x="231" y="209"/>
                  </a:cubicBezTo>
                  <a:cubicBezTo>
                    <a:pt x="228" y="207"/>
                    <a:pt x="225" y="205"/>
                    <a:pt x="222" y="203"/>
                  </a:cubicBezTo>
                  <a:cubicBezTo>
                    <a:pt x="222" y="203"/>
                    <a:pt x="222" y="203"/>
                    <a:pt x="222" y="203"/>
                  </a:cubicBezTo>
                  <a:cubicBezTo>
                    <a:pt x="220" y="201"/>
                    <a:pt x="218" y="202"/>
                    <a:pt x="217" y="204"/>
                  </a:cubicBezTo>
                  <a:cubicBezTo>
                    <a:pt x="215" y="207"/>
                    <a:pt x="216" y="208"/>
                    <a:pt x="218" y="209"/>
                  </a:cubicBezTo>
                  <a:cubicBezTo>
                    <a:pt x="220" y="211"/>
                    <a:pt x="244" y="229"/>
                    <a:pt x="254" y="236"/>
                  </a:cubicBezTo>
                  <a:cubicBezTo>
                    <a:pt x="258" y="239"/>
                    <a:pt x="264" y="243"/>
                    <a:pt x="266" y="248"/>
                  </a:cubicBezTo>
                  <a:cubicBezTo>
                    <a:pt x="265" y="254"/>
                    <a:pt x="256" y="254"/>
                    <a:pt x="251" y="253"/>
                  </a:cubicBezTo>
                  <a:cubicBezTo>
                    <a:pt x="245" y="252"/>
                    <a:pt x="239" y="250"/>
                    <a:pt x="234" y="247"/>
                  </a:cubicBezTo>
                  <a:cubicBezTo>
                    <a:pt x="236" y="237"/>
                    <a:pt x="235" y="224"/>
                    <a:pt x="227" y="217"/>
                  </a:cubicBezTo>
                  <a:cubicBezTo>
                    <a:pt x="222" y="212"/>
                    <a:pt x="213" y="210"/>
                    <a:pt x="207" y="214"/>
                  </a:cubicBezTo>
                  <a:cubicBezTo>
                    <a:pt x="203" y="201"/>
                    <a:pt x="188" y="191"/>
                    <a:pt x="176" y="200"/>
                  </a:cubicBezTo>
                  <a:cubicBezTo>
                    <a:pt x="175" y="193"/>
                    <a:pt x="172" y="187"/>
                    <a:pt x="166" y="184"/>
                  </a:cubicBezTo>
                  <a:cubicBezTo>
                    <a:pt x="161" y="181"/>
                    <a:pt x="155" y="180"/>
                    <a:pt x="150" y="182"/>
                  </a:cubicBezTo>
                  <a:cubicBezTo>
                    <a:pt x="149" y="178"/>
                    <a:pt x="147" y="174"/>
                    <a:pt x="144" y="172"/>
                  </a:cubicBezTo>
                  <a:cubicBezTo>
                    <a:pt x="143" y="171"/>
                    <a:pt x="140" y="170"/>
                    <a:pt x="139" y="168"/>
                  </a:cubicBezTo>
                  <a:cubicBezTo>
                    <a:pt x="139" y="168"/>
                    <a:pt x="138" y="167"/>
                    <a:pt x="138" y="166"/>
                  </a:cubicBezTo>
                  <a:cubicBezTo>
                    <a:pt x="136" y="162"/>
                    <a:pt x="132" y="159"/>
                    <a:pt x="129" y="156"/>
                  </a:cubicBezTo>
                  <a:cubicBezTo>
                    <a:pt x="115" y="146"/>
                    <a:pt x="97" y="140"/>
                    <a:pt x="81" y="135"/>
                  </a:cubicBezTo>
                  <a:cubicBezTo>
                    <a:pt x="117" y="52"/>
                    <a:pt x="117" y="52"/>
                    <a:pt x="117" y="52"/>
                  </a:cubicBezTo>
                  <a:cubicBezTo>
                    <a:pt x="124" y="55"/>
                    <a:pt x="131" y="57"/>
                    <a:pt x="139" y="58"/>
                  </a:cubicBezTo>
                  <a:cubicBezTo>
                    <a:pt x="146" y="59"/>
                    <a:pt x="153" y="58"/>
                    <a:pt x="160" y="58"/>
                  </a:cubicBezTo>
                  <a:cubicBezTo>
                    <a:pt x="176" y="58"/>
                    <a:pt x="192" y="58"/>
                    <a:pt x="208" y="58"/>
                  </a:cubicBezTo>
                  <a:cubicBezTo>
                    <a:pt x="204" y="59"/>
                    <a:pt x="200" y="61"/>
                    <a:pt x="196" y="63"/>
                  </a:cubicBezTo>
                  <a:cubicBezTo>
                    <a:pt x="195" y="63"/>
                    <a:pt x="193" y="64"/>
                    <a:pt x="192" y="65"/>
                  </a:cubicBezTo>
                  <a:cubicBezTo>
                    <a:pt x="189" y="68"/>
                    <a:pt x="188" y="71"/>
                    <a:pt x="187" y="74"/>
                  </a:cubicBezTo>
                  <a:cubicBezTo>
                    <a:pt x="181" y="88"/>
                    <a:pt x="179" y="103"/>
                    <a:pt x="175" y="117"/>
                  </a:cubicBezTo>
                  <a:cubicBezTo>
                    <a:pt x="174" y="125"/>
                    <a:pt x="174" y="134"/>
                    <a:pt x="182" y="137"/>
                  </a:cubicBezTo>
                  <a:cubicBezTo>
                    <a:pt x="191" y="141"/>
                    <a:pt x="200" y="136"/>
                    <a:pt x="206" y="130"/>
                  </a:cubicBezTo>
                  <a:cubicBezTo>
                    <a:pt x="211" y="125"/>
                    <a:pt x="215" y="118"/>
                    <a:pt x="216" y="110"/>
                  </a:cubicBezTo>
                  <a:cubicBezTo>
                    <a:pt x="217" y="107"/>
                    <a:pt x="217" y="104"/>
                    <a:pt x="218" y="102"/>
                  </a:cubicBezTo>
                  <a:cubicBezTo>
                    <a:pt x="218" y="101"/>
                    <a:pt x="223" y="100"/>
                    <a:pt x="224" y="100"/>
                  </a:cubicBezTo>
                  <a:cubicBezTo>
                    <a:pt x="226" y="99"/>
                    <a:pt x="228" y="99"/>
                    <a:pt x="230" y="98"/>
                  </a:cubicBezTo>
                  <a:cubicBezTo>
                    <a:pt x="234" y="97"/>
                    <a:pt x="238" y="96"/>
                    <a:pt x="242" y="94"/>
                  </a:cubicBezTo>
                  <a:cubicBezTo>
                    <a:pt x="245" y="92"/>
                    <a:pt x="248" y="89"/>
                    <a:pt x="252" y="89"/>
                  </a:cubicBezTo>
                  <a:cubicBezTo>
                    <a:pt x="256" y="90"/>
                    <a:pt x="260" y="94"/>
                    <a:pt x="263" y="97"/>
                  </a:cubicBezTo>
                  <a:cubicBezTo>
                    <a:pt x="268" y="102"/>
                    <a:pt x="273" y="108"/>
                    <a:pt x="278" y="113"/>
                  </a:cubicBezTo>
                  <a:cubicBezTo>
                    <a:pt x="289" y="125"/>
                    <a:pt x="300" y="136"/>
                    <a:pt x="310" y="148"/>
                  </a:cubicBezTo>
                  <a:cubicBezTo>
                    <a:pt x="321" y="159"/>
                    <a:pt x="331" y="170"/>
                    <a:pt x="341" y="181"/>
                  </a:cubicBezTo>
                  <a:cubicBezTo>
                    <a:pt x="343" y="184"/>
                    <a:pt x="345" y="185"/>
                    <a:pt x="346" y="188"/>
                  </a:cubicBezTo>
                  <a:cubicBezTo>
                    <a:pt x="346" y="191"/>
                    <a:pt x="347" y="194"/>
                    <a:pt x="347" y="197"/>
                  </a:cubicBezTo>
                  <a:cubicBezTo>
                    <a:pt x="346" y="204"/>
                    <a:pt x="340" y="206"/>
                    <a:pt x="334" y="206"/>
                  </a:cubicBezTo>
                  <a:cubicBezTo>
                    <a:pt x="334" y="206"/>
                    <a:pt x="340" y="206"/>
                    <a:pt x="334" y="206"/>
                  </a:cubicBezTo>
                  <a:close/>
                  <a:moveTo>
                    <a:pt x="224" y="250"/>
                  </a:moveTo>
                  <a:cubicBezTo>
                    <a:pt x="221" y="254"/>
                    <a:pt x="216" y="255"/>
                    <a:pt x="212" y="253"/>
                  </a:cubicBezTo>
                  <a:cubicBezTo>
                    <a:pt x="207" y="250"/>
                    <a:pt x="205" y="245"/>
                    <a:pt x="204" y="239"/>
                  </a:cubicBezTo>
                  <a:cubicBezTo>
                    <a:pt x="206" y="237"/>
                    <a:pt x="206" y="234"/>
                    <a:pt x="207" y="231"/>
                  </a:cubicBezTo>
                  <a:cubicBezTo>
                    <a:pt x="207" y="228"/>
                    <a:pt x="207" y="224"/>
                    <a:pt x="209" y="222"/>
                  </a:cubicBezTo>
                  <a:cubicBezTo>
                    <a:pt x="212" y="219"/>
                    <a:pt x="217" y="219"/>
                    <a:pt x="221" y="222"/>
                  </a:cubicBezTo>
                  <a:cubicBezTo>
                    <a:pt x="224" y="224"/>
                    <a:pt x="226" y="229"/>
                    <a:pt x="226" y="233"/>
                  </a:cubicBezTo>
                  <a:cubicBezTo>
                    <a:pt x="227" y="238"/>
                    <a:pt x="227" y="245"/>
                    <a:pt x="224" y="250"/>
                  </a:cubicBezTo>
                  <a:cubicBezTo>
                    <a:pt x="222" y="252"/>
                    <a:pt x="224" y="249"/>
                    <a:pt x="224" y="250"/>
                  </a:cubicBezTo>
                  <a:close/>
                  <a:moveTo>
                    <a:pt x="190" y="241"/>
                  </a:moveTo>
                  <a:cubicBezTo>
                    <a:pt x="183" y="243"/>
                    <a:pt x="178" y="235"/>
                    <a:pt x="177" y="229"/>
                  </a:cubicBezTo>
                  <a:cubicBezTo>
                    <a:pt x="175" y="224"/>
                    <a:pt x="175" y="219"/>
                    <a:pt x="177" y="214"/>
                  </a:cubicBezTo>
                  <a:cubicBezTo>
                    <a:pt x="178" y="210"/>
                    <a:pt x="181" y="204"/>
                    <a:pt x="186" y="205"/>
                  </a:cubicBezTo>
                  <a:cubicBezTo>
                    <a:pt x="194" y="205"/>
                    <a:pt x="199" y="211"/>
                    <a:pt x="199" y="219"/>
                  </a:cubicBezTo>
                  <a:cubicBezTo>
                    <a:pt x="200" y="227"/>
                    <a:pt x="200" y="238"/>
                    <a:pt x="190" y="241"/>
                  </a:cubicBezTo>
                  <a:close/>
                  <a:moveTo>
                    <a:pt x="145" y="207"/>
                  </a:moveTo>
                  <a:cubicBezTo>
                    <a:pt x="144" y="200"/>
                    <a:pt x="147" y="189"/>
                    <a:pt x="156" y="189"/>
                  </a:cubicBezTo>
                  <a:cubicBezTo>
                    <a:pt x="165" y="189"/>
                    <a:pt x="168" y="197"/>
                    <a:pt x="169" y="205"/>
                  </a:cubicBezTo>
                  <a:cubicBezTo>
                    <a:pt x="169" y="209"/>
                    <a:pt x="169" y="214"/>
                    <a:pt x="167" y="217"/>
                  </a:cubicBezTo>
                  <a:cubicBezTo>
                    <a:pt x="165" y="220"/>
                    <a:pt x="161" y="222"/>
                    <a:pt x="159" y="221"/>
                  </a:cubicBezTo>
                  <a:cubicBezTo>
                    <a:pt x="153" y="221"/>
                    <a:pt x="146" y="212"/>
                    <a:pt x="145" y="207"/>
                  </a:cubicBezTo>
                  <a:cubicBezTo>
                    <a:pt x="144" y="200"/>
                    <a:pt x="146" y="211"/>
                    <a:pt x="145" y="207"/>
                  </a:cubicBezTo>
                  <a:close/>
                  <a:moveTo>
                    <a:pt x="134" y="199"/>
                  </a:moveTo>
                  <a:cubicBezTo>
                    <a:pt x="129" y="199"/>
                    <a:pt x="123" y="192"/>
                    <a:pt x="122" y="187"/>
                  </a:cubicBezTo>
                  <a:cubicBezTo>
                    <a:pt x="120" y="181"/>
                    <a:pt x="125" y="174"/>
                    <a:pt x="132" y="175"/>
                  </a:cubicBezTo>
                  <a:cubicBezTo>
                    <a:pt x="135" y="175"/>
                    <a:pt x="138" y="177"/>
                    <a:pt x="140" y="179"/>
                  </a:cubicBezTo>
                  <a:cubicBezTo>
                    <a:pt x="141" y="182"/>
                    <a:pt x="142" y="183"/>
                    <a:pt x="141" y="185"/>
                  </a:cubicBezTo>
                  <a:cubicBezTo>
                    <a:pt x="139" y="188"/>
                    <a:pt x="138" y="190"/>
                    <a:pt x="138" y="193"/>
                  </a:cubicBezTo>
                  <a:cubicBezTo>
                    <a:pt x="138" y="195"/>
                    <a:pt x="137" y="199"/>
                    <a:pt x="134" y="199"/>
                  </a:cubicBezTo>
                  <a:close/>
                  <a:moveTo>
                    <a:pt x="68" y="145"/>
                  </a:moveTo>
                  <a:cubicBezTo>
                    <a:pt x="11" y="120"/>
                    <a:pt x="11" y="120"/>
                    <a:pt x="11" y="120"/>
                  </a:cubicBezTo>
                  <a:cubicBezTo>
                    <a:pt x="58" y="12"/>
                    <a:pt x="58" y="12"/>
                    <a:pt x="58" y="12"/>
                  </a:cubicBezTo>
                  <a:cubicBezTo>
                    <a:pt x="115" y="37"/>
                    <a:pt x="115" y="37"/>
                    <a:pt x="115" y="37"/>
                  </a:cubicBezTo>
                  <a:cubicBezTo>
                    <a:pt x="102" y="66"/>
                    <a:pt x="68" y="145"/>
                    <a:pt x="68" y="14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54" name="Text 04"/>
          <p:cNvSpPr txBox="1"/>
          <p:nvPr/>
        </p:nvSpPr>
        <p:spPr>
          <a:xfrm>
            <a:off x="1364549" y="5982395"/>
            <a:ext cx="2451053" cy="398827"/>
          </a:xfrm>
          <a:prstGeom prst="rect">
            <a:avLst/>
          </a:prstGeom>
          <a:noFill/>
        </p:spPr>
        <p:txBody>
          <a:bodyPr wrap="square" rtlCol="0">
            <a:spAutoFit/>
          </a:bodyPr>
          <a:lstStyle/>
          <a:p>
            <a:pPr>
              <a:lnSpc>
                <a:spcPct val="140000"/>
              </a:lnSpc>
            </a:pPr>
            <a:r>
              <a:rPr lang="id-ID" sz="700" dirty="0">
                <a:solidFill>
                  <a:prstClr val="black"/>
                </a:solidFill>
                <a:latin typeface="Montserrat Light" panose="00000400000000000000" pitchFamily="50" charset="0"/>
              </a:rPr>
              <a:t>Lorem ipsum dolor sit amet, consectetur adipiscing elit, sed do eiusmod tempor incididunt ut labor</a:t>
            </a:r>
          </a:p>
        </p:txBody>
      </p:sp>
      <p:sp>
        <p:nvSpPr>
          <p:cNvPr id="53" name="Text 03"/>
          <p:cNvSpPr txBox="1"/>
          <p:nvPr/>
        </p:nvSpPr>
        <p:spPr>
          <a:xfrm>
            <a:off x="1364549" y="5777821"/>
            <a:ext cx="936068" cy="276999"/>
          </a:xfrm>
          <a:prstGeom prst="rect">
            <a:avLst/>
          </a:prstGeom>
          <a:noFill/>
        </p:spPr>
        <p:txBody>
          <a:bodyPr wrap="square" rtlCol="0">
            <a:spAutoFit/>
          </a:bodyPr>
          <a:lstStyle/>
          <a:p>
            <a:r>
              <a:rPr lang="id-ID" sz="1200" dirty="0" smtClean="0">
                <a:solidFill>
                  <a:srgbClr val="EC131B"/>
                </a:solidFill>
                <a:latin typeface="Montserrat ExtraBold" panose="00000900000000000000" pitchFamily="50" charset="0"/>
              </a:rPr>
              <a:t>WORK 1</a:t>
            </a:r>
            <a:endParaRPr lang="id-ID" sz="1200" dirty="0">
              <a:solidFill>
                <a:srgbClr val="EC131B"/>
              </a:solidFill>
              <a:latin typeface="Montserrat ExtraBold" panose="00000900000000000000" pitchFamily="50" charset="0"/>
            </a:endParaRPr>
          </a:p>
        </p:txBody>
      </p:sp>
      <p:grpSp>
        <p:nvGrpSpPr>
          <p:cNvPr id="130" name="icon 03"/>
          <p:cNvGrpSpPr>
            <a:grpSpLocks noChangeAspect="1"/>
          </p:cNvGrpSpPr>
          <p:nvPr/>
        </p:nvGrpSpPr>
        <p:grpSpPr bwMode="auto">
          <a:xfrm>
            <a:off x="9991725" y="1443038"/>
            <a:ext cx="500063" cy="566737"/>
            <a:chOff x="6294" y="909"/>
            <a:chExt cx="315" cy="357"/>
          </a:xfrm>
        </p:grpSpPr>
        <p:sp>
          <p:nvSpPr>
            <p:cNvPr id="131" name="AutoShape 72"/>
            <p:cNvSpPr>
              <a:spLocks noChangeAspect="1" noChangeArrowheads="1" noTextEdit="1"/>
            </p:cNvSpPr>
            <p:nvPr/>
          </p:nvSpPr>
          <p:spPr bwMode="auto">
            <a:xfrm>
              <a:off x="6294" y="909"/>
              <a:ext cx="315"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2" name="Freeform 74"/>
            <p:cNvSpPr>
              <a:spLocks/>
            </p:cNvSpPr>
            <p:nvPr/>
          </p:nvSpPr>
          <p:spPr bwMode="auto">
            <a:xfrm>
              <a:off x="6468" y="1024"/>
              <a:ext cx="96" cy="7"/>
            </a:xfrm>
            <a:custGeom>
              <a:avLst/>
              <a:gdLst>
                <a:gd name="T0" fmla="*/ 4 w 94"/>
                <a:gd name="T1" fmla="*/ 7 h 7"/>
                <a:gd name="T2" fmla="*/ 87 w 94"/>
                <a:gd name="T3" fmla="*/ 7 h 7"/>
                <a:gd name="T4" fmla="*/ 90 w 94"/>
                <a:gd name="T5" fmla="*/ 7 h 7"/>
                <a:gd name="T6" fmla="*/ 92 w 94"/>
                <a:gd name="T7" fmla="*/ 2 h 7"/>
                <a:gd name="T8" fmla="*/ 84 w 94"/>
                <a:gd name="T9" fmla="*/ 1 h 7"/>
                <a:gd name="T10" fmla="*/ 4 w 94"/>
                <a:gd name="T11" fmla="*/ 1 h 7"/>
                <a:gd name="T12" fmla="*/ 4 w 9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94" h="7">
                  <a:moveTo>
                    <a:pt x="4" y="7"/>
                  </a:moveTo>
                  <a:cubicBezTo>
                    <a:pt x="26" y="7"/>
                    <a:pt x="81" y="7"/>
                    <a:pt x="87" y="7"/>
                  </a:cubicBezTo>
                  <a:cubicBezTo>
                    <a:pt x="88" y="7"/>
                    <a:pt x="89" y="7"/>
                    <a:pt x="90" y="7"/>
                  </a:cubicBezTo>
                  <a:cubicBezTo>
                    <a:pt x="92" y="7"/>
                    <a:pt x="94" y="4"/>
                    <a:pt x="92" y="2"/>
                  </a:cubicBezTo>
                  <a:cubicBezTo>
                    <a:pt x="90" y="0"/>
                    <a:pt x="86" y="1"/>
                    <a:pt x="84" y="1"/>
                  </a:cubicBezTo>
                  <a:cubicBezTo>
                    <a:pt x="75" y="1"/>
                    <a:pt x="5" y="1"/>
                    <a:pt x="4" y="1"/>
                  </a:cubicBezTo>
                  <a:cubicBezTo>
                    <a:pt x="0" y="1"/>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3" name="Freeform 75"/>
            <p:cNvSpPr>
              <a:spLocks/>
            </p:cNvSpPr>
            <p:nvPr/>
          </p:nvSpPr>
          <p:spPr bwMode="auto">
            <a:xfrm>
              <a:off x="6468" y="1042"/>
              <a:ext cx="96" cy="7"/>
            </a:xfrm>
            <a:custGeom>
              <a:avLst/>
              <a:gdLst>
                <a:gd name="T0" fmla="*/ 4 w 94"/>
                <a:gd name="T1" fmla="*/ 7 h 7"/>
                <a:gd name="T2" fmla="*/ 90 w 94"/>
                <a:gd name="T3" fmla="*/ 7 h 7"/>
                <a:gd name="T4" fmla="*/ 92 w 94"/>
                <a:gd name="T5" fmla="*/ 1 h 7"/>
                <a:gd name="T6" fmla="*/ 83 w 94"/>
                <a:gd name="T7" fmla="*/ 0 h 7"/>
                <a:gd name="T8" fmla="*/ 6 w 94"/>
                <a:gd name="T9" fmla="*/ 0 h 7"/>
                <a:gd name="T10" fmla="*/ 4 w 94"/>
                <a:gd name="T11" fmla="*/ 0 h 7"/>
                <a:gd name="T12" fmla="*/ 4 w 9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94" h="7">
                  <a:moveTo>
                    <a:pt x="4" y="7"/>
                  </a:moveTo>
                  <a:cubicBezTo>
                    <a:pt x="28" y="7"/>
                    <a:pt x="88" y="7"/>
                    <a:pt x="90" y="7"/>
                  </a:cubicBezTo>
                  <a:cubicBezTo>
                    <a:pt x="92" y="7"/>
                    <a:pt x="94" y="3"/>
                    <a:pt x="92" y="1"/>
                  </a:cubicBezTo>
                  <a:cubicBezTo>
                    <a:pt x="90" y="0"/>
                    <a:pt x="86" y="0"/>
                    <a:pt x="83" y="0"/>
                  </a:cubicBezTo>
                  <a:cubicBezTo>
                    <a:pt x="74" y="0"/>
                    <a:pt x="10" y="0"/>
                    <a:pt x="6" y="0"/>
                  </a:cubicBezTo>
                  <a:cubicBezTo>
                    <a:pt x="6" y="0"/>
                    <a:pt x="5" y="0"/>
                    <a:pt x="4" y="0"/>
                  </a:cubicBezTo>
                  <a:cubicBezTo>
                    <a:pt x="0" y="0"/>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4" name="Freeform 76"/>
            <p:cNvSpPr>
              <a:spLocks/>
            </p:cNvSpPr>
            <p:nvPr/>
          </p:nvSpPr>
          <p:spPr bwMode="auto">
            <a:xfrm>
              <a:off x="6468" y="1061"/>
              <a:ext cx="96" cy="6"/>
            </a:xfrm>
            <a:custGeom>
              <a:avLst/>
              <a:gdLst>
                <a:gd name="T0" fmla="*/ 4 w 94"/>
                <a:gd name="T1" fmla="*/ 6 h 6"/>
                <a:gd name="T2" fmla="*/ 89 w 94"/>
                <a:gd name="T3" fmla="*/ 6 h 6"/>
                <a:gd name="T4" fmla="*/ 91 w 94"/>
                <a:gd name="T5" fmla="*/ 0 h 6"/>
                <a:gd name="T6" fmla="*/ 88 w 94"/>
                <a:gd name="T7" fmla="*/ 0 h 6"/>
                <a:gd name="T8" fmla="*/ 6 w 94"/>
                <a:gd name="T9" fmla="*/ 0 h 6"/>
                <a:gd name="T10" fmla="*/ 4 w 94"/>
                <a:gd name="T11" fmla="*/ 0 h 6"/>
                <a:gd name="T12" fmla="*/ 4 w 9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4" h="6">
                  <a:moveTo>
                    <a:pt x="4" y="6"/>
                  </a:moveTo>
                  <a:cubicBezTo>
                    <a:pt x="29" y="6"/>
                    <a:pt x="86" y="6"/>
                    <a:pt x="89" y="6"/>
                  </a:cubicBezTo>
                  <a:cubicBezTo>
                    <a:pt x="93" y="6"/>
                    <a:pt x="94" y="2"/>
                    <a:pt x="91" y="0"/>
                  </a:cubicBezTo>
                  <a:cubicBezTo>
                    <a:pt x="90" y="0"/>
                    <a:pt x="89" y="0"/>
                    <a:pt x="88" y="0"/>
                  </a:cubicBezTo>
                  <a:cubicBezTo>
                    <a:pt x="75" y="0"/>
                    <a:pt x="9" y="0"/>
                    <a:pt x="6" y="0"/>
                  </a:cubicBezTo>
                  <a:cubicBezTo>
                    <a:pt x="5" y="0"/>
                    <a:pt x="5" y="0"/>
                    <a:pt x="4" y="0"/>
                  </a:cubicBezTo>
                  <a:cubicBezTo>
                    <a:pt x="0" y="0"/>
                    <a:pt x="0" y="6"/>
                    <a:pt x="4" y="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5" name="Freeform 77"/>
            <p:cNvSpPr>
              <a:spLocks/>
            </p:cNvSpPr>
            <p:nvPr/>
          </p:nvSpPr>
          <p:spPr bwMode="auto">
            <a:xfrm>
              <a:off x="6428" y="1102"/>
              <a:ext cx="136" cy="7"/>
            </a:xfrm>
            <a:custGeom>
              <a:avLst/>
              <a:gdLst>
                <a:gd name="T0" fmla="*/ 4 w 134"/>
                <a:gd name="T1" fmla="*/ 7 h 7"/>
                <a:gd name="T2" fmla="*/ 130 w 134"/>
                <a:gd name="T3" fmla="*/ 7 h 7"/>
                <a:gd name="T4" fmla="*/ 130 w 134"/>
                <a:gd name="T5" fmla="*/ 0 h 7"/>
                <a:gd name="T6" fmla="*/ 4 w 134"/>
                <a:gd name="T7" fmla="*/ 0 h 7"/>
                <a:gd name="T8" fmla="*/ 4 w 134"/>
                <a:gd name="T9" fmla="*/ 7 h 7"/>
              </a:gdLst>
              <a:ahLst/>
              <a:cxnLst>
                <a:cxn ang="0">
                  <a:pos x="T0" y="T1"/>
                </a:cxn>
                <a:cxn ang="0">
                  <a:pos x="T2" y="T3"/>
                </a:cxn>
                <a:cxn ang="0">
                  <a:pos x="T4" y="T5"/>
                </a:cxn>
                <a:cxn ang="0">
                  <a:pos x="T6" y="T7"/>
                </a:cxn>
                <a:cxn ang="0">
                  <a:pos x="T8" y="T9"/>
                </a:cxn>
              </a:cxnLst>
              <a:rect l="0" t="0" r="r" b="b"/>
              <a:pathLst>
                <a:path w="134" h="7">
                  <a:moveTo>
                    <a:pt x="4" y="7"/>
                  </a:moveTo>
                  <a:cubicBezTo>
                    <a:pt x="27" y="7"/>
                    <a:pt x="129" y="7"/>
                    <a:pt x="130" y="7"/>
                  </a:cubicBezTo>
                  <a:cubicBezTo>
                    <a:pt x="134" y="7"/>
                    <a:pt x="134" y="0"/>
                    <a:pt x="130" y="0"/>
                  </a:cubicBezTo>
                  <a:cubicBezTo>
                    <a:pt x="107" y="0"/>
                    <a:pt x="5" y="0"/>
                    <a:pt x="4" y="0"/>
                  </a:cubicBezTo>
                  <a:cubicBezTo>
                    <a:pt x="0" y="0"/>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6" name="Freeform 78"/>
            <p:cNvSpPr>
              <a:spLocks/>
            </p:cNvSpPr>
            <p:nvPr/>
          </p:nvSpPr>
          <p:spPr bwMode="auto">
            <a:xfrm>
              <a:off x="6428" y="1121"/>
              <a:ext cx="136" cy="6"/>
            </a:xfrm>
            <a:custGeom>
              <a:avLst/>
              <a:gdLst>
                <a:gd name="T0" fmla="*/ 4 w 134"/>
                <a:gd name="T1" fmla="*/ 6 h 6"/>
                <a:gd name="T2" fmla="*/ 130 w 134"/>
                <a:gd name="T3" fmla="*/ 6 h 6"/>
                <a:gd name="T4" fmla="*/ 130 w 134"/>
                <a:gd name="T5" fmla="*/ 0 h 6"/>
                <a:gd name="T6" fmla="*/ 4 w 134"/>
                <a:gd name="T7" fmla="*/ 0 h 6"/>
                <a:gd name="T8" fmla="*/ 4 w 134"/>
                <a:gd name="T9" fmla="*/ 6 h 6"/>
              </a:gdLst>
              <a:ahLst/>
              <a:cxnLst>
                <a:cxn ang="0">
                  <a:pos x="T0" y="T1"/>
                </a:cxn>
                <a:cxn ang="0">
                  <a:pos x="T2" y="T3"/>
                </a:cxn>
                <a:cxn ang="0">
                  <a:pos x="T4" y="T5"/>
                </a:cxn>
                <a:cxn ang="0">
                  <a:pos x="T6" y="T7"/>
                </a:cxn>
                <a:cxn ang="0">
                  <a:pos x="T8" y="T9"/>
                </a:cxn>
              </a:cxnLst>
              <a:rect l="0" t="0" r="r" b="b"/>
              <a:pathLst>
                <a:path w="134" h="6">
                  <a:moveTo>
                    <a:pt x="4" y="6"/>
                  </a:moveTo>
                  <a:cubicBezTo>
                    <a:pt x="27" y="6"/>
                    <a:pt x="129" y="6"/>
                    <a:pt x="130" y="6"/>
                  </a:cubicBezTo>
                  <a:cubicBezTo>
                    <a:pt x="134" y="6"/>
                    <a:pt x="134" y="0"/>
                    <a:pt x="130" y="0"/>
                  </a:cubicBezTo>
                  <a:cubicBezTo>
                    <a:pt x="107" y="0"/>
                    <a:pt x="5" y="0"/>
                    <a:pt x="4" y="0"/>
                  </a:cubicBezTo>
                  <a:cubicBezTo>
                    <a:pt x="0" y="0"/>
                    <a:pt x="0" y="6"/>
                    <a:pt x="4" y="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7" name="Freeform 79"/>
            <p:cNvSpPr>
              <a:spLocks noEditPoints="1"/>
            </p:cNvSpPr>
            <p:nvPr/>
          </p:nvSpPr>
          <p:spPr bwMode="auto">
            <a:xfrm>
              <a:off x="6293" y="908"/>
              <a:ext cx="317" cy="359"/>
            </a:xfrm>
            <a:custGeom>
              <a:avLst/>
              <a:gdLst>
                <a:gd name="T0" fmla="*/ 287 w 311"/>
                <a:gd name="T1" fmla="*/ 170 h 353"/>
                <a:gd name="T2" fmla="*/ 255 w 311"/>
                <a:gd name="T3" fmla="*/ 66 h 353"/>
                <a:gd name="T4" fmla="*/ 213 w 311"/>
                <a:gd name="T5" fmla="*/ 34 h 353"/>
                <a:gd name="T6" fmla="*/ 109 w 311"/>
                <a:gd name="T7" fmla="*/ 6 h 353"/>
                <a:gd name="T8" fmla="*/ 53 w 311"/>
                <a:gd name="T9" fmla="*/ 3 h 353"/>
                <a:gd name="T10" fmla="*/ 1 w 311"/>
                <a:gd name="T11" fmla="*/ 14 h 353"/>
                <a:gd name="T12" fmla="*/ 65 w 311"/>
                <a:gd name="T13" fmla="*/ 90 h 353"/>
                <a:gd name="T14" fmla="*/ 97 w 311"/>
                <a:gd name="T15" fmla="*/ 65 h 353"/>
                <a:gd name="T16" fmla="*/ 113 w 311"/>
                <a:gd name="T17" fmla="*/ 64 h 353"/>
                <a:gd name="T18" fmla="*/ 111 w 311"/>
                <a:gd name="T19" fmla="*/ 74 h 353"/>
                <a:gd name="T20" fmla="*/ 90 w 311"/>
                <a:gd name="T21" fmla="*/ 195 h 353"/>
                <a:gd name="T22" fmla="*/ 87 w 311"/>
                <a:gd name="T23" fmla="*/ 347 h 353"/>
                <a:gd name="T24" fmla="*/ 311 w 311"/>
                <a:gd name="T25" fmla="*/ 347 h 353"/>
                <a:gd name="T26" fmla="*/ 309 w 311"/>
                <a:gd name="T27" fmla="*/ 195 h 353"/>
                <a:gd name="T28" fmla="*/ 298 w 311"/>
                <a:gd name="T29" fmla="*/ 347 h 353"/>
                <a:gd name="T30" fmla="*/ 150 w 311"/>
                <a:gd name="T31" fmla="*/ 74 h 353"/>
                <a:gd name="T32" fmla="*/ 188 w 311"/>
                <a:gd name="T33" fmla="*/ 92 h 353"/>
                <a:gd name="T34" fmla="*/ 216 w 311"/>
                <a:gd name="T35" fmla="*/ 73 h 353"/>
                <a:gd name="T36" fmla="*/ 276 w 311"/>
                <a:gd name="T37" fmla="*/ 216 h 353"/>
                <a:gd name="T38" fmla="*/ 117 w 311"/>
                <a:gd name="T39" fmla="*/ 213 h 353"/>
                <a:gd name="T40" fmla="*/ 23 w 311"/>
                <a:gd name="T41" fmla="*/ 92 h 353"/>
                <a:gd name="T42" fmla="*/ 63 w 311"/>
                <a:gd name="T43" fmla="*/ 84 h 353"/>
                <a:gd name="T44" fmla="*/ 113 w 311"/>
                <a:gd name="T45" fmla="*/ 13 h 353"/>
                <a:gd name="T46" fmla="*/ 208 w 311"/>
                <a:gd name="T47" fmla="*/ 38 h 353"/>
                <a:gd name="T48" fmla="*/ 211 w 311"/>
                <a:gd name="T49" fmla="*/ 67 h 353"/>
                <a:gd name="T50" fmla="*/ 191 w 311"/>
                <a:gd name="T51" fmla="*/ 52 h 353"/>
                <a:gd name="T52" fmla="*/ 166 w 311"/>
                <a:gd name="T53" fmla="*/ 35 h 353"/>
                <a:gd name="T54" fmla="*/ 204 w 311"/>
                <a:gd name="T55" fmla="*/ 70 h 353"/>
                <a:gd name="T56" fmla="*/ 223 w 311"/>
                <a:gd name="T57" fmla="*/ 96 h 353"/>
                <a:gd name="T58" fmla="*/ 187 w 311"/>
                <a:gd name="T59" fmla="*/ 82 h 353"/>
                <a:gd name="T60" fmla="*/ 122 w 311"/>
                <a:gd name="T61" fmla="*/ 52 h 353"/>
                <a:gd name="T62" fmla="*/ 117 w 311"/>
                <a:gd name="T63" fmla="*/ 56 h 353"/>
                <a:gd name="T64" fmla="*/ 131 w 311"/>
                <a:gd name="T65" fmla="*/ 67 h 353"/>
                <a:gd name="T66" fmla="*/ 114 w 311"/>
                <a:gd name="T67" fmla="*/ 57 h 353"/>
                <a:gd name="T68" fmla="*/ 56 w 311"/>
                <a:gd name="T69" fmla="*/ 17 h 353"/>
                <a:gd name="T70" fmla="*/ 199 w 311"/>
                <a:gd name="T71" fmla="*/ 270 h 353"/>
                <a:gd name="T72" fmla="*/ 171 w 311"/>
                <a:gd name="T73" fmla="*/ 251 h 353"/>
                <a:gd name="T74" fmla="*/ 187 w 311"/>
                <a:gd name="T75" fmla="*/ 262 h 353"/>
                <a:gd name="T76" fmla="*/ 146 w 311"/>
                <a:gd name="T77" fmla="*/ 233 h 353"/>
                <a:gd name="T78" fmla="*/ 111 w 311"/>
                <a:gd name="T79" fmla="*/ 209 h 353"/>
                <a:gd name="T80" fmla="*/ 111 w 311"/>
                <a:gd name="T81" fmla="*/ 209 h 353"/>
                <a:gd name="T82" fmla="*/ 287 w 311"/>
                <a:gd name="T83" fmla="*/ 209 h 353"/>
                <a:gd name="T84" fmla="*/ 93 w 311"/>
                <a:gd name="T85" fmla="*/ 204 h 353"/>
                <a:gd name="T86" fmla="*/ 287 w 311"/>
                <a:gd name="T87" fmla="*/ 196 h 353"/>
                <a:gd name="T88" fmla="*/ 287 w 311"/>
                <a:gd name="T89" fmla="*/ 196 h 353"/>
                <a:gd name="T90" fmla="*/ 111 w 311"/>
                <a:gd name="T91" fmla="*/ 180 h 353"/>
                <a:gd name="T92" fmla="*/ 204 w 311"/>
                <a:gd name="T93" fmla="*/ 27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1" h="353">
                  <a:moveTo>
                    <a:pt x="309" y="195"/>
                  </a:moveTo>
                  <a:cubicBezTo>
                    <a:pt x="308" y="195"/>
                    <a:pt x="308" y="195"/>
                    <a:pt x="307" y="194"/>
                  </a:cubicBezTo>
                  <a:cubicBezTo>
                    <a:pt x="307" y="193"/>
                    <a:pt x="291" y="174"/>
                    <a:pt x="287" y="170"/>
                  </a:cubicBezTo>
                  <a:cubicBezTo>
                    <a:pt x="287" y="170"/>
                    <a:pt x="287" y="95"/>
                    <a:pt x="287" y="70"/>
                  </a:cubicBezTo>
                  <a:cubicBezTo>
                    <a:pt x="287" y="68"/>
                    <a:pt x="284" y="67"/>
                    <a:pt x="282" y="67"/>
                  </a:cubicBezTo>
                  <a:cubicBezTo>
                    <a:pt x="279" y="67"/>
                    <a:pt x="257" y="68"/>
                    <a:pt x="255" y="66"/>
                  </a:cubicBezTo>
                  <a:cubicBezTo>
                    <a:pt x="248" y="61"/>
                    <a:pt x="240" y="55"/>
                    <a:pt x="233" y="50"/>
                  </a:cubicBezTo>
                  <a:cubicBezTo>
                    <a:pt x="229" y="47"/>
                    <a:pt x="226" y="44"/>
                    <a:pt x="222" y="41"/>
                  </a:cubicBezTo>
                  <a:cubicBezTo>
                    <a:pt x="219" y="39"/>
                    <a:pt x="216" y="36"/>
                    <a:pt x="213" y="34"/>
                  </a:cubicBezTo>
                  <a:cubicBezTo>
                    <a:pt x="206" y="29"/>
                    <a:pt x="196" y="27"/>
                    <a:pt x="187" y="24"/>
                  </a:cubicBezTo>
                  <a:cubicBezTo>
                    <a:pt x="180" y="22"/>
                    <a:pt x="172" y="20"/>
                    <a:pt x="165" y="18"/>
                  </a:cubicBezTo>
                  <a:cubicBezTo>
                    <a:pt x="146" y="13"/>
                    <a:pt x="128" y="9"/>
                    <a:pt x="109" y="6"/>
                  </a:cubicBezTo>
                  <a:cubicBezTo>
                    <a:pt x="103" y="5"/>
                    <a:pt x="98" y="5"/>
                    <a:pt x="92" y="6"/>
                  </a:cubicBezTo>
                  <a:cubicBezTo>
                    <a:pt x="79" y="7"/>
                    <a:pt x="67" y="9"/>
                    <a:pt x="54" y="11"/>
                  </a:cubicBezTo>
                  <a:cubicBezTo>
                    <a:pt x="54" y="8"/>
                    <a:pt x="53" y="5"/>
                    <a:pt x="53" y="3"/>
                  </a:cubicBezTo>
                  <a:cubicBezTo>
                    <a:pt x="52" y="0"/>
                    <a:pt x="50" y="0"/>
                    <a:pt x="47" y="1"/>
                  </a:cubicBezTo>
                  <a:cubicBezTo>
                    <a:pt x="41" y="2"/>
                    <a:pt x="14" y="7"/>
                    <a:pt x="7" y="9"/>
                  </a:cubicBezTo>
                  <a:cubicBezTo>
                    <a:pt x="4" y="10"/>
                    <a:pt x="0" y="10"/>
                    <a:pt x="1" y="14"/>
                  </a:cubicBezTo>
                  <a:cubicBezTo>
                    <a:pt x="6" y="40"/>
                    <a:pt x="11" y="65"/>
                    <a:pt x="16" y="91"/>
                  </a:cubicBezTo>
                  <a:cubicBezTo>
                    <a:pt x="17" y="93"/>
                    <a:pt x="17" y="100"/>
                    <a:pt x="21" y="99"/>
                  </a:cubicBezTo>
                  <a:cubicBezTo>
                    <a:pt x="26" y="98"/>
                    <a:pt x="63" y="90"/>
                    <a:pt x="65" y="90"/>
                  </a:cubicBezTo>
                  <a:cubicBezTo>
                    <a:pt x="67" y="89"/>
                    <a:pt x="70" y="89"/>
                    <a:pt x="70" y="86"/>
                  </a:cubicBezTo>
                  <a:cubicBezTo>
                    <a:pt x="70" y="84"/>
                    <a:pt x="68" y="75"/>
                    <a:pt x="67" y="72"/>
                  </a:cubicBezTo>
                  <a:cubicBezTo>
                    <a:pt x="77" y="69"/>
                    <a:pt x="87" y="67"/>
                    <a:pt x="97" y="65"/>
                  </a:cubicBezTo>
                  <a:cubicBezTo>
                    <a:pt x="100" y="64"/>
                    <a:pt x="104" y="64"/>
                    <a:pt x="107" y="63"/>
                  </a:cubicBezTo>
                  <a:cubicBezTo>
                    <a:pt x="108" y="63"/>
                    <a:pt x="109" y="63"/>
                    <a:pt x="110" y="62"/>
                  </a:cubicBezTo>
                  <a:cubicBezTo>
                    <a:pt x="111" y="62"/>
                    <a:pt x="112" y="64"/>
                    <a:pt x="113" y="64"/>
                  </a:cubicBezTo>
                  <a:cubicBezTo>
                    <a:pt x="114" y="65"/>
                    <a:pt x="115" y="66"/>
                    <a:pt x="116" y="67"/>
                  </a:cubicBezTo>
                  <a:cubicBezTo>
                    <a:pt x="114" y="67"/>
                    <a:pt x="111" y="67"/>
                    <a:pt x="111" y="71"/>
                  </a:cubicBezTo>
                  <a:cubicBezTo>
                    <a:pt x="111" y="72"/>
                    <a:pt x="111" y="73"/>
                    <a:pt x="111" y="74"/>
                  </a:cubicBezTo>
                  <a:cubicBezTo>
                    <a:pt x="111" y="79"/>
                    <a:pt x="111" y="158"/>
                    <a:pt x="111" y="169"/>
                  </a:cubicBezTo>
                  <a:cubicBezTo>
                    <a:pt x="111" y="170"/>
                    <a:pt x="111" y="170"/>
                    <a:pt x="111" y="171"/>
                  </a:cubicBezTo>
                  <a:cubicBezTo>
                    <a:pt x="109" y="173"/>
                    <a:pt x="91" y="194"/>
                    <a:pt x="90" y="195"/>
                  </a:cubicBezTo>
                  <a:cubicBezTo>
                    <a:pt x="90" y="195"/>
                    <a:pt x="90" y="195"/>
                    <a:pt x="89" y="195"/>
                  </a:cubicBezTo>
                  <a:cubicBezTo>
                    <a:pt x="88" y="195"/>
                    <a:pt x="87" y="197"/>
                    <a:pt x="87" y="198"/>
                  </a:cubicBezTo>
                  <a:cubicBezTo>
                    <a:pt x="87" y="199"/>
                    <a:pt x="87" y="344"/>
                    <a:pt x="87" y="347"/>
                  </a:cubicBezTo>
                  <a:cubicBezTo>
                    <a:pt x="87" y="350"/>
                    <a:pt x="87" y="353"/>
                    <a:pt x="90" y="353"/>
                  </a:cubicBezTo>
                  <a:cubicBezTo>
                    <a:pt x="95" y="353"/>
                    <a:pt x="306" y="353"/>
                    <a:pt x="308" y="353"/>
                  </a:cubicBezTo>
                  <a:cubicBezTo>
                    <a:pt x="311" y="353"/>
                    <a:pt x="311" y="350"/>
                    <a:pt x="311" y="347"/>
                  </a:cubicBezTo>
                  <a:cubicBezTo>
                    <a:pt x="311" y="322"/>
                    <a:pt x="311" y="223"/>
                    <a:pt x="311" y="199"/>
                  </a:cubicBezTo>
                  <a:cubicBezTo>
                    <a:pt x="311" y="198"/>
                    <a:pt x="311" y="196"/>
                    <a:pt x="309" y="195"/>
                  </a:cubicBezTo>
                  <a:cubicBezTo>
                    <a:pt x="309" y="195"/>
                    <a:pt x="310" y="196"/>
                    <a:pt x="309" y="195"/>
                  </a:cubicBezTo>
                  <a:close/>
                  <a:moveTo>
                    <a:pt x="100" y="347"/>
                  </a:moveTo>
                  <a:cubicBezTo>
                    <a:pt x="118" y="334"/>
                    <a:pt x="184" y="288"/>
                    <a:pt x="199" y="278"/>
                  </a:cubicBezTo>
                  <a:cubicBezTo>
                    <a:pt x="217" y="290"/>
                    <a:pt x="283" y="336"/>
                    <a:pt x="298" y="347"/>
                  </a:cubicBezTo>
                  <a:lnTo>
                    <a:pt x="100" y="347"/>
                  </a:lnTo>
                  <a:close/>
                  <a:moveTo>
                    <a:pt x="117" y="73"/>
                  </a:moveTo>
                  <a:cubicBezTo>
                    <a:pt x="123" y="73"/>
                    <a:pt x="148" y="73"/>
                    <a:pt x="150" y="74"/>
                  </a:cubicBezTo>
                  <a:cubicBezTo>
                    <a:pt x="157" y="77"/>
                    <a:pt x="164" y="79"/>
                    <a:pt x="171" y="82"/>
                  </a:cubicBezTo>
                  <a:cubicBezTo>
                    <a:pt x="174" y="83"/>
                    <a:pt x="178" y="84"/>
                    <a:pt x="181" y="85"/>
                  </a:cubicBezTo>
                  <a:cubicBezTo>
                    <a:pt x="184" y="86"/>
                    <a:pt x="186" y="90"/>
                    <a:pt x="188" y="92"/>
                  </a:cubicBezTo>
                  <a:cubicBezTo>
                    <a:pt x="197" y="100"/>
                    <a:pt x="210" y="107"/>
                    <a:pt x="223" y="103"/>
                  </a:cubicBezTo>
                  <a:cubicBezTo>
                    <a:pt x="229" y="101"/>
                    <a:pt x="233" y="96"/>
                    <a:pt x="230" y="90"/>
                  </a:cubicBezTo>
                  <a:cubicBezTo>
                    <a:pt x="227" y="84"/>
                    <a:pt x="221" y="78"/>
                    <a:pt x="216" y="73"/>
                  </a:cubicBezTo>
                  <a:cubicBezTo>
                    <a:pt x="238" y="73"/>
                    <a:pt x="259" y="73"/>
                    <a:pt x="281" y="73"/>
                  </a:cubicBezTo>
                  <a:cubicBezTo>
                    <a:pt x="281" y="98"/>
                    <a:pt x="281" y="210"/>
                    <a:pt x="281" y="213"/>
                  </a:cubicBezTo>
                  <a:cubicBezTo>
                    <a:pt x="281" y="214"/>
                    <a:pt x="277" y="216"/>
                    <a:pt x="276" y="216"/>
                  </a:cubicBezTo>
                  <a:cubicBezTo>
                    <a:pt x="273" y="219"/>
                    <a:pt x="262" y="227"/>
                    <a:pt x="261" y="227"/>
                  </a:cubicBezTo>
                  <a:cubicBezTo>
                    <a:pt x="254" y="227"/>
                    <a:pt x="142" y="227"/>
                    <a:pt x="139" y="227"/>
                  </a:cubicBezTo>
                  <a:cubicBezTo>
                    <a:pt x="136" y="227"/>
                    <a:pt x="117" y="214"/>
                    <a:pt x="117" y="213"/>
                  </a:cubicBezTo>
                  <a:cubicBezTo>
                    <a:pt x="117" y="208"/>
                    <a:pt x="117" y="73"/>
                    <a:pt x="117" y="73"/>
                  </a:cubicBezTo>
                  <a:close/>
                  <a:moveTo>
                    <a:pt x="63" y="84"/>
                  </a:moveTo>
                  <a:cubicBezTo>
                    <a:pt x="50" y="87"/>
                    <a:pt x="37" y="89"/>
                    <a:pt x="23" y="92"/>
                  </a:cubicBezTo>
                  <a:cubicBezTo>
                    <a:pt x="18" y="69"/>
                    <a:pt x="7" y="17"/>
                    <a:pt x="7" y="15"/>
                  </a:cubicBezTo>
                  <a:cubicBezTo>
                    <a:pt x="47" y="7"/>
                    <a:pt x="47" y="7"/>
                    <a:pt x="47" y="7"/>
                  </a:cubicBezTo>
                  <a:cubicBezTo>
                    <a:pt x="52" y="28"/>
                    <a:pt x="62" y="79"/>
                    <a:pt x="63" y="84"/>
                  </a:cubicBezTo>
                  <a:close/>
                  <a:moveTo>
                    <a:pt x="56" y="17"/>
                  </a:moveTo>
                  <a:cubicBezTo>
                    <a:pt x="69" y="15"/>
                    <a:pt x="82" y="13"/>
                    <a:pt x="95" y="12"/>
                  </a:cubicBezTo>
                  <a:cubicBezTo>
                    <a:pt x="101" y="11"/>
                    <a:pt x="106" y="12"/>
                    <a:pt x="113" y="13"/>
                  </a:cubicBezTo>
                  <a:cubicBezTo>
                    <a:pt x="132" y="16"/>
                    <a:pt x="151" y="21"/>
                    <a:pt x="170" y="26"/>
                  </a:cubicBezTo>
                  <a:cubicBezTo>
                    <a:pt x="176" y="27"/>
                    <a:pt x="181" y="29"/>
                    <a:pt x="187" y="30"/>
                  </a:cubicBezTo>
                  <a:cubicBezTo>
                    <a:pt x="194" y="33"/>
                    <a:pt x="202" y="34"/>
                    <a:pt x="208" y="38"/>
                  </a:cubicBezTo>
                  <a:cubicBezTo>
                    <a:pt x="214" y="41"/>
                    <a:pt x="218" y="46"/>
                    <a:pt x="223" y="50"/>
                  </a:cubicBezTo>
                  <a:cubicBezTo>
                    <a:pt x="231" y="56"/>
                    <a:pt x="238" y="62"/>
                    <a:pt x="246" y="67"/>
                  </a:cubicBezTo>
                  <a:cubicBezTo>
                    <a:pt x="234" y="67"/>
                    <a:pt x="222" y="67"/>
                    <a:pt x="211" y="67"/>
                  </a:cubicBezTo>
                  <a:cubicBezTo>
                    <a:pt x="209" y="67"/>
                    <a:pt x="209" y="66"/>
                    <a:pt x="208" y="65"/>
                  </a:cubicBezTo>
                  <a:cubicBezTo>
                    <a:pt x="205" y="63"/>
                    <a:pt x="203" y="61"/>
                    <a:pt x="200" y="59"/>
                  </a:cubicBezTo>
                  <a:cubicBezTo>
                    <a:pt x="197" y="56"/>
                    <a:pt x="194" y="54"/>
                    <a:pt x="191" y="52"/>
                  </a:cubicBezTo>
                  <a:cubicBezTo>
                    <a:pt x="185" y="46"/>
                    <a:pt x="179" y="40"/>
                    <a:pt x="173" y="34"/>
                  </a:cubicBezTo>
                  <a:cubicBezTo>
                    <a:pt x="173" y="33"/>
                    <a:pt x="172" y="33"/>
                    <a:pt x="172" y="32"/>
                  </a:cubicBezTo>
                  <a:cubicBezTo>
                    <a:pt x="170" y="30"/>
                    <a:pt x="166" y="32"/>
                    <a:pt x="166" y="35"/>
                  </a:cubicBezTo>
                  <a:cubicBezTo>
                    <a:pt x="167" y="37"/>
                    <a:pt x="170" y="39"/>
                    <a:pt x="171" y="41"/>
                  </a:cubicBezTo>
                  <a:cubicBezTo>
                    <a:pt x="178" y="47"/>
                    <a:pt x="184" y="54"/>
                    <a:pt x="191" y="60"/>
                  </a:cubicBezTo>
                  <a:cubicBezTo>
                    <a:pt x="196" y="63"/>
                    <a:pt x="200" y="66"/>
                    <a:pt x="204" y="70"/>
                  </a:cubicBezTo>
                  <a:cubicBezTo>
                    <a:pt x="210" y="75"/>
                    <a:pt x="215" y="80"/>
                    <a:pt x="219" y="86"/>
                  </a:cubicBezTo>
                  <a:cubicBezTo>
                    <a:pt x="221" y="88"/>
                    <a:pt x="223" y="90"/>
                    <a:pt x="224" y="92"/>
                  </a:cubicBezTo>
                  <a:cubicBezTo>
                    <a:pt x="225" y="94"/>
                    <a:pt x="225" y="95"/>
                    <a:pt x="223" y="96"/>
                  </a:cubicBezTo>
                  <a:cubicBezTo>
                    <a:pt x="219" y="98"/>
                    <a:pt x="214" y="98"/>
                    <a:pt x="210" y="97"/>
                  </a:cubicBezTo>
                  <a:cubicBezTo>
                    <a:pt x="204" y="96"/>
                    <a:pt x="199" y="93"/>
                    <a:pt x="194" y="89"/>
                  </a:cubicBezTo>
                  <a:cubicBezTo>
                    <a:pt x="191" y="87"/>
                    <a:pt x="189" y="84"/>
                    <a:pt x="187" y="82"/>
                  </a:cubicBezTo>
                  <a:cubicBezTo>
                    <a:pt x="185" y="79"/>
                    <a:pt x="181" y="79"/>
                    <a:pt x="178" y="78"/>
                  </a:cubicBezTo>
                  <a:cubicBezTo>
                    <a:pt x="163" y="73"/>
                    <a:pt x="149" y="67"/>
                    <a:pt x="135" y="60"/>
                  </a:cubicBezTo>
                  <a:cubicBezTo>
                    <a:pt x="130" y="58"/>
                    <a:pt x="126" y="55"/>
                    <a:pt x="122" y="52"/>
                  </a:cubicBezTo>
                  <a:cubicBezTo>
                    <a:pt x="120" y="51"/>
                    <a:pt x="119" y="50"/>
                    <a:pt x="119" y="48"/>
                  </a:cubicBezTo>
                  <a:cubicBezTo>
                    <a:pt x="118" y="47"/>
                    <a:pt x="117" y="44"/>
                    <a:pt x="114" y="45"/>
                  </a:cubicBezTo>
                  <a:cubicBezTo>
                    <a:pt x="109" y="47"/>
                    <a:pt x="115" y="54"/>
                    <a:pt x="117" y="56"/>
                  </a:cubicBezTo>
                  <a:cubicBezTo>
                    <a:pt x="122" y="60"/>
                    <a:pt x="129" y="64"/>
                    <a:pt x="135" y="67"/>
                  </a:cubicBezTo>
                  <a:cubicBezTo>
                    <a:pt x="135" y="67"/>
                    <a:pt x="135" y="67"/>
                    <a:pt x="136" y="67"/>
                  </a:cubicBezTo>
                  <a:cubicBezTo>
                    <a:pt x="134" y="67"/>
                    <a:pt x="132" y="67"/>
                    <a:pt x="131" y="67"/>
                  </a:cubicBezTo>
                  <a:cubicBezTo>
                    <a:pt x="130" y="67"/>
                    <a:pt x="129" y="67"/>
                    <a:pt x="128" y="67"/>
                  </a:cubicBezTo>
                  <a:cubicBezTo>
                    <a:pt x="127" y="67"/>
                    <a:pt x="125" y="66"/>
                    <a:pt x="124" y="65"/>
                  </a:cubicBezTo>
                  <a:cubicBezTo>
                    <a:pt x="120" y="63"/>
                    <a:pt x="117" y="60"/>
                    <a:pt x="114" y="57"/>
                  </a:cubicBezTo>
                  <a:cubicBezTo>
                    <a:pt x="113" y="56"/>
                    <a:pt x="111" y="56"/>
                    <a:pt x="109" y="56"/>
                  </a:cubicBezTo>
                  <a:cubicBezTo>
                    <a:pt x="95" y="59"/>
                    <a:pt x="80" y="62"/>
                    <a:pt x="66" y="66"/>
                  </a:cubicBezTo>
                  <a:lnTo>
                    <a:pt x="56" y="17"/>
                  </a:lnTo>
                  <a:close/>
                  <a:moveTo>
                    <a:pt x="196" y="268"/>
                  </a:moveTo>
                  <a:cubicBezTo>
                    <a:pt x="202" y="268"/>
                    <a:pt x="202" y="268"/>
                    <a:pt x="202" y="268"/>
                  </a:cubicBezTo>
                  <a:cubicBezTo>
                    <a:pt x="199" y="270"/>
                    <a:pt x="199" y="270"/>
                    <a:pt x="199" y="270"/>
                  </a:cubicBezTo>
                  <a:lnTo>
                    <a:pt x="196" y="268"/>
                  </a:lnTo>
                  <a:close/>
                  <a:moveTo>
                    <a:pt x="187" y="262"/>
                  </a:moveTo>
                  <a:cubicBezTo>
                    <a:pt x="171" y="251"/>
                    <a:pt x="171" y="251"/>
                    <a:pt x="171" y="251"/>
                  </a:cubicBezTo>
                  <a:cubicBezTo>
                    <a:pt x="227" y="251"/>
                    <a:pt x="227" y="251"/>
                    <a:pt x="227" y="251"/>
                  </a:cubicBezTo>
                  <a:cubicBezTo>
                    <a:pt x="224" y="253"/>
                    <a:pt x="211" y="262"/>
                    <a:pt x="210" y="262"/>
                  </a:cubicBezTo>
                  <a:cubicBezTo>
                    <a:pt x="203" y="262"/>
                    <a:pt x="195" y="262"/>
                    <a:pt x="187" y="262"/>
                  </a:cubicBezTo>
                  <a:close/>
                  <a:moveTo>
                    <a:pt x="236" y="244"/>
                  </a:moveTo>
                  <a:cubicBezTo>
                    <a:pt x="212" y="244"/>
                    <a:pt x="163" y="244"/>
                    <a:pt x="162" y="244"/>
                  </a:cubicBezTo>
                  <a:cubicBezTo>
                    <a:pt x="161" y="244"/>
                    <a:pt x="150" y="236"/>
                    <a:pt x="146" y="233"/>
                  </a:cubicBezTo>
                  <a:cubicBezTo>
                    <a:pt x="252" y="233"/>
                    <a:pt x="252" y="233"/>
                    <a:pt x="252" y="233"/>
                  </a:cubicBezTo>
                  <a:lnTo>
                    <a:pt x="236" y="244"/>
                  </a:lnTo>
                  <a:close/>
                  <a:moveTo>
                    <a:pt x="111" y="209"/>
                  </a:moveTo>
                  <a:cubicBezTo>
                    <a:pt x="102" y="202"/>
                    <a:pt x="102" y="202"/>
                    <a:pt x="102" y="202"/>
                  </a:cubicBezTo>
                  <a:cubicBezTo>
                    <a:pt x="111" y="202"/>
                    <a:pt x="111" y="202"/>
                    <a:pt x="111" y="202"/>
                  </a:cubicBezTo>
                  <a:lnTo>
                    <a:pt x="111" y="209"/>
                  </a:lnTo>
                  <a:close/>
                  <a:moveTo>
                    <a:pt x="287" y="202"/>
                  </a:moveTo>
                  <a:cubicBezTo>
                    <a:pt x="296" y="202"/>
                    <a:pt x="296" y="202"/>
                    <a:pt x="296" y="202"/>
                  </a:cubicBezTo>
                  <a:cubicBezTo>
                    <a:pt x="287" y="209"/>
                    <a:pt x="287" y="209"/>
                    <a:pt x="287" y="209"/>
                  </a:cubicBezTo>
                  <a:lnTo>
                    <a:pt x="287" y="202"/>
                  </a:lnTo>
                  <a:close/>
                  <a:moveTo>
                    <a:pt x="93" y="344"/>
                  </a:moveTo>
                  <a:cubicBezTo>
                    <a:pt x="93" y="322"/>
                    <a:pt x="93" y="205"/>
                    <a:pt x="93" y="204"/>
                  </a:cubicBezTo>
                  <a:cubicBezTo>
                    <a:pt x="112" y="217"/>
                    <a:pt x="179" y="264"/>
                    <a:pt x="194" y="274"/>
                  </a:cubicBezTo>
                  <a:cubicBezTo>
                    <a:pt x="176" y="286"/>
                    <a:pt x="109" y="333"/>
                    <a:pt x="93" y="344"/>
                  </a:cubicBezTo>
                  <a:close/>
                  <a:moveTo>
                    <a:pt x="287" y="196"/>
                  </a:moveTo>
                  <a:cubicBezTo>
                    <a:pt x="287" y="179"/>
                    <a:pt x="287" y="179"/>
                    <a:pt x="287" y="179"/>
                  </a:cubicBezTo>
                  <a:cubicBezTo>
                    <a:pt x="301" y="196"/>
                    <a:pt x="301" y="196"/>
                    <a:pt x="301" y="196"/>
                  </a:cubicBezTo>
                  <a:lnTo>
                    <a:pt x="287" y="196"/>
                  </a:lnTo>
                  <a:close/>
                  <a:moveTo>
                    <a:pt x="111" y="196"/>
                  </a:moveTo>
                  <a:cubicBezTo>
                    <a:pt x="97" y="196"/>
                    <a:pt x="97" y="196"/>
                    <a:pt x="97" y="196"/>
                  </a:cubicBezTo>
                  <a:cubicBezTo>
                    <a:pt x="111" y="180"/>
                    <a:pt x="111" y="180"/>
                    <a:pt x="111" y="180"/>
                  </a:cubicBezTo>
                  <a:lnTo>
                    <a:pt x="111" y="196"/>
                  </a:lnTo>
                  <a:close/>
                  <a:moveTo>
                    <a:pt x="305" y="344"/>
                  </a:moveTo>
                  <a:cubicBezTo>
                    <a:pt x="288" y="332"/>
                    <a:pt x="221" y="286"/>
                    <a:pt x="204" y="274"/>
                  </a:cubicBezTo>
                  <a:cubicBezTo>
                    <a:pt x="221" y="262"/>
                    <a:pt x="288" y="216"/>
                    <a:pt x="305" y="204"/>
                  </a:cubicBezTo>
                  <a:cubicBezTo>
                    <a:pt x="305" y="225"/>
                    <a:pt x="305" y="343"/>
                    <a:pt x="305" y="34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8" name="Freeform 80"/>
            <p:cNvSpPr>
              <a:spLocks noEditPoints="1"/>
            </p:cNvSpPr>
            <p:nvPr/>
          </p:nvSpPr>
          <p:spPr bwMode="auto">
            <a:xfrm>
              <a:off x="6314" y="978"/>
              <a:ext cx="22" cy="22"/>
            </a:xfrm>
            <a:custGeom>
              <a:avLst/>
              <a:gdLst>
                <a:gd name="T0" fmla="*/ 19 w 21"/>
                <a:gd name="T1" fmla="*/ 7 h 21"/>
                <a:gd name="T2" fmla="*/ 7 w 21"/>
                <a:gd name="T3" fmla="*/ 2 h 21"/>
                <a:gd name="T4" fmla="*/ 2 w 21"/>
                <a:gd name="T5" fmla="*/ 14 h 21"/>
                <a:gd name="T6" fmla="*/ 15 w 21"/>
                <a:gd name="T7" fmla="*/ 19 h 21"/>
                <a:gd name="T8" fmla="*/ 19 w 21"/>
                <a:gd name="T9" fmla="*/ 7 h 21"/>
                <a:gd name="T10" fmla="*/ 19 w 21"/>
                <a:gd name="T11" fmla="*/ 7 h 21"/>
                <a:gd name="T12" fmla="*/ 8 w 21"/>
                <a:gd name="T13" fmla="*/ 11 h 21"/>
                <a:gd name="T14" fmla="*/ 14 w 21"/>
                <a:gd name="T15" fmla="*/ 10 h 21"/>
                <a:gd name="T16" fmla="*/ 8 w 21"/>
                <a:gd name="T17" fmla="*/ 11 h 21"/>
                <a:gd name="T18" fmla="*/ 8 w 21"/>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9" y="7"/>
                  </a:moveTo>
                  <a:cubicBezTo>
                    <a:pt x="17" y="2"/>
                    <a:pt x="12" y="0"/>
                    <a:pt x="7" y="2"/>
                  </a:cubicBezTo>
                  <a:cubicBezTo>
                    <a:pt x="2" y="4"/>
                    <a:pt x="0" y="10"/>
                    <a:pt x="2" y="14"/>
                  </a:cubicBezTo>
                  <a:cubicBezTo>
                    <a:pt x="5" y="19"/>
                    <a:pt x="10" y="21"/>
                    <a:pt x="15" y="19"/>
                  </a:cubicBezTo>
                  <a:cubicBezTo>
                    <a:pt x="19" y="17"/>
                    <a:pt x="21" y="11"/>
                    <a:pt x="19" y="7"/>
                  </a:cubicBezTo>
                  <a:cubicBezTo>
                    <a:pt x="18" y="3"/>
                    <a:pt x="20" y="7"/>
                    <a:pt x="19" y="7"/>
                  </a:cubicBezTo>
                  <a:close/>
                  <a:moveTo>
                    <a:pt x="8" y="11"/>
                  </a:moveTo>
                  <a:cubicBezTo>
                    <a:pt x="7" y="7"/>
                    <a:pt x="13" y="6"/>
                    <a:pt x="14" y="10"/>
                  </a:cubicBezTo>
                  <a:cubicBezTo>
                    <a:pt x="15" y="14"/>
                    <a:pt x="9" y="15"/>
                    <a:pt x="8" y="11"/>
                  </a:cubicBezTo>
                  <a:cubicBezTo>
                    <a:pt x="8" y="10"/>
                    <a:pt x="8" y="12"/>
                    <a:pt x="8" y="1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9" name="Freeform 81"/>
            <p:cNvSpPr>
              <a:spLocks/>
            </p:cNvSpPr>
            <p:nvPr/>
          </p:nvSpPr>
          <p:spPr bwMode="auto">
            <a:xfrm>
              <a:off x="6468" y="1024"/>
              <a:ext cx="96" cy="7"/>
            </a:xfrm>
            <a:custGeom>
              <a:avLst/>
              <a:gdLst>
                <a:gd name="T0" fmla="*/ 4 w 94"/>
                <a:gd name="T1" fmla="*/ 7 h 7"/>
                <a:gd name="T2" fmla="*/ 87 w 94"/>
                <a:gd name="T3" fmla="*/ 7 h 7"/>
                <a:gd name="T4" fmla="*/ 90 w 94"/>
                <a:gd name="T5" fmla="*/ 7 h 7"/>
                <a:gd name="T6" fmla="*/ 92 w 94"/>
                <a:gd name="T7" fmla="*/ 2 h 7"/>
                <a:gd name="T8" fmla="*/ 84 w 94"/>
                <a:gd name="T9" fmla="*/ 1 h 7"/>
                <a:gd name="T10" fmla="*/ 4 w 94"/>
                <a:gd name="T11" fmla="*/ 1 h 7"/>
                <a:gd name="T12" fmla="*/ 4 w 9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94" h="7">
                  <a:moveTo>
                    <a:pt x="4" y="7"/>
                  </a:moveTo>
                  <a:cubicBezTo>
                    <a:pt x="26" y="7"/>
                    <a:pt x="81" y="7"/>
                    <a:pt x="87" y="7"/>
                  </a:cubicBezTo>
                  <a:cubicBezTo>
                    <a:pt x="88" y="7"/>
                    <a:pt x="89" y="7"/>
                    <a:pt x="90" y="7"/>
                  </a:cubicBezTo>
                  <a:cubicBezTo>
                    <a:pt x="92" y="7"/>
                    <a:pt x="94" y="4"/>
                    <a:pt x="92" y="2"/>
                  </a:cubicBezTo>
                  <a:cubicBezTo>
                    <a:pt x="90" y="0"/>
                    <a:pt x="86" y="1"/>
                    <a:pt x="84" y="1"/>
                  </a:cubicBezTo>
                  <a:cubicBezTo>
                    <a:pt x="75" y="1"/>
                    <a:pt x="5" y="1"/>
                    <a:pt x="4" y="1"/>
                  </a:cubicBezTo>
                  <a:cubicBezTo>
                    <a:pt x="0" y="1"/>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0" name="Freeform 82"/>
            <p:cNvSpPr>
              <a:spLocks/>
            </p:cNvSpPr>
            <p:nvPr/>
          </p:nvSpPr>
          <p:spPr bwMode="auto">
            <a:xfrm>
              <a:off x="6468" y="1042"/>
              <a:ext cx="96" cy="7"/>
            </a:xfrm>
            <a:custGeom>
              <a:avLst/>
              <a:gdLst>
                <a:gd name="T0" fmla="*/ 4 w 94"/>
                <a:gd name="T1" fmla="*/ 7 h 7"/>
                <a:gd name="T2" fmla="*/ 90 w 94"/>
                <a:gd name="T3" fmla="*/ 7 h 7"/>
                <a:gd name="T4" fmla="*/ 92 w 94"/>
                <a:gd name="T5" fmla="*/ 1 h 7"/>
                <a:gd name="T6" fmla="*/ 83 w 94"/>
                <a:gd name="T7" fmla="*/ 0 h 7"/>
                <a:gd name="T8" fmla="*/ 6 w 94"/>
                <a:gd name="T9" fmla="*/ 0 h 7"/>
                <a:gd name="T10" fmla="*/ 4 w 94"/>
                <a:gd name="T11" fmla="*/ 0 h 7"/>
                <a:gd name="T12" fmla="*/ 4 w 9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94" h="7">
                  <a:moveTo>
                    <a:pt x="4" y="7"/>
                  </a:moveTo>
                  <a:cubicBezTo>
                    <a:pt x="28" y="7"/>
                    <a:pt x="88" y="7"/>
                    <a:pt x="90" y="7"/>
                  </a:cubicBezTo>
                  <a:cubicBezTo>
                    <a:pt x="92" y="7"/>
                    <a:pt x="94" y="3"/>
                    <a:pt x="92" y="1"/>
                  </a:cubicBezTo>
                  <a:cubicBezTo>
                    <a:pt x="90" y="0"/>
                    <a:pt x="86" y="0"/>
                    <a:pt x="83" y="0"/>
                  </a:cubicBezTo>
                  <a:cubicBezTo>
                    <a:pt x="74" y="0"/>
                    <a:pt x="10" y="0"/>
                    <a:pt x="6" y="0"/>
                  </a:cubicBezTo>
                  <a:cubicBezTo>
                    <a:pt x="6" y="0"/>
                    <a:pt x="5" y="0"/>
                    <a:pt x="4" y="0"/>
                  </a:cubicBezTo>
                  <a:cubicBezTo>
                    <a:pt x="0" y="0"/>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1" name="Freeform 83"/>
            <p:cNvSpPr>
              <a:spLocks/>
            </p:cNvSpPr>
            <p:nvPr/>
          </p:nvSpPr>
          <p:spPr bwMode="auto">
            <a:xfrm>
              <a:off x="6468" y="1061"/>
              <a:ext cx="96" cy="6"/>
            </a:xfrm>
            <a:custGeom>
              <a:avLst/>
              <a:gdLst>
                <a:gd name="T0" fmla="*/ 4 w 94"/>
                <a:gd name="T1" fmla="*/ 6 h 6"/>
                <a:gd name="T2" fmla="*/ 89 w 94"/>
                <a:gd name="T3" fmla="*/ 6 h 6"/>
                <a:gd name="T4" fmla="*/ 91 w 94"/>
                <a:gd name="T5" fmla="*/ 0 h 6"/>
                <a:gd name="T6" fmla="*/ 88 w 94"/>
                <a:gd name="T7" fmla="*/ 0 h 6"/>
                <a:gd name="T8" fmla="*/ 6 w 94"/>
                <a:gd name="T9" fmla="*/ 0 h 6"/>
                <a:gd name="T10" fmla="*/ 4 w 94"/>
                <a:gd name="T11" fmla="*/ 0 h 6"/>
                <a:gd name="T12" fmla="*/ 4 w 9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4" h="6">
                  <a:moveTo>
                    <a:pt x="4" y="6"/>
                  </a:moveTo>
                  <a:cubicBezTo>
                    <a:pt x="29" y="6"/>
                    <a:pt x="86" y="6"/>
                    <a:pt x="89" y="6"/>
                  </a:cubicBezTo>
                  <a:cubicBezTo>
                    <a:pt x="93" y="6"/>
                    <a:pt x="94" y="2"/>
                    <a:pt x="91" y="0"/>
                  </a:cubicBezTo>
                  <a:cubicBezTo>
                    <a:pt x="90" y="0"/>
                    <a:pt x="89" y="0"/>
                    <a:pt x="88" y="0"/>
                  </a:cubicBezTo>
                  <a:cubicBezTo>
                    <a:pt x="75" y="0"/>
                    <a:pt x="9" y="0"/>
                    <a:pt x="6" y="0"/>
                  </a:cubicBezTo>
                  <a:cubicBezTo>
                    <a:pt x="5" y="0"/>
                    <a:pt x="5" y="0"/>
                    <a:pt x="4" y="0"/>
                  </a:cubicBezTo>
                  <a:cubicBezTo>
                    <a:pt x="0" y="0"/>
                    <a:pt x="0" y="6"/>
                    <a:pt x="4" y="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2" name="Freeform 84"/>
            <p:cNvSpPr>
              <a:spLocks/>
            </p:cNvSpPr>
            <p:nvPr/>
          </p:nvSpPr>
          <p:spPr bwMode="auto">
            <a:xfrm>
              <a:off x="6428" y="1102"/>
              <a:ext cx="136" cy="7"/>
            </a:xfrm>
            <a:custGeom>
              <a:avLst/>
              <a:gdLst>
                <a:gd name="T0" fmla="*/ 4 w 134"/>
                <a:gd name="T1" fmla="*/ 7 h 7"/>
                <a:gd name="T2" fmla="*/ 130 w 134"/>
                <a:gd name="T3" fmla="*/ 7 h 7"/>
                <a:gd name="T4" fmla="*/ 130 w 134"/>
                <a:gd name="T5" fmla="*/ 0 h 7"/>
                <a:gd name="T6" fmla="*/ 4 w 134"/>
                <a:gd name="T7" fmla="*/ 0 h 7"/>
                <a:gd name="T8" fmla="*/ 4 w 134"/>
                <a:gd name="T9" fmla="*/ 7 h 7"/>
              </a:gdLst>
              <a:ahLst/>
              <a:cxnLst>
                <a:cxn ang="0">
                  <a:pos x="T0" y="T1"/>
                </a:cxn>
                <a:cxn ang="0">
                  <a:pos x="T2" y="T3"/>
                </a:cxn>
                <a:cxn ang="0">
                  <a:pos x="T4" y="T5"/>
                </a:cxn>
                <a:cxn ang="0">
                  <a:pos x="T6" y="T7"/>
                </a:cxn>
                <a:cxn ang="0">
                  <a:pos x="T8" y="T9"/>
                </a:cxn>
              </a:cxnLst>
              <a:rect l="0" t="0" r="r" b="b"/>
              <a:pathLst>
                <a:path w="134" h="7">
                  <a:moveTo>
                    <a:pt x="4" y="7"/>
                  </a:moveTo>
                  <a:cubicBezTo>
                    <a:pt x="27" y="7"/>
                    <a:pt x="129" y="7"/>
                    <a:pt x="130" y="7"/>
                  </a:cubicBezTo>
                  <a:cubicBezTo>
                    <a:pt x="134" y="7"/>
                    <a:pt x="134" y="0"/>
                    <a:pt x="130" y="0"/>
                  </a:cubicBezTo>
                  <a:cubicBezTo>
                    <a:pt x="107" y="0"/>
                    <a:pt x="5" y="0"/>
                    <a:pt x="4" y="0"/>
                  </a:cubicBezTo>
                  <a:cubicBezTo>
                    <a:pt x="0" y="0"/>
                    <a:pt x="0" y="7"/>
                    <a:pt x="4" y="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3" name="Freeform 85"/>
            <p:cNvSpPr>
              <a:spLocks/>
            </p:cNvSpPr>
            <p:nvPr/>
          </p:nvSpPr>
          <p:spPr bwMode="auto">
            <a:xfrm>
              <a:off x="6428" y="1121"/>
              <a:ext cx="136" cy="6"/>
            </a:xfrm>
            <a:custGeom>
              <a:avLst/>
              <a:gdLst>
                <a:gd name="T0" fmla="*/ 4 w 134"/>
                <a:gd name="T1" fmla="*/ 6 h 6"/>
                <a:gd name="T2" fmla="*/ 130 w 134"/>
                <a:gd name="T3" fmla="*/ 6 h 6"/>
                <a:gd name="T4" fmla="*/ 130 w 134"/>
                <a:gd name="T5" fmla="*/ 0 h 6"/>
                <a:gd name="T6" fmla="*/ 4 w 134"/>
                <a:gd name="T7" fmla="*/ 0 h 6"/>
                <a:gd name="T8" fmla="*/ 4 w 134"/>
                <a:gd name="T9" fmla="*/ 6 h 6"/>
              </a:gdLst>
              <a:ahLst/>
              <a:cxnLst>
                <a:cxn ang="0">
                  <a:pos x="T0" y="T1"/>
                </a:cxn>
                <a:cxn ang="0">
                  <a:pos x="T2" y="T3"/>
                </a:cxn>
                <a:cxn ang="0">
                  <a:pos x="T4" y="T5"/>
                </a:cxn>
                <a:cxn ang="0">
                  <a:pos x="T6" y="T7"/>
                </a:cxn>
                <a:cxn ang="0">
                  <a:pos x="T8" y="T9"/>
                </a:cxn>
              </a:cxnLst>
              <a:rect l="0" t="0" r="r" b="b"/>
              <a:pathLst>
                <a:path w="134" h="6">
                  <a:moveTo>
                    <a:pt x="4" y="6"/>
                  </a:moveTo>
                  <a:cubicBezTo>
                    <a:pt x="27" y="6"/>
                    <a:pt x="129" y="6"/>
                    <a:pt x="130" y="6"/>
                  </a:cubicBezTo>
                  <a:cubicBezTo>
                    <a:pt x="134" y="6"/>
                    <a:pt x="134" y="0"/>
                    <a:pt x="130" y="0"/>
                  </a:cubicBezTo>
                  <a:cubicBezTo>
                    <a:pt x="107" y="0"/>
                    <a:pt x="5" y="0"/>
                    <a:pt x="4" y="0"/>
                  </a:cubicBezTo>
                  <a:cubicBezTo>
                    <a:pt x="0" y="0"/>
                    <a:pt x="0" y="6"/>
                    <a:pt x="4" y="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4" name="Freeform 86"/>
            <p:cNvSpPr>
              <a:spLocks noEditPoints="1"/>
            </p:cNvSpPr>
            <p:nvPr/>
          </p:nvSpPr>
          <p:spPr bwMode="auto">
            <a:xfrm>
              <a:off x="6293" y="908"/>
              <a:ext cx="317" cy="359"/>
            </a:xfrm>
            <a:custGeom>
              <a:avLst/>
              <a:gdLst>
                <a:gd name="T0" fmla="*/ 287 w 311"/>
                <a:gd name="T1" fmla="*/ 170 h 353"/>
                <a:gd name="T2" fmla="*/ 255 w 311"/>
                <a:gd name="T3" fmla="*/ 66 h 353"/>
                <a:gd name="T4" fmla="*/ 213 w 311"/>
                <a:gd name="T5" fmla="*/ 34 h 353"/>
                <a:gd name="T6" fmla="*/ 109 w 311"/>
                <a:gd name="T7" fmla="*/ 6 h 353"/>
                <a:gd name="T8" fmla="*/ 53 w 311"/>
                <a:gd name="T9" fmla="*/ 3 h 353"/>
                <a:gd name="T10" fmla="*/ 1 w 311"/>
                <a:gd name="T11" fmla="*/ 14 h 353"/>
                <a:gd name="T12" fmla="*/ 65 w 311"/>
                <a:gd name="T13" fmla="*/ 90 h 353"/>
                <a:gd name="T14" fmla="*/ 97 w 311"/>
                <a:gd name="T15" fmla="*/ 65 h 353"/>
                <a:gd name="T16" fmla="*/ 113 w 311"/>
                <a:gd name="T17" fmla="*/ 64 h 353"/>
                <a:gd name="T18" fmla="*/ 111 w 311"/>
                <a:gd name="T19" fmla="*/ 74 h 353"/>
                <a:gd name="T20" fmla="*/ 90 w 311"/>
                <a:gd name="T21" fmla="*/ 195 h 353"/>
                <a:gd name="T22" fmla="*/ 87 w 311"/>
                <a:gd name="T23" fmla="*/ 347 h 353"/>
                <a:gd name="T24" fmla="*/ 311 w 311"/>
                <a:gd name="T25" fmla="*/ 347 h 353"/>
                <a:gd name="T26" fmla="*/ 309 w 311"/>
                <a:gd name="T27" fmla="*/ 195 h 353"/>
                <a:gd name="T28" fmla="*/ 298 w 311"/>
                <a:gd name="T29" fmla="*/ 347 h 353"/>
                <a:gd name="T30" fmla="*/ 150 w 311"/>
                <a:gd name="T31" fmla="*/ 74 h 353"/>
                <a:gd name="T32" fmla="*/ 188 w 311"/>
                <a:gd name="T33" fmla="*/ 92 h 353"/>
                <a:gd name="T34" fmla="*/ 216 w 311"/>
                <a:gd name="T35" fmla="*/ 73 h 353"/>
                <a:gd name="T36" fmla="*/ 276 w 311"/>
                <a:gd name="T37" fmla="*/ 216 h 353"/>
                <a:gd name="T38" fmla="*/ 117 w 311"/>
                <a:gd name="T39" fmla="*/ 213 h 353"/>
                <a:gd name="T40" fmla="*/ 23 w 311"/>
                <a:gd name="T41" fmla="*/ 92 h 353"/>
                <a:gd name="T42" fmla="*/ 63 w 311"/>
                <a:gd name="T43" fmla="*/ 84 h 353"/>
                <a:gd name="T44" fmla="*/ 113 w 311"/>
                <a:gd name="T45" fmla="*/ 13 h 353"/>
                <a:gd name="T46" fmla="*/ 208 w 311"/>
                <a:gd name="T47" fmla="*/ 38 h 353"/>
                <a:gd name="T48" fmla="*/ 211 w 311"/>
                <a:gd name="T49" fmla="*/ 67 h 353"/>
                <a:gd name="T50" fmla="*/ 191 w 311"/>
                <a:gd name="T51" fmla="*/ 52 h 353"/>
                <a:gd name="T52" fmla="*/ 166 w 311"/>
                <a:gd name="T53" fmla="*/ 35 h 353"/>
                <a:gd name="T54" fmla="*/ 204 w 311"/>
                <a:gd name="T55" fmla="*/ 70 h 353"/>
                <a:gd name="T56" fmla="*/ 223 w 311"/>
                <a:gd name="T57" fmla="*/ 96 h 353"/>
                <a:gd name="T58" fmla="*/ 187 w 311"/>
                <a:gd name="T59" fmla="*/ 82 h 353"/>
                <a:gd name="T60" fmla="*/ 122 w 311"/>
                <a:gd name="T61" fmla="*/ 52 h 353"/>
                <a:gd name="T62" fmla="*/ 117 w 311"/>
                <a:gd name="T63" fmla="*/ 56 h 353"/>
                <a:gd name="T64" fmla="*/ 131 w 311"/>
                <a:gd name="T65" fmla="*/ 67 h 353"/>
                <a:gd name="T66" fmla="*/ 114 w 311"/>
                <a:gd name="T67" fmla="*/ 57 h 353"/>
                <a:gd name="T68" fmla="*/ 56 w 311"/>
                <a:gd name="T69" fmla="*/ 17 h 353"/>
                <a:gd name="T70" fmla="*/ 199 w 311"/>
                <a:gd name="T71" fmla="*/ 270 h 353"/>
                <a:gd name="T72" fmla="*/ 171 w 311"/>
                <a:gd name="T73" fmla="*/ 251 h 353"/>
                <a:gd name="T74" fmla="*/ 187 w 311"/>
                <a:gd name="T75" fmla="*/ 262 h 353"/>
                <a:gd name="T76" fmla="*/ 146 w 311"/>
                <a:gd name="T77" fmla="*/ 233 h 353"/>
                <a:gd name="T78" fmla="*/ 111 w 311"/>
                <a:gd name="T79" fmla="*/ 209 h 353"/>
                <a:gd name="T80" fmla="*/ 111 w 311"/>
                <a:gd name="T81" fmla="*/ 209 h 353"/>
                <a:gd name="T82" fmla="*/ 287 w 311"/>
                <a:gd name="T83" fmla="*/ 209 h 353"/>
                <a:gd name="T84" fmla="*/ 93 w 311"/>
                <a:gd name="T85" fmla="*/ 204 h 353"/>
                <a:gd name="T86" fmla="*/ 287 w 311"/>
                <a:gd name="T87" fmla="*/ 196 h 353"/>
                <a:gd name="T88" fmla="*/ 287 w 311"/>
                <a:gd name="T89" fmla="*/ 196 h 353"/>
                <a:gd name="T90" fmla="*/ 111 w 311"/>
                <a:gd name="T91" fmla="*/ 180 h 353"/>
                <a:gd name="T92" fmla="*/ 204 w 311"/>
                <a:gd name="T93" fmla="*/ 27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1" h="353">
                  <a:moveTo>
                    <a:pt x="309" y="195"/>
                  </a:moveTo>
                  <a:cubicBezTo>
                    <a:pt x="308" y="195"/>
                    <a:pt x="308" y="195"/>
                    <a:pt x="307" y="194"/>
                  </a:cubicBezTo>
                  <a:cubicBezTo>
                    <a:pt x="307" y="193"/>
                    <a:pt x="291" y="174"/>
                    <a:pt x="287" y="170"/>
                  </a:cubicBezTo>
                  <a:cubicBezTo>
                    <a:pt x="287" y="170"/>
                    <a:pt x="287" y="95"/>
                    <a:pt x="287" y="70"/>
                  </a:cubicBezTo>
                  <a:cubicBezTo>
                    <a:pt x="287" y="68"/>
                    <a:pt x="284" y="67"/>
                    <a:pt x="282" y="67"/>
                  </a:cubicBezTo>
                  <a:cubicBezTo>
                    <a:pt x="279" y="67"/>
                    <a:pt x="257" y="68"/>
                    <a:pt x="255" y="66"/>
                  </a:cubicBezTo>
                  <a:cubicBezTo>
                    <a:pt x="248" y="61"/>
                    <a:pt x="240" y="55"/>
                    <a:pt x="233" y="50"/>
                  </a:cubicBezTo>
                  <a:cubicBezTo>
                    <a:pt x="229" y="47"/>
                    <a:pt x="226" y="44"/>
                    <a:pt x="222" y="41"/>
                  </a:cubicBezTo>
                  <a:cubicBezTo>
                    <a:pt x="219" y="39"/>
                    <a:pt x="216" y="36"/>
                    <a:pt x="213" y="34"/>
                  </a:cubicBezTo>
                  <a:cubicBezTo>
                    <a:pt x="206" y="29"/>
                    <a:pt x="196" y="27"/>
                    <a:pt x="187" y="24"/>
                  </a:cubicBezTo>
                  <a:cubicBezTo>
                    <a:pt x="180" y="22"/>
                    <a:pt x="172" y="20"/>
                    <a:pt x="165" y="18"/>
                  </a:cubicBezTo>
                  <a:cubicBezTo>
                    <a:pt x="146" y="13"/>
                    <a:pt x="128" y="9"/>
                    <a:pt x="109" y="6"/>
                  </a:cubicBezTo>
                  <a:cubicBezTo>
                    <a:pt x="103" y="5"/>
                    <a:pt x="98" y="5"/>
                    <a:pt x="92" y="6"/>
                  </a:cubicBezTo>
                  <a:cubicBezTo>
                    <a:pt x="79" y="7"/>
                    <a:pt x="67" y="9"/>
                    <a:pt x="54" y="11"/>
                  </a:cubicBezTo>
                  <a:cubicBezTo>
                    <a:pt x="54" y="8"/>
                    <a:pt x="53" y="5"/>
                    <a:pt x="53" y="3"/>
                  </a:cubicBezTo>
                  <a:cubicBezTo>
                    <a:pt x="52" y="0"/>
                    <a:pt x="50" y="0"/>
                    <a:pt x="47" y="1"/>
                  </a:cubicBezTo>
                  <a:cubicBezTo>
                    <a:pt x="41" y="2"/>
                    <a:pt x="14" y="7"/>
                    <a:pt x="7" y="9"/>
                  </a:cubicBezTo>
                  <a:cubicBezTo>
                    <a:pt x="4" y="10"/>
                    <a:pt x="0" y="10"/>
                    <a:pt x="1" y="14"/>
                  </a:cubicBezTo>
                  <a:cubicBezTo>
                    <a:pt x="6" y="40"/>
                    <a:pt x="11" y="65"/>
                    <a:pt x="16" y="91"/>
                  </a:cubicBezTo>
                  <a:cubicBezTo>
                    <a:pt x="17" y="93"/>
                    <a:pt x="17" y="100"/>
                    <a:pt x="21" y="99"/>
                  </a:cubicBezTo>
                  <a:cubicBezTo>
                    <a:pt x="26" y="98"/>
                    <a:pt x="63" y="90"/>
                    <a:pt x="65" y="90"/>
                  </a:cubicBezTo>
                  <a:cubicBezTo>
                    <a:pt x="67" y="89"/>
                    <a:pt x="70" y="89"/>
                    <a:pt x="70" y="86"/>
                  </a:cubicBezTo>
                  <a:cubicBezTo>
                    <a:pt x="70" y="84"/>
                    <a:pt x="68" y="75"/>
                    <a:pt x="67" y="72"/>
                  </a:cubicBezTo>
                  <a:cubicBezTo>
                    <a:pt x="77" y="69"/>
                    <a:pt x="87" y="67"/>
                    <a:pt x="97" y="65"/>
                  </a:cubicBezTo>
                  <a:cubicBezTo>
                    <a:pt x="100" y="64"/>
                    <a:pt x="104" y="64"/>
                    <a:pt x="107" y="63"/>
                  </a:cubicBezTo>
                  <a:cubicBezTo>
                    <a:pt x="108" y="63"/>
                    <a:pt x="109" y="63"/>
                    <a:pt x="110" y="62"/>
                  </a:cubicBezTo>
                  <a:cubicBezTo>
                    <a:pt x="111" y="62"/>
                    <a:pt x="112" y="64"/>
                    <a:pt x="113" y="64"/>
                  </a:cubicBezTo>
                  <a:cubicBezTo>
                    <a:pt x="114" y="65"/>
                    <a:pt x="115" y="66"/>
                    <a:pt x="116" y="67"/>
                  </a:cubicBezTo>
                  <a:cubicBezTo>
                    <a:pt x="114" y="67"/>
                    <a:pt x="111" y="67"/>
                    <a:pt x="111" y="71"/>
                  </a:cubicBezTo>
                  <a:cubicBezTo>
                    <a:pt x="111" y="72"/>
                    <a:pt x="111" y="73"/>
                    <a:pt x="111" y="74"/>
                  </a:cubicBezTo>
                  <a:cubicBezTo>
                    <a:pt x="111" y="79"/>
                    <a:pt x="111" y="158"/>
                    <a:pt x="111" y="169"/>
                  </a:cubicBezTo>
                  <a:cubicBezTo>
                    <a:pt x="111" y="170"/>
                    <a:pt x="111" y="170"/>
                    <a:pt x="111" y="171"/>
                  </a:cubicBezTo>
                  <a:cubicBezTo>
                    <a:pt x="109" y="173"/>
                    <a:pt x="91" y="194"/>
                    <a:pt x="90" y="195"/>
                  </a:cubicBezTo>
                  <a:cubicBezTo>
                    <a:pt x="90" y="195"/>
                    <a:pt x="90" y="195"/>
                    <a:pt x="89" y="195"/>
                  </a:cubicBezTo>
                  <a:cubicBezTo>
                    <a:pt x="88" y="195"/>
                    <a:pt x="87" y="197"/>
                    <a:pt x="87" y="198"/>
                  </a:cubicBezTo>
                  <a:cubicBezTo>
                    <a:pt x="87" y="199"/>
                    <a:pt x="87" y="344"/>
                    <a:pt x="87" y="347"/>
                  </a:cubicBezTo>
                  <a:cubicBezTo>
                    <a:pt x="87" y="350"/>
                    <a:pt x="87" y="353"/>
                    <a:pt x="90" y="353"/>
                  </a:cubicBezTo>
                  <a:cubicBezTo>
                    <a:pt x="95" y="353"/>
                    <a:pt x="306" y="353"/>
                    <a:pt x="308" y="353"/>
                  </a:cubicBezTo>
                  <a:cubicBezTo>
                    <a:pt x="311" y="353"/>
                    <a:pt x="311" y="350"/>
                    <a:pt x="311" y="347"/>
                  </a:cubicBezTo>
                  <a:cubicBezTo>
                    <a:pt x="311" y="322"/>
                    <a:pt x="311" y="223"/>
                    <a:pt x="311" y="199"/>
                  </a:cubicBezTo>
                  <a:cubicBezTo>
                    <a:pt x="311" y="198"/>
                    <a:pt x="311" y="196"/>
                    <a:pt x="309" y="195"/>
                  </a:cubicBezTo>
                  <a:cubicBezTo>
                    <a:pt x="309" y="195"/>
                    <a:pt x="310" y="196"/>
                    <a:pt x="309" y="195"/>
                  </a:cubicBezTo>
                  <a:close/>
                  <a:moveTo>
                    <a:pt x="100" y="347"/>
                  </a:moveTo>
                  <a:cubicBezTo>
                    <a:pt x="118" y="334"/>
                    <a:pt x="184" y="288"/>
                    <a:pt x="199" y="278"/>
                  </a:cubicBezTo>
                  <a:cubicBezTo>
                    <a:pt x="217" y="290"/>
                    <a:pt x="283" y="336"/>
                    <a:pt x="298" y="347"/>
                  </a:cubicBezTo>
                  <a:lnTo>
                    <a:pt x="100" y="347"/>
                  </a:lnTo>
                  <a:close/>
                  <a:moveTo>
                    <a:pt x="117" y="73"/>
                  </a:moveTo>
                  <a:cubicBezTo>
                    <a:pt x="123" y="73"/>
                    <a:pt x="148" y="73"/>
                    <a:pt x="150" y="74"/>
                  </a:cubicBezTo>
                  <a:cubicBezTo>
                    <a:pt x="157" y="77"/>
                    <a:pt x="164" y="79"/>
                    <a:pt x="171" y="82"/>
                  </a:cubicBezTo>
                  <a:cubicBezTo>
                    <a:pt x="174" y="83"/>
                    <a:pt x="178" y="84"/>
                    <a:pt x="181" y="85"/>
                  </a:cubicBezTo>
                  <a:cubicBezTo>
                    <a:pt x="184" y="86"/>
                    <a:pt x="186" y="90"/>
                    <a:pt x="188" y="92"/>
                  </a:cubicBezTo>
                  <a:cubicBezTo>
                    <a:pt x="197" y="100"/>
                    <a:pt x="210" y="107"/>
                    <a:pt x="223" y="103"/>
                  </a:cubicBezTo>
                  <a:cubicBezTo>
                    <a:pt x="229" y="101"/>
                    <a:pt x="233" y="96"/>
                    <a:pt x="230" y="90"/>
                  </a:cubicBezTo>
                  <a:cubicBezTo>
                    <a:pt x="227" y="84"/>
                    <a:pt x="221" y="78"/>
                    <a:pt x="216" y="73"/>
                  </a:cubicBezTo>
                  <a:cubicBezTo>
                    <a:pt x="238" y="73"/>
                    <a:pt x="259" y="73"/>
                    <a:pt x="281" y="73"/>
                  </a:cubicBezTo>
                  <a:cubicBezTo>
                    <a:pt x="281" y="98"/>
                    <a:pt x="281" y="210"/>
                    <a:pt x="281" y="213"/>
                  </a:cubicBezTo>
                  <a:cubicBezTo>
                    <a:pt x="281" y="214"/>
                    <a:pt x="277" y="216"/>
                    <a:pt x="276" y="216"/>
                  </a:cubicBezTo>
                  <a:cubicBezTo>
                    <a:pt x="273" y="219"/>
                    <a:pt x="262" y="227"/>
                    <a:pt x="261" y="227"/>
                  </a:cubicBezTo>
                  <a:cubicBezTo>
                    <a:pt x="254" y="227"/>
                    <a:pt x="142" y="227"/>
                    <a:pt x="139" y="227"/>
                  </a:cubicBezTo>
                  <a:cubicBezTo>
                    <a:pt x="136" y="227"/>
                    <a:pt x="117" y="214"/>
                    <a:pt x="117" y="213"/>
                  </a:cubicBezTo>
                  <a:cubicBezTo>
                    <a:pt x="117" y="208"/>
                    <a:pt x="117" y="73"/>
                    <a:pt x="117" y="73"/>
                  </a:cubicBezTo>
                  <a:close/>
                  <a:moveTo>
                    <a:pt x="63" y="84"/>
                  </a:moveTo>
                  <a:cubicBezTo>
                    <a:pt x="50" y="87"/>
                    <a:pt x="37" y="89"/>
                    <a:pt x="23" y="92"/>
                  </a:cubicBezTo>
                  <a:cubicBezTo>
                    <a:pt x="18" y="69"/>
                    <a:pt x="7" y="17"/>
                    <a:pt x="7" y="15"/>
                  </a:cubicBezTo>
                  <a:cubicBezTo>
                    <a:pt x="47" y="7"/>
                    <a:pt x="47" y="7"/>
                    <a:pt x="47" y="7"/>
                  </a:cubicBezTo>
                  <a:cubicBezTo>
                    <a:pt x="52" y="28"/>
                    <a:pt x="62" y="79"/>
                    <a:pt x="63" y="84"/>
                  </a:cubicBezTo>
                  <a:close/>
                  <a:moveTo>
                    <a:pt x="56" y="17"/>
                  </a:moveTo>
                  <a:cubicBezTo>
                    <a:pt x="69" y="15"/>
                    <a:pt x="82" y="13"/>
                    <a:pt x="95" y="12"/>
                  </a:cubicBezTo>
                  <a:cubicBezTo>
                    <a:pt x="101" y="11"/>
                    <a:pt x="106" y="12"/>
                    <a:pt x="113" y="13"/>
                  </a:cubicBezTo>
                  <a:cubicBezTo>
                    <a:pt x="132" y="16"/>
                    <a:pt x="151" y="21"/>
                    <a:pt x="170" y="26"/>
                  </a:cubicBezTo>
                  <a:cubicBezTo>
                    <a:pt x="176" y="27"/>
                    <a:pt x="181" y="29"/>
                    <a:pt x="187" y="30"/>
                  </a:cubicBezTo>
                  <a:cubicBezTo>
                    <a:pt x="194" y="33"/>
                    <a:pt x="202" y="34"/>
                    <a:pt x="208" y="38"/>
                  </a:cubicBezTo>
                  <a:cubicBezTo>
                    <a:pt x="214" y="41"/>
                    <a:pt x="218" y="46"/>
                    <a:pt x="223" y="50"/>
                  </a:cubicBezTo>
                  <a:cubicBezTo>
                    <a:pt x="231" y="56"/>
                    <a:pt x="238" y="62"/>
                    <a:pt x="246" y="67"/>
                  </a:cubicBezTo>
                  <a:cubicBezTo>
                    <a:pt x="234" y="67"/>
                    <a:pt x="222" y="67"/>
                    <a:pt x="211" y="67"/>
                  </a:cubicBezTo>
                  <a:cubicBezTo>
                    <a:pt x="209" y="67"/>
                    <a:pt x="209" y="66"/>
                    <a:pt x="208" y="65"/>
                  </a:cubicBezTo>
                  <a:cubicBezTo>
                    <a:pt x="205" y="63"/>
                    <a:pt x="203" y="61"/>
                    <a:pt x="200" y="59"/>
                  </a:cubicBezTo>
                  <a:cubicBezTo>
                    <a:pt x="197" y="56"/>
                    <a:pt x="194" y="54"/>
                    <a:pt x="191" y="52"/>
                  </a:cubicBezTo>
                  <a:cubicBezTo>
                    <a:pt x="185" y="46"/>
                    <a:pt x="179" y="40"/>
                    <a:pt x="173" y="34"/>
                  </a:cubicBezTo>
                  <a:cubicBezTo>
                    <a:pt x="173" y="33"/>
                    <a:pt x="172" y="33"/>
                    <a:pt x="172" y="32"/>
                  </a:cubicBezTo>
                  <a:cubicBezTo>
                    <a:pt x="170" y="30"/>
                    <a:pt x="166" y="32"/>
                    <a:pt x="166" y="35"/>
                  </a:cubicBezTo>
                  <a:cubicBezTo>
                    <a:pt x="167" y="37"/>
                    <a:pt x="170" y="39"/>
                    <a:pt x="171" y="41"/>
                  </a:cubicBezTo>
                  <a:cubicBezTo>
                    <a:pt x="178" y="47"/>
                    <a:pt x="184" y="54"/>
                    <a:pt x="191" y="60"/>
                  </a:cubicBezTo>
                  <a:cubicBezTo>
                    <a:pt x="196" y="63"/>
                    <a:pt x="200" y="66"/>
                    <a:pt x="204" y="70"/>
                  </a:cubicBezTo>
                  <a:cubicBezTo>
                    <a:pt x="210" y="75"/>
                    <a:pt x="215" y="80"/>
                    <a:pt x="219" y="86"/>
                  </a:cubicBezTo>
                  <a:cubicBezTo>
                    <a:pt x="221" y="88"/>
                    <a:pt x="223" y="90"/>
                    <a:pt x="224" y="92"/>
                  </a:cubicBezTo>
                  <a:cubicBezTo>
                    <a:pt x="225" y="94"/>
                    <a:pt x="225" y="95"/>
                    <a:pt x="223" y="96"/>
                  </a:cubicBezTo>
                  <a:cubicBezTo>
                    <a:pt x="219" y="98"/>
                    <a:pt x="214" y="98"/>
                    <a:pt x="210" y="97"/>
                  </a:cubicBezTo>
                  <a:cubicBezTo>
                    <a:pt x="204" y="96"/>
                    <a:pt x="199" y="93"/>
                    <a:pt x="194" y="89"/>
                  </a:cubicBezTo>
                  <a:cubicBezTo>
                    <a:pt x="191" y="87"/>
                    <a:pt x="189" y="84"/>
                    <a:pt x="187" y="82"/>
                  </a:cubicBezTo>
                  <a:cubicBezTo>
                    <a:pt x="185" y="79"/>
                    <a:pt x="181" y="79"/>
                    <a:pt x="178" y="78"/>
                  </a:cubicBezTo>
                  <a:cubicBezTo>
                    <a:pt x="163" y="73"/>
                    <a:pt x="149" y="67"/>
                    <a:pt x="135" y="60"/>
                  </a:cubicBezTo>
                  <a:cubicBezTo>
                    <a:pt x="130" y="58"/>
                    <a:pt x="126" y="55"/>
                    <a:pt x="122" y="52"/>
                  </a:cubicBezTo>
                  <a:cubicBezTo>
                    <a:pt x="120" y="51"/>
                    <a:pt x="119" y="50"/>
                    <a:pt x="119" y="48"/>
                  </a:cubicBezTo>
                  <a:cubicBezTo>
                    <a:pt x="118" y="47"/>
                    <a:pt x="117" y="44"/>
                    <a:pt x="114" y="45"/>
                  </a:cubicBezTo>
                  <a:cubicBezTo>
                    <a:pt x="109" y="47"/>
                    <a:pt x="115" y="54"/>
                    <a:pt x="117" y="56"/>
                  </a:cubicBezTo>
                  <a:cubicBezTo>
                    <a:pt x="122" y="60"/>
                    <a:pt x="129" y="64"/>
                    <a:pt x="135" y="67"/>
                  </a:cubicBezTo>
                  <a:cubicBezTo>
                    <a:pt x="135" y="67"/>
                    <a:pt x="135" y="67"/>
                    <a:pt x="136" y="67"/>
                  </a:cubicBezTo>
                  <a:cubicBezTo>
                    <a:pt x="134" y="67"/>
                    <a:pt x="132" y="67"/>
                    <a:pt x="131" y="67"/>
                  </a:cubicBezTo>
                  <a:cubicBezTo>
                    <a:pt x="130" y="67"/>
                    <a:pt x="129" y="67"/>
                    <a:pt x="128" y="67"/>
                  </a:cubicBezTo>
                  <a:cubicBezTo>
                    <a:pt x="127" y="67"/>
                    <a:pt x="125" y="66"/>
                    <a:pt x="124" y="65"/>
                  </a:cubicBezTo>
                  <a:cubicBezTo>
                    <a:pt x="120" y="63"/>
                    <a:pt x="117" y="60"/>
                    <a:pt x="114" y="57"/>
                  </a:cubicBezTo>
                  <a:cubicBezTo>
                    <a:pt x="113" y="56"/>
                    <a:pt x="111" y="56"/>
                    <a:pt x="109" y="56"/>
                  </a:cubicBezTo>
                  <a:cubicBezTo>
                    <a:pt x="95" y="59"/>
                    <a:pt x="80" y="62"/>
                    <a:pt x="66" y="66"/>
                  </a:cubicBezTo>
                  <a:lnTo>
                    <a:pt x="56" y="17"/>
                  </a:lnTo>
                  <a:close/>
                  <a:moveTo>
                    <a:pt x="196" y="268"/>
                  </a:moveTo>
                  <a:cubicBezTo>
                    <a:pt x="202" y="268"/>
                    <a:pt x="202" y="268"/>
                    <a:pt x="202" y="268"/>
                  </a:cubicBezTo>
                  <a:cubicBezTo>
                    <a:pt x="199" y="270"/>
                    <a:pt x="199" y="270"/>
                    <a:pt x="199" y="270"/>
                  </a:cubicBezTo>
                  <a:lnTo>
                    <a:pt x="196" y="268"/>
                  </a:lnTo>
                  <a:close/>
                  <a:moveTo>
                    <a:pt x="187" y="262"/>
                  </a:moveTo>
                  <a:cubicBezTo>
                    <a:pt x="171" y="251"/>
                    <a:pt x="171" y="251"/>
                    <a:pt x="171" y="251"/>
                  </a:cubicBezTo>
                  <a:cubicBezTo>
                    <a:pt x="227" y="251"/>
                    <a:pt x="227" y="251"/>
                    <a:pt x="227" y="251"/>
                  </a:cubicBezTo>
                  <a:cubicBezTo>
                    <a:pt x="224" y="253"/>
                    <a:pt x="211" y="262"/>
                    <a:pt x="210" y="262"/>
                  </a:cubicBezTo>
                  <a:cubicBezTo>
                    <a:pt x="203" y="262"/>
                    <a:pt x="195" y="262"/>
                    <a:pt x="187" y="262"/>
                  </a:cubicBezTo>
                  <a:close/>
                  <a:moveTo>
                    <a:pt x="236" y="244"/>
                  </a:moveTo>
                  <a:cubicBezTo>
                    <a:pt x="212" y="244"/>
                    <a:pt x="163" y="244"/>
                    <a:pt x="162" y="244"/>
                  </a:cubicBezTo>
                  <a:cubicBezTo>
                    <a:pt x="161" y="244"/>
                    <a:pt x="150" y="236"/>
                    <a:pt x="146" y="233"/>
                  </a:cubicBezTo>
                  <a:cubicBezTo>
                    <a:pt x="252" y="233"/>
                    <a:pt x="252" y="233"/>
                    <a:pt x="252" y="233"/>
                  </a:cubicBezTo>
                  <a:lnTo>
                    <a:pt x="236" y="244"/>
                  </a:lnTo>
                  <a:close/>
                  <a:moveTo>
                    <a:pt x="111" y="209"/>
                  </a:moveTo>
                  <a:cubicBezTo>
                    <a:pt x="102" y="202"/>
                    <a:pt x="102" y="202"/>
                    <a:pt x="102" y="202"/>
                  </a:cubicBezTo>
                  <a:cubicBezTo>
                    <a:pt x="111" y="202"/>
                    <a:pt x="111" y="202"/>
                    <a:pt x="111" y="202"/>
                  </a:cubicBezTo>
                  <a:lnTo>
                    <a:pt x="111" y="209"/>
                  </a:lnTo>
                  <a:close/>
                  <a:moveTo>
                    <a:pt x="287" y="202"/>
                  </a:moveTo>
                  <a:cubicBezTo>
                    <a:pt x="296" y="202"/>
                    <a:pt x="296" y="202"/>
                    <a:pt x="296" y="202"/>
                  </a:cubicBezTo>
                  <a:cubicBezTo>
                    <a:pt x="287" y="209"/>
                    <a:pt x="287" y="209"/>
                    <a:pt x="287" y="209"/>
                  </a:cubicBezTo>
                  <a:lnTo>
                    <a:pt x="287" y="202"/>
                  </a:lnTo>
                  <a:close/>
                  <a:moveTo>
                    <a:pt x="93" y="344"/>
                  </a:moveTo>
                  <a:cubicBezTo>
                    <a:pt x="93" y="322"/>
                    <a:pt x="93" y="205"/>
                    <a:pt x="93" y="204"/>
                  </a:cubicBezTo>
                  <a:cubicBezTo>
                    <a:pt x="112" y="217"/>
                    <a:pt x="179" y="264"/>
                    <a:pt x="194" y="274"/>
                  </a:cubicBezTo>
                  <a:cubicBezTo>
                    <a:pt x="176" y="286"/>
                    <a:pt x="109" y="333"/>
                    <a:pt x="93" y="344"/>
                  </a:cubicBezTo>
                  <a:close/>
                  <a:moveTo>
                    <a:pt x="287" y="196"/>
                  </a:moveTo>
                  <a:cubicBezTo>
                    <a:pt x="287" y="179"/>
                    <a:pt x="287" y="179"/>
                    <a:pt x="287" y="179"/>
                  </a:cubicBezTo>
                  <a:cubicBezTo>
                    <a:pt x="301" y="196"/>
                    <a:pt x="301" y="196"/>
                    <a:pt x="301" y="196"/>
                  </a:cubicBezTo>
                  <a:lnTo>
                    <a:pt x="287" y="196"/>
                  </a:lnTo>
                  <a:close/>
                  <a:moveTo>
                    <a:pt x="111" y="196"/>
                  </a:moveTo>
                  <a:cubicBezTo>
                    <a:pt x="97" y="196"/>
                    <a:pt x="97" y="196"/>
                    <a:pt x="97" y="196"/>
                  </a:cubicBezTo>
                  <a:cubicBezTo>
                    <a:pt x="111" y="180"/>
                    <a:pt x="111" y="180"/>
                    <a:pt x="111" y="180"/>
                  </a:cubicBezTo>
                  <a:lnTo>
                    <a:pt x="111" y="196"/>
                  </a:lnTo>
                  <a:close/>
                  <a:moveTo>
                    <a:pt x="305" y="344"/>
                  </a:moveTo>
                  <a:cubicBezTo>
                    <a:pt x="288" y="332"/>
                    <a:pt x="221" y="286"/>
                    <a:pt x="204" y="274"/>
                  </a:cubicBezTo>
                  <a:cubicBezTo>
                    <a:pt x="221" y="262"/>
                    <a:pt x="288" y="216"/>
                    <a:pt x="305" y="204"/>
                  </a:cubicBezTo>
                  <a:cubicBezTo>
                    <a:pt x="305" y="225"/>
                    <a:pt x="305" y="343"/>
                    <a:pt x="305" y="34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5" name="Freeform 87"/>
            <p:cNvSpPr>
              <a:spLocks noEditPoints="1"/>
            </p:cNvSpPr>
            <p:nvPr/>
          </p:nvSpPr>
          <p:spPr bwMode="auto">
            <a:xfrm>
              <a:off x="6314" y="978"/>
              <a:ext cx="22" cy="22"/>
            </a:xfrm>
            <a:custGeom>
              <a:avLst/>
              <a:gdLst>
                <a:gd name="T0" fmla="*/ 19 w 21"/>
                <a:gd name="T1" fmla="*/ 7 h 21"/>
                <a:gd name="T2" fmla="*/ 7 w 21"/>
                <a:gd name="T3" fmla="*/ 2 h 21"/>
                <a:gd name="T4" fmla="*/ 2 w 21"/>
                <a:gd name="T5" fmla="*/ 14 h 21"/>
                <a:gd name="T6" fmla="*/ 15 w 21"/>
                <a:gd name="T7" fmla="*/ 19 h 21"/>
                <a:gd name="T8" fmla="*/ 19 w 21"/>
                <a:gd name="T9" fmla="*/ 7 h 21"/>
                <a:gd name="T10" fmla="*/ 19 w 21"/>
                <a:gd name="T11" fmla="*/ 7 h 21"/>
                <a:gd name="T12" fmla="*/ 8 w 21"/>
                <a:gd name="T13" fmla="*/ 11 h 21"/>
                <a:gd name="T14" fmla="*/ 14 w 21"/>
                <a:gd name="T15" fmla="*/ 10 h 21"/>
                <a:gd name="T16" fmla="*/ 8 w 21"/>
                <a:gd name="T17" fmla="*/ 11 h 21"/>
                <a:gd name="T18" fmla="*/ 8 w 21"/>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9" y="7"/>
                  </a:moveTo>
                  <a:cubicBezTo>
                    <a:pt x="17" y="2"/>
                    <a:pt x="12" y="0"/>
                    <a:pt x="7" y="2"/>
                  </a:cubicBezTo>
                  <a:cubicBezTo>
                    <a:pt x="2" y="4"/>
                    <a:pt x="0" y="10"/>
                    <a:pt x="2" y="14"/>
                  </a:cubicBezTo>
                  <a:cubicBezTo>
                    <a:pt x="5" y="19"/>
                    <a:pt x="10" y="21"/>
                    <a:pt x="15" y="19"/>
                  </a:cubicBezTo>
                  <a:cubicBezTo>
                    <a:pt x="19" y="17"/>
                    <a:pt x="21" y="11"/>
                    <a:pt x="19" y="7"/>
                  </a:cubicBezTo>
                  <a:cubicBezTo>
                    <a:pt x="18" y="3"/>
                    <a:pt x="20" y="7"/>
                    <a:pt x="19" y="7"/>
                  </a:cubicBezTo>
                  <a:close/>
                  <a:moveTo>
                    <a:pt x="8" y="11"/>
                  </a:moveTo>
                  <a:cubicBezTo>
                    <a:pt x="7" y="7"/>
                    <a:pt x="13" y="6"/>
                    <a:pt x="14" y="10"/>
                  </a:cubicBezTo>
                  <a:cubicBezTo>
                    <a:pt x="15" y="14"/>
                    <a:pt x="9" y="15"/>
                    <a:pt x="8" y="11"/>
                  </a:cubicBezTo>
                  <a:cubicBezTo>
                    <a:pt x="8" y="10"/>
                    <a:pt x="8" y="12"/>
                    <a:pt x="8" y="1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52" name="text 02"/>
          <p:cNvSpPr txBox="1"/>
          <p:nvPr/>
        </p:nvSpPr>
        <p:spPr>
          <a:xfrm>
            <a:off x="1408437" y="2688861"/>
            <a:ext cx="2451053" cy="398827"/>
          </a:xfrm>
          <a:prstGeom prst="rect">
            <a:avLst/>
          </a:prstGeom>
          <a:noFill/>
        </p:spPr>
        <p:txBody>
          <a:bodyPr wrap="square" rtlCol="0">
            <a:spAutoFit/>
          </a:bodyPr>
          <a:lstStyle/>
          <a:p>
            <a:pPr>
              <a:lnSpc>
                <a:spcPct val="140000"/>
              </a:lnSpc>
            </a:pPr>
            <a:r>
              <a:rPr lang="id-ID" sz="700" dirty="0">
                <a:solidFill>
                  <a:prstClr val="black"/>
                </a:solidFill>
                <a:latin typeface="Montserrat Light" panose="00000400000000000000" pitchFamily="50" charset="0"/>
              </a:rPr>
              <a:t>Lorem ipsum dolor sit amet, consectetur adipiscing elit, sed do eiusmod tempor incididunt ut labor</a:t>
            </a:r>
          </a:p>
        </p:txBody>
      </p:sp>
      <p:sp>
        <p:nvSpPr>
          <p:cNvPr id="51" name="Text 01"/>
          <p:cNvSpPr txBox="1"/>
          <p:nvPr/>
        </p:nvSpPr>
        <p:spPr>
          <a:xfrm>
            <a:off x="1408437" y="2484287"/>
            <a:ext cx="936068" cy="276999"/>
          </a:xfrm>
          <a:prstGeom prst="rect">
            <a:avLst/>
          </a:prstGeom>
          <a:noFill/>
        </p:spPr>
        <p:txBody>
          <a:bodyPr wrap="square" rtlCol="0">
            <a:spAutoFit/>
          </a:bodyPr>
          <a:lstStyle/>
          <a:p>
            <a:r>
              <a:rPr lang="id-ID" sz="1200" dirty="0" smtClean="0">
                <a:solidFill>
                  <a:srgbClr val="EC131B"/>
                </a:solidFill>
                <a:latin typeface="Montserrat ExtraBold" panose="00000900000000000000" pitchFamily="50" charset="0"/>
              </a:rPr>
              <a:t>WORK 1</a:t>
            </a:r>
            <a:endParaRPr lang="id-ID" sz="1200" dirty="0">
              <a:solidFill>
                <a:srgbClr val="EC131B"/>
              </a:solidFill>
              <a:latin typeface="Montserrat ExtraBold" panose="00000900000000000000" pitchFamily="50" charset="0"/>
            </a:endParaRPr>
          </a:p>
        </p:txBody>
      </p:sp>
      <p:grpSp>
        <p:nvGrpSpPr>
          <p:cNvPr id="55" name="icon 02"/>
          <p:cNvGrpSpPr>
            <a:grpSpLocks noChangeAspect="1"/>
          </p:cNvGrpSpPr>
          <p:nvPr/>
        </p:nvGrpSpPr>
        <p:grpSpPr bwMode="auto">
          <a:xfrm>
            <a:off x="1657350" y="1392238"/>
            <a:ext cx="568325" cy="660400"/>
            <a:chOff x="1044" y="877"/>
            <a:chExt cx="358" cy="416"/>
          </a:xfrm>
        </p:grpSpPr>
        <p:sp>
          <p:nvSpPr>
            <p:cNvPr id="56" name="AutoShape 3"/>
            <p:cNvSpPr>
              <a:spLocks noChangeAspect="1" noChangeArrowheads="1" noTextEdit="1"/>
            </p:cNvSpPr>
            <p:nvPr/>
          </p:nvSpPr>
          <p:spPr bwMode="auto">
            <a:xfrm>
              <a:off x="1044" y="877"/>
              <a:ext cx="358"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7" name="Freeform 5"/>
            <p:cNvSpPr>
              <a:spLocks noEditPoints="1"/>
            </p:cNvSpPr>
            <p:nvPr/>
          </p:nvSpPr>
          <p:spPr bwMode="auto">
            <a:xfrm>
              <a:off x="1044" y="878"/>
              <a:ext cx="358" cy="207"/>
            </a:xfrm>
            <a:custGeom>
              <a:avLst/>
              <a:gdLst>
                <a:gd name="T0" fmla="*/ 269 w 351"/>
                <a:gd name="T1" fmla="*/ 39 h 203"/>
                <a:gd name="T2" fmla="*/ 250 w 351"/>
                <a:gd name="T3" fmla="*/ 41 h 203"/>
                <a:gd name="T4" fmla="*/ 173 w 351"/>
                <a:gd name="T5" fmla="*/ 0 h 203"/>
                <a:gd name="T6" fmla="*/ 87 w 351"/>
                <a:gd name="T7" fmla="*/ 56 h 203"/>
                <a:gd name="T8" fmla="*/ 84 w 351"/>
                <a:gd name="T9" fmla="*/ 56 h 203"/>
                <a:gd name="T10" fmla="*/ 47 w 351"/>
                <a:gd name="T11" fmla="*/ 84 h 203"/>
                <a:gd name="T12" fmla="*/ 0 w 351"/>
                <a:gd name="T13" fmla="*/ 143 h 203"/>
                <a:gd name="T14" fmla="*/ 48 w 351"/>
                <a:gd name="T15" fmla="*/ 202 h 203"/>
                <a:gd name="T16" fmla="*/ 49 w 351"/>
                <a:gd name="T17" fmla="*/ 202 h 203"/>
                <a:gd name="T18" fmla="*/ 49 w 351"/>
                <a:gd name="T19" fmla="*/ 194 h 203"/>
                <a:gd name="T20" fmla="*/ 66 w 351"/>
                <a:gd name="T21" fmla="*/ 177 h 203"/>
                <a:gd name="T22" fmla="*/ 83 w 351"/>
                <a:gd name="T23" fmla="*/ 194 h 203"/>
                <a:gd name="T24" fmla="*/ 83 w 351"/>
                <a:gd name="T25" fmla="*/ 203 h 203"/>
                <a:gd name="T26" fmla="*/ 148 w 351"/>
                <a:gd name="T27" fmla="*/ 203 h 203"/>
                <a:gd name="T28" fmla="*/ 169 w 351"/>
                <a:gd name="T29" fmla="*/ 180 h 203"/>
                <a:gd name="T30" fmla="*/ 191 w 351"/>
                <a:gd name="T31" fmla="*/ 203 h 203"/>
                <a:gd name="T32" fmla="*/ 256 w 351"/>
                <a:gd name="T33" fmla="*/ 203 h 203"/>
                <a:gd name="T34" fmla="*/ 256 w 351"/>
                <a:gd name="T35" fmla="*/ 169 h 203"/>
                <a:gd name="T36" fmla="*/ 273 w 351"/>
                <a:gd name="T37" fmla="*/ 152 h 203"/>
                <a:gd name="T38" fmla="*/ 290 w 351"/>
                <a:gd name="T39" fmla="*/ 169 h 203"/>
                <a:gd name="T40" fmla="*/ 290 w 351"/>
                <a:gd name="T41" fmla="*/ 200 h 203"/>
                <a:gd name="T42" fmla="*/ 351 w 351"/>
                <a:gd name="T43" fmla="*/ 121 h 203"/>
                <a:gd name="T44" fmla="*/ 269 w 351"/>
                <a:gd name="T45" fmla="*/ 39 h 203"/>
                <a:gd name="T46" fmla="*/ 293 w 351"/>
                <a:gd name="T47" fmla="*/ 197 h 203"/>
                <a:gd name="T48" fmla="*/ 293 w 351"/>
                <a:gd name="T49" fmla="*/ 169 h 203"/>
                <a:gd name="T50" fmla="*/ 273 w 351"/>
                <a:gd name="T51" fmla="*/ 150 h 203"/>
                <a:gd name="T52" fmla="*/ 253 w 351"/>
                <a:gd name="T53" fmla="*/ 169 h 203"/>
                <a:gd name="T54" fmla="*/ 253 w 351"/>
                <a:gd name="T55" fmla="*/ 200 h 203"/>
                <a:gd name="T56" fmla="*/ 193 w 351"/>
                <a:gd name="T57" fmla="*/ 200 h 203"/>
                <a:gd name="T58" fmla="*/ 169 w 351"/>
                <a:gd name="T59" fmla="*/ 178 h 203"/>
                <a:gd name="T60" fmla="*/ 145 w 351"/>
                <a:gd name="T61" fmla="*/ 200 h 203"/>
                <a:gd name="T62" fmla="*/ 85 w 351"/>
                <a:gd name="T63" fmla="*/ 200 h 203"/>
                <a:gd name="T64" fmla="*/ 85 w 351"/>
                <a:gd name="T65" fmla="*/ 194 h 203"/>
                <a:gd name="T66" fmla="*/ 66 w 351"/>
                <a:gd name="T67" fmla="*/ 174 h 203"/>
                <a:gd name="T68" fmla="*/ 47 w 351"/>
                <a:gd name="T69" fmla="*/ 194 h 203"/>
                <a:gd name="T70" fmla="*/ 47 w 351"/>
                <a:gd name="T71" fmla="*/ 199 h 203"/>
                <a:gd name="T72" fmla="*/ 3 w 351"/>
                <a:gd name="T73" fmla="*/ 142 h 203"/>
                <a:gd name="T74" fmla="*/ 49 w 351"/>
                <a:gd name="T75" fmla="*/ 86 h 203"/>
                <a:gd name="T76" fmla="*/ 84 w 351"/>
                <a:gd name="T77" fmla="*/ 59 h 203"/>
                <a:gd name="T78" fmla="*/ 89 w 351"/>
                <a:gd name="T79" fmla="*/ 59 h 203"/>
                <a:gd name="T80" fmla="*/ 173 w 351"/>
                <a:gd name="T81" fmla="*/ 2 h 203"/>
                <a:gd name="T82" fmla="*/ 249 w 351"/>
                <a:gd name="T83" fmla="*/ 44 h 203"/>
                <a:gd name="T84" fmla="*/ 269 w 351"/>
                <a:gd name="T85" fmla="*/ 41 h 203"/>
                <a:gd name="T86" fmla="*/ 349 w 351"/>
                <a:gd name="T87" fmla="*/ 121 h 203"/>
                <a:gd name="T88" fmla="*/ 293 w 351"/>
                <a:gd name="T89" fmla="*/ 19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1" h="203">
                  <a:moveTo>
                    <a:pt x="269" y="39"/>
                  </a:moveTo>
                  <a:cubicBezTo>
                    <a:pt x="263" y="39"/>
                    <a:pt x="257" y="40"/>
                    <a:pt x="250" y="41"/>
                  </a:cubicBezTo>
                  <a:cubicBezTo>
                    <a:pt x="233" y="15"/>
                    <a:pt x="204" y="0"/>
                    <a:pt x="173" y="0"/>
                  </a:cubicBezTo>
                  <a:cubicBezTo>
                    <a:pt x="135" y="0"/>
                    <a:pt x="102" y="22"/>
                    <a:pt x="87" y="56"/>
                  </a:cubicBezTo>
                  <a:cubicBezTo>
                    <a:pt x="86" y="56"/>
                    <a:pt x="85" y="56"/>
                    <a:pt x="84" y="56"/>
                  </a:cubicBezTo>
                  <a:cubicBezTo>
                    <a:pt x="67" y="56"/>
                    <a:pt x="52" y="68"/>
                    <a:pt x="47" y="84"/>
                  </a:cubicBezTo>
                  <a:cubicBezTo>
                    <a:pt x="20" y="90"/>
                    <a:pt x="0" y="115"/>
                    <a:pt x="0" y="143"/>
                  </a:cubicBezTo>
                  <a:cubicBezTo>
                    <a:pt x="0" y="171"/>
                    <a:pt x="20" y="195"/>
                    <a:pt x="48" y="202"/>
                  </a:cubicBezTo>
                  <a:cubicBezTo>
                    <a:pt x="49" y="202"/>
                    <a:pt x="49" y="202"/>
                    <a:pt x="49" y="202"/>
                  </a:cubicBezTo>
                  <a:cubicBezTo>
                    <a:pt x="49" y="194"/>
                    <a:pt x="49" y="194"/>
                    <a:pt x="49" y="194"/>
                  </a:cubicBezTo>
                  <a:cubicBezTo>
                    <a:pt x="49" y="184"/>
                    <a:pt x="57" y="177"/>
                    <a:pt x="66" y="177"/>
                  </a:cubicBezTo>
                  <a:cubicBezTo>
                    <a:pt x="75" y="177"/>
                    <a:pt x="83" y="184"/>
                    <a:pt x="83" y="194"/>
                  </a:cubicBezTo>
                  <a:cubicBezTo>
                    <a:pt x="83" y="203"/>
                    <a:pt x="83" y="203"/>
                    <a:pt x="83" y="203"/>
                  </a:cubicBezTo>
                  <a:cubicBezTo>
                    <a:pt x="148" y="203"/>
                    <a:pt x="148" y="203"/>
                    <a:pt x="148" y="203"/>
                  </a:cubicBezTo>
                  <a:cubicBezTo>
                    <a:pt x="148" y="191"/>
                    <a:pt x="157" y="180"/>
                    <a:pt x="169" y="180"/>
                  </a:cubicBezTo>
                  <a:cubicBezTo>
                    <a:pt x="181" y="180"/>
                    <a:pt x="190" y="191"/>
                    <a:pt x="191" y="203"/>
                  </a:cubicBezTo>
                  <a:cubicBezTo>
                    <a:pt x="256" y="203"/>
                    <a:pt x="256" y="203"/>
                    <a:pt x="256" y="203"/>
                  </a:cubicBezTo>
                  <a:cubicBezTo>
                    <a:pt x="256" y="169"/>
                    <a:pt x="256" y="169"/>
                    <a:pt x="256" y="169"/>
                  </a:cubicBezTo>
                  <a:cubicBezTo>
                    <a:pt x="256" y="160"/>
                    <a:pt x="264" y="152"/>
                    <a:pt x="273" y="152"/>
                  </a:cubicBezTo>
                  <a:cubicBezTo>
                    <a:pt x="282" y="152"/>
                    <a:pt x="290" y="160"/>
                    <a:pt x="290" y="169"/>
                  </a:cubicBezTo>
                  <a:cubicBezTo>
                    <a:pt x="290" y="200"/>
                    <a:pt x="290" y="200"/>
                    <a:pt x="290" y="200"/>
                  </a:cubicBezTo>
                  <a:cubicBezTo>
                    <a:pt x="327" y="191"/>
                    <a:pt x="351" y="158"/>
                    <a:pt x="351" y="121"/>
                  </a:cubicBezTo>
                  <a:cubicBezTo>
                    <a:pt x="351" y="76"/>
                    <a:pt x="314" y="39"/>
                    <a:pt x="269" y="39"/>
                  </a:cubicBezTo>
                  <a:close/>
                  <a:moveTo>
                    <a:pt x="293" y="197"/>
                  </a:moveTo>
                  <a:cubicBezTo>
                    <a:pt x="293" y="169"/>
                    <a:pt x="293" y="169"/>
                    <a:pt x="293" y="169"/>
                  </a:cubicBezTo>
                  <a:cubicBezTo>
                    <a:pt x="293" y="158"/>
                    <a:pt x="284" y="150"/>
                    <a:pt x="273" y="150"/>
                  </a:cubicBezTo>
                  <a:cubicBezTo>
                    <a:pt x="262" y="150"/>
                    <a:pt x="253" y="158"/>
                    <a:pt x="253" y="169"/>
                  </a:cubicBezTo>
                  <a:cubicBezTo>
                    <a:pt x="253" y="200"/>
                    <a:pt x="253" y="200"/>
                    <a:pt x="253" y="200"/>
                  </a:cubicBezTo>
                  <a:cubicBezTo>
                    <a:pt x="193" y="200"/>
                    <a:pt x="193" y="200"/>
                    <a:pt x="193" y="200"/>
                  </a:cubicBezTo>
                  <a:cubicBezTo>
                    <a:pt x="192" y="187"/>
                    <a:pt x="182" y="178"/>
                    <a:pt x="169" y="178"/>
                  </a:cubicBezTo>
                  <a:cubicBezTo>
                    <a:pt x="156" y="178"/>
                    <a:pt x="146" y="187"/>
                    <a:pt x="145" y="200"/>
                  </a:cubicBezTo>
                  <a:cubicBezTo>
                    <a:pt x="85" y="200"/>
                    <a:pt x="85" y="200"/>
                    <a:pt x="85" y="200"/>
                  </a:cubicBezTo>
                  <a:cubicBezTo>
                    <a:pt x="85" y="194"/>
                    <a:pt x="85" y="194"/>
                    <a:pt x="85" y="194"/>
                  </a:cubicBezTo>
                  <a:cubicBezTo>
                    <a:pt x="85" y="183"/>
                    <a:pt x="77" y="174"/>
                    <a:pt x="66" y="174"/>
                  </a:cubicBezTo>
                  <a:cubicBezTo>
                    <a:pt x="55" y="174"/>
                    <a:pt x="47" y="183"/>
                    <a:pt x="47" y="194"/>
                  </a:cubicBezTo>
                  <a:cubicBezTo>
                    <a:pt x="47" y="199"/>
                    <a:pt x="47" y="199"/>
                    <a:pt x="47" y="199"/>
                  </a:cubicBezTo>
                  <a:cubicBezTo>
                    <a:pt x="20" y="192"/>
                    <a:pt x="3" y="169"/>
                    <a:pt x="3" y="142"/>
                  </a:cubicBezTo>
                  <a:cubicBezTo>
                    <a:pt x="4" y="96"/>
                    <a:pt x="49" y="86"/>
                    <a:pt x="49" y="86"/>
                  </a:cubicBezTo>
                  <a:cubicBezTo>
                    <a:pt x="49" y="86"/>
                    <a:pt x="57" y="59"/>
                    <a:pt x="84" y="59"/>
                  </a:cubicBezTo>
                  <a:cubicBezTo>
                    <a:pt x="85" y="59"/>
                    <a:pt x="89" y="59"/>
                    <a:pt x="89" y="59"/>
                  </a:cubicBezTo>
                  <a:cubicBezTo>
                    <a:pt x="103" y="25"/>
                    <a:pt x="136" y="2"/>
                    <a:pt x="173" y="2"/>
                  </a:cubicBezTo>
                  <a:cubicBezTo>
                    <a:pt x="204" y="2"/>
                    <a:pt x="232" y="18"/>
                    <a:pt x="249" y="44"/>
                  </a:cubicBezTo>
                  <a:cubicBezTo>
                    <a:pt x="249" y="44"/>
                    <a:pt x="263" y="41"/>
                    <a:pt x="269" y="41"/>
                  </a:cubicBezTo>
                  <a:cubicBezTo>
                    <a:pt x="313" y="41"/>
                    <a:pt x="349" y="77"/>
                    <a:pt x="349" y="121"/>
                  </a:cubicBezTo>
                  <a:cubicBezTo>
                    <a:pt x="349" y="156"/>
                    <a:pt x="326" y="187"/>
                    <a:pt x="293" y="19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4" name="Freeform 6"/>
            <p:cNvSpPr>
              <a:spLocks noEditPoints="1"/>
            </p:cNvSpPr>
            <p:nvPr/>
          </p:nvSpPr>
          <p:spPr bwMode="auto">
            <a:xfrm>
              <a:off x="1149" y="908"/>
              <a:ext cx="45" cy="39"/>
            </a:xfrm>
            <a:custGeom>
              <a:avLst/>
              <a:gdLst>
                <a:gd name="T0" fmla="*/ 33 w 44"/>
                <a:gd name="T1" fmla="*/ 0 h 39"/>
                <a:gd name="T2" fmla="*/ 13 w 44"/>
                <a:gd name="T3" fmla="*/ 9 h 39"/>
                <a:gd name="T4" fmla="*/ 2 w 44"/>
                <a:gd name="T5" fmla="*/ 23 h 39"/>
                <a:gd name="T6" fmla="*/ 3 w 44"/>
                <a:gd name="T7" fmla="*/ 36 h 39"/>
                <a:gd name="T8" fmla="*/ 11 w 44"/>
                <a:gd name="T9" fmla="*/ 39 h 39"/>
                <a:gd name="T10" fmla="*/ 11 w 44"/>
                <a:gd name="T11" fmla="*/ 39 h 39"/>
                <a:gd name="T12" fmla="*/ 31 w 44"/>
                <a:gd name="T13" fmla="*/ 30 h 39"/>
                <a:gd name="T14" fmla="*/ 42 w 44"/>
                <a:gd name="T15" fmla="*/ 16 h 39"/>
                <a:gd name="T16" fmla="*/ 42 w 44"/>
                <a:gd name="T17" fmla="*/ 3 h 39"/>
                <a:gd name="T18" fmla="*/ 33 w 44"/>
                <a:gd name="T19" fmla="*/ 0 h 39"/>
                <a:gd name="T20" fmla="*/ 39 w 44"/>
                <a:gd name="T21" fmla="*/ 15 h 39"/>
                <a:gd name="T22" fmla="*/ 29 w 44"/>
                <a:gd name="T23" fmla="*/ 28 h 39"/>
                <a:gd name="T24" fmla="*/ 11 w 44"/>
                <a:gd name="T25" fmla="*/ 36 h 39"/>
                <a:gd name="T26" fmla="*/ 5 w 44"/>
                <a:gd name="T27" fmla="*/ 34 h 39"/>
                <a:gd name="T28" fmla="*/ 5 w 44"/>
                <a:gd name="T29" fmla="*/ 24 h 39"/>
                <a:gd name="T30" fmla="*/ 15 w 44"/>
                <a:gd name="T31" fmla="*/ 11 h 39"/>
                <a:gd name="T32" fmla="*/ 33 w 44"/>
                <a:gd name="T33" fmla="*/ 3 h 39"/>
                <a:gd name="T34" fmla="*/ 39 w 44"/>
                <a:gd name="T35" fmla="*/ 5 h 39"/>
                <a:gd name="T36" fmla="*/ 39 w 44"/>
                <a:gd name="T37"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9">
                  <a:moveTo>
                    <a:pt x="33" y="0"/>
                  </a:moveTo>
                  <a:cubicBezTo>
                    <a:pt x="27" y="0"/>
                    <a:pt x="20" y="3"/>
                    <a:pt x="13" y="9"/>
                  </a:cubicBezTo>
                  <a:cubicBezTo>
                    <a:pt x="8" y="13"/>
                    <a:pt x="4" y="18"/>
                    <a:pt x="2" y="23"/>
                  </a:cubicBezTo>
                  <a:cubicBezTo>
                    <a:pt x="0" y="28"/>
                    <a:pt x="0" y="33"/>
                    <a:pt x="3" y="36"/>
                  </a:cubicBezTo>
                  <a:cubicBezTo>
                    <a:pt x="4" y="38"/>
                    <a:pt x="7" y="39"/>
                    <a:pt x="11" y="39"/>
                  </a:cubicBezTo>
                  <a:cubicBezTo>
                    <a:pt x="11" y="39"/>
                    <a:pt x="11" y="39"/>
                    <a:pt x="11" y="39"/>
                  </a:cubicBezTo>
                  <a:cubicBezTo>
                    <a:pt x="17" y="39"/>
                    <a:pt x="24" y="36"/>
                    <a:pt x="31" y="30"/>
                  </a:cubicBezTo>
                  <a:cubicBezTo>
                    <a:pt x="36" y="26"/>
                    <a:pt x="40" y="21"/>
                    <a:pt x="42" y="16"/>
                  </a:cubicBezTo>
                  <a:cubicBezTo>
                    <a:pt x="44" y="11"/>
                    <a:pt x="44" y="6"/>
                    <a:pt x="42" y="3"/>
                  </a:cubicBezTo>
                  <a:cubicBezTo>
                    <a:pt x="40" y="1"/>
                    <a:pt x="37" y="0"/>
                    <a:pt x="33" y="0"/>
                  </a:cubicBezTo>
                  <a:close/>
                  <a:moveTo>
                    <a:pt x="39" y="15"/>
                  </a:moveTo>
                  <a:cubicBezTo>
                    <a:pt x="38" y="20"/>
                    <a:pt x="34" y="24"/>
                    <a:pt x="29" y="28"/>
                  </a:cubicBezTo>
                  <a:cubicBezTo>
                    <a:pt x="23" y="33"/>
                    <a:pt x="16" y="36"/>
                    <a:pt x="11" y="36"/>
                  </a:cubicBezTo>
                  <a:cubicBezTo>
                    <a:pt x="9" y="36"/>
                    <a:pt x="6" y="36"/>
                    <a:pt x="5" y="34"/>
                  </a:cubicBezTo>
                  <a:cubicBezTo>
                    <a:pt x="3" y="32"/>
                    <a:pt x="3" y="28"/>
                    <a:pt x="5" y="24"/>
                  </a:cubicBezTo>
                  <a:cubicBezTo>
                    <a:pt x="7" y="20"/>
                    <a:pt x="10" y="15"/>
                    <a:pt x="15" y="11"/>
                  </a:cubicBezTo>
                  <a:cubicBezTo>
                    <a:pt x="21" y="6"/>
                    <a:pt x="28" y="3"/>
                    <a:pt x="33" y="3"/>
                  </a:cubicBezTo>
                  <a:cubicBezTo>
                    <a:pt x="35" y="3"/>
                    <a:pt x="38" y="3"/>
                    <a:pt x="39" y="5"/>
                  </a:cubicBezTo>
                  <a:cubicBezTo>
                    <a:pt x="41" y="7"/>
                    <a:pt x="41" y="11"/>
                    <a:pt x="39" y="1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5" name="Freeform 7"/>
            <p:cNvSpPr>
              <a:spLocks noEditPoints="1"/>
            </p:cNvSpPr>
            <p:nvPr/>
          </p:nvSpPr>
          <p:spPr bwMode="auto">
            <a:xfrm>
              <a:off x="1115" y="953"/>
              <a:ext cx="24" cy="18"/>
            </a:xfrm>
            <a:custGeom>
              <a:avLst/>
              <a:gdLst>
                <a:gd name="T0" fmla="*/ 16 w 23"/>
                <a:gd name="T1" fmla="*/ 0 h 18"/>
                <a:gd name="T2" fmla="*/ 8 w 23"/>
                <a:gd name="T3" fmla="*/ 3 h 18"/>
                <a:gd name="T4" fmla="*/ 2 w 23"/>
                <a:gd name="T5" fmla="*/ 16 h 18"/>
                <a:gd name="T6" fmla="*/ 8 w 23"/>
                <a:gd name="T7" fmla="*/ 18 h 18"/>
                <a:gd name="T8" fmla="*/ 17 w 23"/>
                <a:gd name="T9" fmla="*/ 15 h 18"/>
                <a:gd name="T10" fmla="*/ 22 w 23"/>
                <a:gd name="T11" fmla="*/ 9 h 18"/>
                <a:gd name="T12" fmla="*/ 22 w 23"/>
                <a:gd name="T13" fmla="*/ 2 h 18"/>
                <a:gd name="T14" fmla="*/ 16 w 23"/>
                <a:gd name="T15" fmla="*/ 0 h 18"/>
                <a:gd name="T16" fmla="*/ 20 w 23"/>
                <a:gd name="T17" fmla="*/ 8 h 18"/>
                <a:gd name="T18" fmla="*/ 15 w 23"/>
                <a:gd name="T19" fmla="*/ 13 h 18"/>
                <a:gd name="T20" fmla="*/ 8 w 23"/>
                <a:gd name="T21" fmla="*/ 16 h 18"/>
                <a:gd name="T22" fmla="*/ 5 w 23"/>
                <a:gd name="T23" fmla="*/ 14 h 18"/>
                <a:gd name="T24" fmla="*/ 9 w 23"/>
                <a:gd name="T25" fmla="*/ 5 h 18"/>
                <a:gd name="T26" fmla="*/ 16 w 23"/>
                <a:gd name="T27" fmla="*/ 2 h 18"/>
                <a:gd name="T28" fmla="*/ 20 w 23"/>
                <a:gd name="T29" fmla="*/ 4 h 18"/>
                <a:gd name="T30" fmla="*/ 20 w 23"/>
                <a:gd name="T3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18">
                  <a:moveTo>
                    <a:pt x="16" y="0"/>
                  </a:moveTo>
                  <a:cubicBezTo>
                    <a:pt x="14" y="0"/>
                    <a:pt x="11" y="1"/>
                    <a:pt x="8" y="3"/>
                  </a:cubicBezTo>
                  <a:cubicBezTo>
                    <a:pt x="2" y="6"/>
                    <a:pt x="0" y="12"/>
                    <a:pt x="2" y="16"/>
                  </a:cubicBezTo>
                  <a:cubicBezTo>
                    <a:pt x="4" y="17"/>
                    <a:pt x="6" y="18"/>
                    <a:pt x="8" y="18"/>
                  </a:cubicBezTo>
                  <a:cubicBezTo>
                    <a:pt x="11" y="18"/>
                    <a:pt x="14" y="17"/>
                    <a:pt x="17" y="15"/>
                  </a:cubicBezTo>
                  <a:cubicBezTo>
                    <a:pt x="19" y="14"/>
                    <a:pt x="21" y="11"/>
                    <a:pt x="22" y="9"/>
                  </a:cubicBezTo>
                  <a:cubicBezTo>
                    <a:pt x="23" y="7"/>
                    <a:pt x="23" y="4"/>
                    <a:pt x="22" y="2"/>
                  </a:cubicBezTo>
                  <a:cubicBezTo>
                    <a:pt x="21" y="1"/>
                    <a:pt x="19" y="0"/>
                    <a:pt x="16" y="0"/>
                  </a:cubicBezTo>
                  <a:close/>
                  <a:moveTo>
                    <a:pt x="20" y="8"/>
                  </a:moveTo>
                  <a:cubicBezTo>
                    <a:pt x="19" y="10"/>
                    <a:pt x="17" y="12"/>
                    <a:pt x="15" y="13"/>
                  </a:cubicBezTo>
                  <a:cubicBezTo>
                    <a:pt x="13" y="15"/>
                    <a:pt x="10" y="16"/>
                    <a:pt x="8" y="16"/>
                  </a:cubicBezTo>
                  <a:cubicBezTo>
                    <a:pt x="7" y="16"/>
                    <a:pt x="5" y="15"/>
                    <a:pt x="5" y="14"/>
                  </a:cubicBezTo>
                  <a:cubicBezTo>
                    <a:pt x="3" y="12"/>
                    <a:pt x="5" y="8"/>
                    <a:pt x="9" y="5"/>
                  </a:cubicBezTo>
                  <a:cubicBezTo>
                    <a:pt x="12" y="3"/>
                    <a:pt x="14" y="2"/>
                    <a:pt x="16" y="2"/>
                  </a:cubicBezTo>
                  <a:cubicBezTo>
                    <a:pt x="18" y="2"/>
                    <a:pt x="19" y="3"/>
                    <a:pt x="20" y="4"/>
                  </a:cubicBezTo>
                  <a:cubicBezTo>
                    <a:pt x="21" y="5"/>
                    <a:pt x="20" y="7"/>
                    <a:pt x="20" y="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6" name="Freeform 8"/>
            <p:cNvSpPr>
              <a:spLocks/>
            </p:cNvSpPr>
            <p:nvPr/>
          </p:nvSpPr>
          <p:spPr bwMode="auto">
            <a:xfrm>
              <a:off x="1100" y="1081"/>
              <a:ext cx="2" cy="18"/>
            </a:xfrm>
            <a:custGeom>
              <a:avLst/>
              <a:gdLst>
                <a:gd name="T0" fmla="*/ 1 w 2"/>
                <a:gd name="T1" fmla="*/ 18 h 18"/>
                <a:gd name="T2" fmla="*/ 2 w 2"/>
                <a:gd name="T3" fmla="*/ 16 h 18"/>
                <a:gd name="T4" fmla="*/ 2 w 2"/>
                <a:gd name="T5" fmla="*/ 2 h 18"/>
                <a:gd name="T6" fmla="*/ 1 w 2"/>
                <a:gd name="T7" fmla="*/ 0 h 18"/>
                <a:gd name="T8" fmla="*/ 0 w 2"/>
                <a:gd name="T9" fmla="*/ 2 h 18"/>
                <a:gd name="T10" fmla="*/ 0 w 2"/>
                <a:gd name="T11" fmla="*/ 16 h 18"/>
                <a:gd name="T12" fmla="*/ 1 w 2"/>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 h="18">
                  <a:moveTo>
                    <a:pt x="1" y="18"/>
                  </a:moveTo>
                  <a:cubicBezTo>
                    <a:pt x="2" y="18"/>
                    <a:pt x="2" y="17"/>
                    <a:pt x="2" y="16"/>
                  </a:cubicBezTo>
                  <a:cubicBezTo>
                    <a:pt x="2" y="2"/>
                    <a:pt x="2" y="2"/>
                    <a:pt x="2" y="2"/>
                  </a:cubicBezTo>
                  <a:cubicBezTo>
                    <a:pt x="2" y="1"/>
                    <a:pt x="2" y="0"/>
                    <a:pt x="1" y="0"/>
                  </a:cubicBezTo>
                  <a:cubicBezTo>
                    <a:pt x="0" y="0"/>
                    <a:pt x="0" y="1"/>
                    <a:pt x="0" y="2"/>
                  </a:cubicBezTo>
                  <a:cubicBezTo>
                    <a:pt x="0" y="16"/>
                    <a:pt x="0" y="16"/>
                    <a:pt x="0" y="16"/>
                  </a:cubicBezTo>
                  <a:cubicBezTo>
                    <a:pt x="0" y="17"/>
                    <a:pt x="0" y="18"/>
                    <a:pt x="1" y="1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7" name="Freeform 9"/>
            <p:cNvSpPr>
              <a:spLocks/>
            </p:cNvSpPr>
            <p:nvPr/>
          </p:nvSpPr>
          <p:spPr bwMode="auto">
            <a:xfrm>
              <a:off x="1118" y="1084"/>
              <a:ext cx="3" cy="17"/>
            </a:xfrm>
            <a:custGeom>
              <a:avLst/>
              <a:gdLst>
                <a:gd name="T0" fmla="*/ 1 w 3"/>
                <a:gd name="T1" fmla="*/ 17 h 17"/>
                <a:gd name="T2" fmla="*/ 3 w 3"/>
                <a:gd name="T3" fmla="*/ 16 h 17"/>
                <a:gd name="T4" fmla="*/ 3 w 3"/>
                <a:gd name="T5" fmla="*/ 1 h 17"/>
                <a:gd name="T6" fmla="*/ 1 w 3"/>
                <a:gd name="T7" fmla="*/ 0 h 17"/>
                <a:gd name="T8" fmla="*/ 0 w 3"/>
                <a:gd name="T9" fmla="*/ 1 h 17"/>
                <a:gd name="T10" fmla="*/ 0 w 3"/>
                <a:gd name="T11" fmla="*/ 16 h 17"/>
                <a:gd name="T12" fmla="*/ 1 w 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1" y="17"/>
                  </a:moveTo>
                  <a:cubicBezTo>
                    <a:pt x="2" y="17"/>
                    <a:pt x="3" y="17"/>
                    <a:pt x="3" y="16"/>
                  </a:cubicBezTo>
                  <a:cubicBezTo>
                    <a:pt x="3" y="1"/>
                    <a:pt x="3" y="1"/>
                    <a:pt x="3" y="1"/>
                  </a:cubicBezTo>
                  <a:cubicBezTo>
                    <a:pt x="3" y="1"/>
                    <a:pt x="2" y="0"/>
                    <a:pt x="1" y="0"/>
                  </a:cubicBezTo>
                  <a:cubicBezTo>
                    <a:pt x="1" y="0"/>
                    <a:pt x="0" y="1"/>
                    <a:pt x="0" y="1"/>
                  </a:cubicBezTo>
                  <a:cubicBezTo>
                    <a:pt x="0" y="16"/>
                    <a:pt x="0" y="16"/>
                    <a:pt x="0" y="16"/>
                  </a:cubicBezTo>
                  <a:cubicBezTo>
                    <a:pt x="0" y="17"/>
                    <a:pt x="1" y="17"/>
                    <a:pt x="1" y="1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8" name="Freeform 10"/>
            <p:cNvSpPr>
              <a:spLocks/>
            </p:cNvSpPr>
            <p:nvPr/>
          </p:nvSpPr>
          <p:spPr bwMode="auto">
            <a:xfrm>
              <a:off x="1100" y="1107"/>
              <a:ext cx="2" cy="18"/>
            </a:xfrm>
            <a:custGeom>
              <a:avLst/>
              <a:gdLst>
                <a:gd name="T0" fmla="*/ 0 w 2"/>
                <a:gd name="T1" fmla="*/ 16 h 17"/>
                <a:gd name="T2" fmla="*/ 1 w 2"/>
                <a:gd name="T3" fmla="*/ 17 h 17"/>
                <a:gd name="T4" fmla="*/ 2 w 2"/>
                <a:gd name="T5" fmla="*/ 16 h 17"/>
                <a:gd name="T6" fmla="*/ 2 w 2"/>
                <a:gd name="T7" fmla="*/ 1 h 17"/>
                <a:gd name="T8" fmla="*/ 1 w 2"/>
                <a:gd name="T9" fmla="*/ 0 h 17"/>
                <a:gd name="T10" fmla="*/ 0 w 2"/>
                <a:gd name="T11" fmla="*/ 1 h 17"/>
                <a:gd name="T12" fmla="*/ 0 w 2"/>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2" h="17">
                  <a:moveTo>
                    <a:pt x="0" y="16"/>
                  </a:moveTo>
                  <a:cubicBezTo>
                    <a:pt x="0" y="16"/>
                    <a:pt x="0" y="17"/>
                    <a:pt x="1" y="17"/>
                  </a:cubicBezTo>
                  <a:cubicBezTo>
                    <a:pt x="2" y="17"/>
                    <a:pt x="2" y="16"/>
                    <a:pt x="2" y="16"/>
                  </a:cubicBezTo>
                  <a:cubicBezTo>
                    <a:pt x="2" y="1"/>
                    <a:pt x="2" y="1"/>
                    <a:pt x="2" y="1"/>
                  </a:cubicBezTo>
                  <a:cubicBezTo>
                    <a:pt x="2" y="0"/>
                    <a:pt x="2" y="0"/>
                    <a:pt x="1" y="0"/>
                  </a:cubicBezTo>
                  <a:cubicBezTo>
                    <a:pt x="0" y="0"/>
                    <a:pt x="0" y="0"/>
                    <a:pt x="0" y="1"/>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69" name="Freeform 11"/>
            <p:cNvSpPr>
              <a:spLocks/>
            </p:cNvSpPr>
            <p:nvPr/>
          </p:nvSpPr>
          <p:spPr bwMode="auto">
            <a:xfrm>
              <a:off x="1118" y="1109"/>
              <a:ext cx="3" cy="19"/>
            </a:xfrm>
            <a:custGeom>
              <a:avLst/>
              <a:gdLst>
                <a:gd name="T0" fmla="*/ 0 w 3"/>
                <a:gd name="T1" fmla="*/ 16 h 18"/>
                <a:gd name="T2" fmla="*/ 1 w 3"/>
                <a:gd name="T3" fmla="*/ 18 h 18"/>
                <a:gd name="T4" fmla="*/ 3 w 3"/>
                <a:gd name="T5" fmla="*/ 16 h 18"/>
                <a:gd name="T6" fmla="*/ 3 w 3"/>
                <a:gd name="T7" fmla="*/ 2 h 18"/>
                <a:gd name="T8" fmla="*/ 1 w 3"/>
                <a:gd name="T9" fmla="*/ 0 h 18"/>
                <a:gd name="T10" fmla="*/ 0 w 3"/>
                <a:gd name="T11" fmla="*/ 2 h 18"/>
                <a:gd name="T12" fmla="*/ 0 w 3"/>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3" h="18">
                  <a:moveTo>
                    <a:pt x="0" y="16"/>
                  </a:moveTo>
                  <a:cubicBezTo>
                    <a:pt x="0" y="17"/>
                    <a:pt x="1" y="18"/>
                    <a:pt x="1" y="18"/>
                  </a:cubicBezTo>
                  <a:cubicBezTo>
                    <a:pt x="2" y="18"/>
                    <a:pt x="3" y="17"/>
                    <a:pt x="3" y="16"/>
                  </a:cubicBezTo>
                  <a:cubicBezTo>
                    <a:pt x="3" y="2"/>
                    <a:pt x="3" y="2"/>
                    <a:pt x="3" y="2"/>
                  </a:cubicBezTo>
                  <a:cubicBezTo>
                    <a:pt x="3" y="1"/>
                    <a:pt x="2" y="0"/>
                    <a:pt x="1" y="0"/>
                  </a:cubicBezTo>
                  <a:cubicBezTo>
                    <a:pt x="1" y="0"/>
                    <a:pt x="0" y="1"/>
                    <a:pt x="0" y="2"/>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0" name="Freeform 12"/>
            <p:cNvSpPr>
              <a:spLocks/>
            </p:cNvSpPr>
            <p:nvPr/>
          </p:nvSpPr>
          <p:spPr bwMode="auto">
            <a:xfrm>
              <a:off x="1203" y="1089"/>
              <a:ext cx="2" cy="27"/>
            </a:xfrm>
            <a:custGeom>
              <a:avLst/>
              <a:gdLst>
                <a:gd name="T0" fmla="*/ 1 w 2"/>
                <a:gd name="T1" fmla="*/ 26 h 26"/>
                <a:gd name="T2" fmla="*/ 2 w 2"/>
                <a:gd name="T3" fmla="*/ 24 h 26"/>
                <a:gd name="T4" fmla="*/ 2 w 2"/>
                <a:gd name="T5" fmla="*/ 2 h 26"/>
                <a:gd name="T6" fmla="*/ 1 w 2"/>
                <a:gd name="T7" fmla="*/ 0 h 26"/>
                <a:gd name="T8" fmla="*/ 0 w 2"/>
                <a:gd name="T9" fmla="*/ 2 h 26"/>
                <a:gd name="T10" fmla="*/ 0 w 2"/>
                <a:gd name="T11" fmla="*/ 24 h 26"/>
                <a:gd name="T12" fmla="*/ 1 w 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 h="26">
                  <a:moveTo>
                    <a:pt x="1" y="26"/>
                  </a:moveTo>
                  <a:cubicBezTo>
                    <a:pt x="2" y="26"/>
                    <a:pt x="2" y="25"/>
                    <a:pt x="2" y="24"/>
                  </a:cubicBezTo>
                  <a:cubicBezTo>
                    <a:pt x="2" y="2"/>
                    <a:pt x="2" y="2"/>
                    <a:pt x="2" y="2"/>
                  </a:cubicBezTo>
                  <a:cubicBezTo>
                    <a:pt x="2" y="1"/>
                    <a:pt x="2" y="0"/>
                    <a:pt x="1" y="0"/>
                  </a:cubicBezTo>
                  <a:cubicBezTo>
                    <a:pt x="0" y="0"/>
                    <a:pt x="0" y="1"/>
                    <a:pt x="0" y="2"/>
                  </a:cubicBezTo>
                  <a:cubicBezTo>
                    <a:pt x="0" y="24"/>
                    <a:pt x="0" y="24"/>
                    <a:pt x="0" y="24"/>
                  </a:cubicBezTo>
                  <a:cubicBezTo>
                    <a:pt x="0" y="25"/>
                    <a:pt x="0" y="26"/>
                    <a:pt x="1" y="2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1" name="Freeform 13"/>
            <p:cNvSpPr>
              <a:spLocks/>
            </p:cNvSpPr>
            <p:nvPr/>
          </p:nvSpPr>
          <p:spPr bwMode="auto">
            <a:xfrm>
              <a:off x="1224" y="1084"/>
              <a:ext cx="2" cy="25"/>
            </a:xfrm>
            <a:custGeom>
              <a:avLst/>
              <a:gdLst>
                <a:gd name="T0" fmla="*/ 1 w 2"/>
                <a:gd name="T1" fmla="*/ 25 h 25"/>
                <a:gd name="T2" fmla="*/ 2 w 2"/>
                <a:gd name="T3" fmla="*/ 24 h 25"/>
                <a:gd name="T4" fmla="*/ 2 w 2"/>
                <a:gd name="T5" fmla="*/ 1 h 25"/>
                <a:gd name="T6" fmla="*/ 1 w 2"/>
                <a:gd name="T7" fmla="*/ 0 h 25"/>
                <a:gd name="T8" fmla="*/ 0 w 2"/>
                <a:gd name="T9" fmla="*/ 1 h 25"/>
                <a:gd name="T10" fmla="*/ 0 w 2"/>
                <a:gd name="T11" fmla="*/ 24 h 25"/>
                <a:gd name="T12" fmla="*/ 1 w 2"/>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 h="25">
                  <a:moveTo>
                    <a:pt x="1" y="25"/>
                  </a:moveTo>
                  <a:cubicBezTo>
                    <a:pt x="2" y="25"/>
                    <a:pt x="2" y="25"/>
                    <a:pt x="2" y="24"/>
                  </a:cubicBezTo>
                  <a:cubicBezTo>
                    <a:pt x="2" y="1"/>
                    <a:pt x="2" y="1"/>
                    <a:pt x="2" y="1"/>
                  </a:cubicBezTo>
                  <a:cubicBezTo>
                    <a:pt x="2" y="1"/>
                    <a:pt x="2" y="0"/>
                    <a:pt x="1" y="0"/>
                  </a:cubicBezTo>
                  <a:cubicBezTo>
                    <a:pt x="0" y="0"/>
                    <a:pt x="0" y="1"/>
                    <a:pt x="0" y="1"/>
                  </a:cubicBezTo>
                  <a:cubicBezTo>
                    <a:pt x="0" y="24"/>
                    <a:pt x="0" y="24"/>
                    <a:pt x="0" y="24"/>
                  </a:cubicBezTo>
                  <a:cubicBezTo>
                    <a:pt x="0" y="25"/>
                    <a:pt x="0" y="25"/>
                    <a:pt x="1" y="2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2" name="Freeform 14"/>
            <p:cNvSpPr>
              <a:spLocks/>
            </p:cNvSpPr>
            <p:nvPr/>
          </p:nvSpPr>
          <p:spPr bwMode="auto">
            <a:xfrm>
              <a:off x="1311" y="1051"/>
              <a:ext cx="3" cy="17"/>
            </a:xfrm>
            <a:custGeom>
              <a:avLst/>
              <a:gdLst>
                <a:gd name="T0" fmla="*/ 1 w 3"/>
                <a:gd name="T1" fmla="*/ 16 h 16"/>
                <a:gd name="T2" fmla="*/ 3 w 3"/>
                <a:gd name="T3" fmla="*/ 15 h 16"/>
                <a:gd name="T4" fmla="*/ 3 w 3"/>
                <a:gd name="T5" fmla="*/ 1 h 16"/>
                <a:gd name="T6" fmla="*/ 1 w 3"/>
                <a:gd name="T7" fmla="*/ 0 h 16"/>
                <a:gd name="T8" fmla="*/ 0 w 3"/>
                <a:gd name="T9" fmla="*/ 1 h 16"/>
                <a:gd name="T10" fmla="*/ 0 w 3"/>
                <a:gd name="T11" fmla="*/ 15 h 16"/>
                <a:gd name="T12" fmla="*/ 1 w 3"/>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1" y="16"/>
                  </a:moveTo>
                  <a:cubicBezTo>
                    <a:pt x="2" y="16"/>
                    <a:pt x="3" y="15"/>
                    <a:pt x="3" y="15"/>
                  </a:cubicBezTo>
                  <a:cubicBezTo>
                    <a:pt x="3" y="1"/>
                    <a:pt x="3" y="1"/>
                    <a:pt x="3" y="1"/>
                  </a:cubicBezTo>
                  <a:cubicBezTo>
                    <a:pt x="3" y="1"/>
                    <a:pt x="2" y="0"/>
                    <a:pt x="1" y="0"/>
                  </a:cubicBezTo>
                  <a:cubicBezTo>
                    <a:pt x="1" y="0"/>
                    <a:pt x="0" y="1"/>
                    <a:pt x="0" y="1"/>
                  </a:cubicBezTo>
                  <a:cubicBezTo>
                    <a:pt x="0" y="15"/>
                    <a:pt x="0" y="15"/>
                    <a:pt x="0" y="15"/>
                  </a:cubicBezTo>
                  <a:cubicBezTo>
                    <a:pt x="0" y="15"/>
                    <a:pt x="1" y="16"/>
                    <a:pt x="1" y="1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3" name="Freeform 15"/>
            <p:cNvSpPr>
              <a:spLocks/>
            </p:cNvSpPr>
            <p:nvPr/>
          </p:nvSpPr>
          <p:spPr bwMode="auto">
            <a:xfrm>
              <a:off x="1329" y="1054"/>
              <a:ext cx="3" cy="17"/>
            </a:xfrm>
            <a:custGeom>
              <a:avLst/>
              <a:gdLst>
                <a:gd name="T0" fmla="*/ 2 w 3"/>
                <a:gd name="T1" fmla="*/ 16 h 16"/>
                <a:gd name="T2" fmla="*/ 3 w 3"/>
                <a:gd name="T3" fmla="*/ 14 h 16"/>
                <a:gd name="T4" fmla="*/ 3 w 3"/>
                <a:gd name="T5" fmla="*/ 1 h 16"/>
                <a:gd name="T6" fmla="*/ 2 w 3"/>
                <a:gd name="T7" fmla="*/ 0 h 16"/>
                <a:gd name="T8" fmla="*/ 0 w 3"/>
                <a:gd name="T9" fmla="*/ 1 h 16"/>
                <a:gd name="T10" fmla="*/ 0 w 3"/>
                <a:gd name="T11" fmla="*/ 14 h 16"/>
                <a:gd name="T12" fmla="*/ 2 w 3"/>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2" y="16"/>
                  </a:moveTo>
                  <a:cubicBezTo>
                    <a:pt x="3" y="16"/>
                    <a:pt x="3" y="15"/>
                    <a:pt x="3" y="14"/>
                  </a:cubicBezTo>
                  <a:cubicBezTo>
                    <a:pt x="3" y="1"/>
                    <a:pt x="3" y="1"/>
                    <a:pt x="3" y="1"/>
                  </a:cubicBezTo>
                  <a:cubicBezTo>
                    <a:pt x="3" y="0"/>
                    <a:pt x="3" y="0"/>
                    <a:pt x="2" y="0"/>
                  </a:cubicBezTo>
                  <a:cubicBezTo>
                    <a:pt x="1" y="0"/>
                    <a:pt x="0" y="0"/>
                    <a:pt x="0" y="1"/>
                  </a:cubicBezTo>
                  <a:cubicBezTo>
                    <a:pt x="0" y="14"/>
                    <a:pt x="0" y="14"/>
                    <a:pt x="0" y="14"/>
                  </a:cubicBezTo>
                  <a:cubicBezTo>
                    <a:pt x="0" y="15"/>
                    <a:pt x="1" y="16"/>
                    <a:pt x="2" y="1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4" name="Freeform 16"/>
            <p:cNvSpPr>
              <a:spLocks/>
            </p:cNvSpPr>
            <p:nvPr/>
          </p:nvSpPr>
          <p:spPr bwMode="auto">
            <a:xfrm>
              <a:off x="1311" y="1077"/>
              <a:ext cx="3" cy="16"/>
            </a:xfrm>
            <a:custGeom>
              <a:avLst/>
              <a:gdLst>
                <a:gd name="T0" fmla="*/ 0 w 3"/>
                <a:gd name="T1" fmla="*/ 15 h 16"/>
                <a:gd name="T2" fmla="*/ 1 w 3"/>
                <a:gd name="T3" fmla="*/ 16 h 16"/>
                <a:gd name="T4" fmla="*/ 3 w 3"/>
                <a:gd name="T5" fmla="*/ 15 h 16"/>
                <a:gd name="T6" fmla="*/ 3 w 3"/>
                <a:gd name="T7" fmla="*/ 2 h 16"/>
                <a:gd name="T8" fmla="*/ 1 w 3"/>
                <a:gd name="T9" fmla="*/ 0 h 16"/>
                <a:gd name="T10" fmla="*/ 0 w 3"/>
                <a:gd name="T11" fmla="*/ 2 h 16"/>
                <a:gd name="T12" fmla="*/ 0 w 3"/>
                <a:gd name="T13" fmla="*/ 15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0" y="15"/>
                  </a:moveTo>
                  <a:cubicBezTo>
                    <a:pt x="0" y="16"/>
                    <a:pt x="1" y="16"/>
                    <a:pt x="1" y="16"/>
                  </a:cubicBezTo>
                  <a:cubicBezTo>
                    <a:pt x="2" y="16"/>
                    <a:pt x="3" y="16"/>
                    <a:pt x="3" y="15"/>
                  </a:cubicBezTo>
                  <a:cubicBezTo>
                    <a:pt x="3" y="2"/>
                    <a:pt x="3" y="2"/>
                    <a:pt x="3" y="2"/>
                  </a:cubicBezTo>
                  <a:cubicBezTo>
                    <a:pt x="3" y="1"/>
                    <a:pt x="2" y="0"/>
                    <a:pt x="1" y="0"/>
                  </a:cubicBezTo>
                  <a:cubicBezTo>
                    <a:pt x="1" y="0"/>
                    <a:pt x="0" y="1"/>
                    <a:pt x="0" y="2"/>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5" name="Freeform 17"/>
            <p:cNvSpPr>
              <a:spLocks/>
            </p:cNvSpPr>
            <p:nvPr/>
          </p:nvSpPr>
          <p:spPr bwMode="auto">
            <a:xfrm>
              <a:off x="1329" y="1080"/>
              <a:ext cx="3" cy="16"/>
            </a:xfrm>
            <a:custGeom>
              <a:avLst/>
              <a:gdLst>
                <a:gd name="T0" fmla="*/ 0 w 3"/>
                <a:gd name="T1" fmla="*/ 15 h 16"/>
                <a:gd name="T2" fmla="*/ 2 w 3"/>
                <a:gd name="T3" fmla="*/ 16 h 16"/>
                <a:gd name="T4" fmla="*/ 3 w 3"/>
                <a:gd name="T5" fmla="*/ 15 h 16"/>
                <a:gd name="T6" fmla="*/ 3 w 3"/>
                <a:gd name="T7" fmla="*/ 1 h 16"/>
                <a:gd name="T8" fmla="*/ 2 w 3"/>
                <a:gd name="T9" fmla="*/ 0 h 16"/>
                <a:gd name="T10" fmla="*/ 0 w 3"/>
                <a:gd name="T11" fmla="*/ 1 h 16"/>
                <a:gd name="T12" fmla="*/ 0 w 3"/>
                <a:gd name="T13" fmla="*/ 15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0" y="15"/>
                  </a:moveTo>
                  <a:cubicBezTo>
                    <a:pt x="0" y="15"/>
                    <a:pt x="1" y="16"/>
                    <a:pt x="2" y="16"/>
                  </a:cubicBezTo>
                  <a:cubicBezTo>
                    <a:pt x="3" y="16"/>
                    <a:pt x="3" y="15"/>
                    <a:pt x="3" y="15"/>
                  </a:cubicBezTo>
                  <a:cubicBezTo>
                    <a:pt x="3" y="1"/>
                    <a:pt x="3" y="1"/>
                    <a:pt x="3" y="1"/>
                  </a:cubicBezTo>
                  <a:cubicBezTo>
                    <a:pt x="3" y="1"/>
                    <a:pt x="3" y="0"/>
                    <a:pt x="2" y="0"/>
                  </a:cubicBezTo>
                  <a:cubicBezTo>
                    <a:pt x="1" y="0"/>
                    <a:pt x="0" y="1"/>
                    <a:pt x="0" y="1"/>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6" name="Freeform 18"/>
            <p:cNvSpPr>
              <a:spLocks/>
            </p:cNvSpPr>
            <p:nvPr/>
          </p:nvSpPr>
          <p:spPr bwMode="auto">
            <a:xfrm>
              <a:off x="1100" y="1133"/>
              <a:ext cx="2" cy="17"/>
            </a:xfrm>
            <a:custGeom>
              <a:avLst/>
              <a:gdLst>
                <a:gd name="T0" fmla="*/ 0 w 2"/>
                <a:gd name="T1" fmla="*/ 16 h 17"/>
                <a:gd name="T2" fmla="*/ 1 w 2"/>
                <a:gd name="T3" fmla="*/ 17 h 17"/>
                <a:gd name="T4" fmla="*/ 2 w 2"/>
                <a:gd name="T5" fmla="*/ 16 h 17"/>
                <a:gd name="T6" fmla="*/ 2 w 2"/>
                <a:gd name="T7" fmla="*/ 1 h 17"/>
                <a:gd name="T8" fmla="*/ 1 w 2"/>
                <a:gd name="T9" fmla="*/ 0 h 17"/>
                <a:gd name="T10" fmla="*/ 0 w 2"/>
                <a:gd name="T11" fmla="*/ 1 h 17"/>
                <a:gd name="T12" fmla="*/ 0 w 2"/>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2" h="17">
                  <a:moveTo>
                    <a:pt x="0" y="16"/>
                  </a:moveTo>
                  <a:cubicBezTo>
                    <a:pt x="0" y="17"/>
                    <a:pt x="0" y="17"/>
                    <a:pt x="1" y="17"/>
                  </a:cubicBezTo>
                  <a:cubicBezTo>
                    <a:pt x="2" y="17"/>
                    <a:pt x="2" y="17"/>
                    <a:pt x="2" y="16"/>
                  </a:cubicBezTo>
                  <a:cubicBezTo>
                    <a:pt x="2" y="1"/>
                    <a:pt x="2" y="1"/>
                    <a:pt x="2" y="1"/>
                  </a:cubicBezTo>
                  <a:cubicBezTo>
                    <a:pt x="2" y="0"/>
                    <a:pt x="2" y="0"/>
                    <a:pt x="1" y="0"/>
                  </a:cubicBezTo>
                  <a:cubicBezTo>
                    <a:pt x="0" y="0"/>
                    <a:pt x="0" y="0"/>
                    <a:pt x="0" y="1"/>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7" name="Freeform 19"/>
            <p:cNvSpPr>
              <a:spLocks/>
            </p:cNvSpPr>
            <p:nvPr/>
          </p:nvSpPr>
          <p:spPr bwMode="auto">
            <a:xfrm>
              <a:off x="1118" y="1136"/>
              <a:ext cx="3" cy="17"/>
            </a:xfrm>
            <a:custGeom>
              <a:avLst/>
              <a:gdLst>
                <a:gd name="T0" fmla="*/ 0 w 3"/>
                <a:gd name="T1" fmla="*/ 15 h 17"/>
                <a:gd name="T2" fmla="*/ 1 w 3"/>
                <a:gd name="T3" fmla="*/ 17 h 17"/>
                <a:gd name="T4" fmla="*/ 3 w 3"/>
                <a:gd name="T5" fmla="*/ 15 h 17"/>
                <a:gd name="T6" fmla="*/ 3 w 3"/>
                <a:gd name="T7" fmla="*/ 1 h 17"/>
                <a:gd name="T8" fmla="*/ 1 w 3"/>
                <a:gd name="T9" fmla="*/ 0 h 17"/>
                <a:gd name="T10" fmla="*/ 0 w 3"/>
                <a:gd name="T11" fmla="*/ 1 h 17"/>
                <a:gd name="T12" fmla="*/ 0 w 3"/>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0" y="15"/>
                  </a:moveTo>
                  <a:cubicBezTo>
                    <a:pt x="0" y="16"/>
                    <a:pt x="1" y="17"/>
                    <a:pt x="1" y="17"/>
                  </a:cubicBezTo>
                  <a:cubicBezTo>
                    <a:pt x="2" y="17"/>
                    <a:pt x="3" y="16"/>
                    <a:pt x="3" y="15"/>
                  </a:cubicBezTo>
                  <a:cubicBezTo>
                    <a:pt x="3" y="1"/>
                    <a:pt x="3" y="1"/>
                    <a:pt x="3" y="1"/>
                  </a:cubicBezTo>
                  <a:cubicBezTo>
                    <a:pt x="3" y="0"/>
                    <a:pt x="2" y="0"/>
                    <a:pt x="1" y="0"/>
                  </a:cubicBezTo>
                  <a:cubicBezTo>
                    <a:pt x="1" y="0"/>
                    <a:pt x="0" y="0"/>
                    <a:pt x="0" y="1"/>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8" name="Freeform 20"/>
            <p:cNvSpPr>
              <a:spLocks/>
            </p:cNvSpPr>
            <p:nvPr/>
          </p:nvSpPr>
          <p:spPr bwMode="auto">
            <a:xfrm>
              <a:off x="1109" y="1200"/>
              <a:ext cx="3" cy="14"/>
            </a:xfrm>
            <a:custGeom>
              <a:avLst/>
              <a:gdLst>
                <a:gd name="T0" fmla="*/ 1 w 3"/>
                <a:gd name="T1" fmla="*/ 0 h 14"/>
                <a:gd name="T2" fmla="*/ 0 w 3"/>
                <a:gd name="T3" fmla="*/ 2 h 14"/>
                <a:gd name="T4" fmla="*/ 0 w 3"/>
                <a:gd name="T5" fmla="*/ 12 h 14"/>
                <a:gd name="T6" fmla="*/ 1 w 3"/>
                <a:gd name="T7" fmla="*/ 14 h 14"/>
                <a:gd name="T8" fmla="*/ 3 w 3"/>
                <a:gd name="T9" fmla="*/ 12 h 14"/>
                <a:gd name="T10" fmla="*/ 3 w 3"/>
                <a:gd name="T11" fmla="*/ 2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1"/>
                    <a:pt x="0" y="2"/>
                  </a:cubicBezTo>
                  <a:cubicBezTo>
                    <a:pt x="0" y="12"/>
                    <a:pt x="0" y="12"/>
                    <a:pt x="0" y="12"/>
                  </a:cubicBezTo>
                  <a:cubicBezTo>
                    <a:pt x="0" y="13"/>
                    <a:pt x="1" y="14"/>
                    <a:pt x="1" y="14"/>
                  </a:cubicBezTo>
                  <a:cubicBezTo>
                    <a:pt x="2" y="14"/>
                    <a:pt x="3" y="13"/>
                    <a:pt x="3" y="12"/>
                  </a:cubicBezTo>
                  <a:cubicBezTo>
                    <a:pt x="3" y="2"/>
                    <a:pt x="3" y="2"/>
                    <a:pt x="3" y="2"/>
                  </a:cubicBezTo>
                  <a:cubicBezTo>
                    <a:pt x="3" y="1"/>
                    <a:pt x="2" y="0"/>
                    <a:pt x="1"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9" name="Freeform 21"/>
            <p:cNvSpPr>
              <a:spLocks/>
            </p:cNvSpPr>
            <p:nvPr/>
          </p:nvSpPr>
          <p:spPr bwMode="auto">
            <a:xfrm>
              <a:off x="1090" y="1199"/>
              <a:ext cx="9" cy="11"/>
            </a:xfrm>
            <a:custGeom>
              <a:avLst/>
              <a:gdLst>
                <a:gd name="T0" fmla="*/ 6 w 9"/>
                <a:gd name="T1" fmla="*/ 1 h 11"/>
                <a:gd name="T2" fmla="*/ 0 w 9"/>
                <a:gd name="T3" fmla="*/ 9 h 11"/>
                <a:gd name="T4" fmla="*/ 1 w 9"/>
                <a:gd name="T5" fmla="*/ 11 h 11"/>
                <a:gd name="T6" fmla="*/ 1 w 9"/>
                <a:gd name="T7" fmla="*/ 11 h 11"/>
                <a:gd name="T8" fmla="*/ 2 w 9"/>
                <a:gd name="T9" fmla="*/ 11 h 11"/>
                <a:gd name="T10" fmla="*/ 8 w 9"/>
                <a:gd name="T11" fmla="*/ 3 h 11"/>
                <a:gd name="T12" fmla="*/ 8 w 9"/>
                <a:gd name="T13" fmla="*/ 1 h 11"/>
                <a:gd name="T14" fmla="*/ 6 w 9"/>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6" y="1"/>
                  </a:moveTo>
                  <a:cubicBezTo>
                    <a:pt x="0" y="9"/>
                    <a:pt x="0" y="9"/>
                    <a:pt x="0" y="9"/>
                  </a:cubicBezTo>
                  <a:cubicBezTo>
                    <a:pt x="0" y="10"/>
                    <a:pt x="0" y="10"/>
                    <a:pt x="1" y="11"/>
                  </a:cubicBezTo>
                  <a:cubicBezTo>
                    <a:pt x="1" y="11"/>
                    <a:pt x="1" y="11"/>
                    <a:pt x="1" y="11"/>
                  </a:cubicBezTo>
                  <a:cubicBezTo>
                    <a:pt x="2" y="11"/>
                    <a:pt x="2" y="11"/>
                    <a:pt x="2" y="11"/>
                  </a:cubicBezTo>
                  <a:cubicBezTo>
                    <a:pt x="8" y="3"/>
                    <a:pt x="8" y="3"/>
                    <a:pt x="8" y="3"/>
                  </a:cubicBezTo>
                  <a:cubicBezTo>
                    <a:pt x="9" y="2"/>
                    <a:pt x="9" y="1"/>
                    <a:pt x="8" y="1"/>
                  </a:cubicBezTo>
                  <a:cubicBezTo>
                    <a:pt x="8" y="0"/>
                    <a:pt x="7" y="1"/>
                    <a:pt x="6" y="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0" name="Freeform 22"/>
            <p:cNvSpPr>
              <a:spLocks/>
            </p:cNvSpPr>
            <p:nvPr/>
          </p:nvSpPr>
          <p:spPr bwMode="auto">
            <a:xfrm>
              <a:off x="1123" y="1199"/>
              <a:ext cx="9" cy="11"/>
            </a:xfrm>
            <a:custGeom>
              <a:avLst/>
              <a:gdLst>
                <a:gd name="T0" fmla="*/ 2 w 9"/>
                <a:gd name="T1" fmla="*/ 1 h 11"/>
                <a:gd name="T2" fmla="*/ 1 w 9"/>
                <a:gd name="T3" fmla="*/ 1 h 11"/>
                <a:gd name="T4" fmla="*/ 0 w 9"/>
                <a:gd name="T5" fmla="*/ 3 h 11"/>
                <a:gd name="T6" fmla="*/ 6 w 9"/>
                <a:gd name="T7" fmla="*/ 11 h 11"/>
                <a:gd name="T8" fmla="*/ 7 w 9"/>
                <a:gd name="T9" fmla="*/ 11 h 11"/>
                <a:gd name="T10" fmla="*/ 8 w 9"/>
                <a:gd name="T11" fmla="*/ 11 h 11"/>
                <a:gd name="T12" fmla="*/ 8 w 9"/>
                <a:gd name="T13" fmla="*/ 9 h 11"/>
                <a:gd name="T14" fmla="*/ 2 w 9"/>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1"/>
                  </a:moveTo>
                  <a:cubicBezTo>
                    <a:pt x="2" y="1"/>
                    <a:pt x="1" y="0"/>
                    <a:pt x="1" y="1"/>
                  </a:cubicBezTo>
                  <a:cubicBezTo>
                    <a:pt x="0" y="1"/>
                    <a:pt x="0" y="2"/>
                    <a:pt x="0" y="3"/>
                  </a:cubicBezTo>
                  <a:cubicBezTo>
                    <a:pt x="6" y="11"/>
                    <a:pt x="6" y="11"/>
                    <a:pt x="6" y="11"/>
                  </a:cubicBezTo>
                  <a:cubicBezTo>
                    <a:pt x="7" y="11"/>
                    <a:pt x="7" y="11"/>
                    <a:pt x="7" y="11"/>
                  </a:cubicBezTo>
                  <a:cubicBezTo>
                    <a:pt x="8" y="11"/>
                    <a:pt x="8" y="11"/>
                    <a:pt x="8" y="11"/>
                  </a:cubicBezTo>
                  <a:cubicBezTo>
                    <a:pt x="9" y="10"/>
                    <a:pt x="9" y="10"/>
                    <a:pt x="8" y="9"/>
                  </a:cubicBezTo>
                  <a:lnTo>
                    <a:pt x="2" y="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1" name="Freeform 23"/>
            <p:cNvSpPr>
              <a:spLocks/>
            </p:cNvSpPr>
            <p:nvPr/>
          </p:nvSpPr>
          <p:spPr bwMode="auto">
            <a:xfrm>
              <a:off x="1175" y="1265"/>
              <a:ext cx="16" cy="20"/>
            </a:xfrm>
            <a:custGeom>
              <a:avLst/>
              <a:gdLst>
                <a:gd name="T0" fmla="*/ 14 w 16"/>
                <a:gd name="T1" fmla="*/ 1 h 19"/>
                <a:gd name="T2" fmla="*/ 1 w 16"/>
                <a:gd name="T3" fmla="*/ 17 h 19"/>
                <a:gd name="T4" fmla="*/ 1 w 16"/>
                <a:gd name="T5" fmla="*/ 19 h 19"/>
                <a:gd name="T6" fmla="*/ 2 w 16"/>
                <a:gd name="T7" fmla="*/ 19 h 19"/>
                <a:gd name="T8" fmla="*/ 3 w 16"/>
                <a:gd name="T9" fmla="*/ 19 h 19"/>
                <a:gd name="T10" fmla="*/ 16 w 16"/>
                <a:gd name="T11" fmla="*/ 3 h 19"/>
                <a:gd name="T12" fmla="*/ 15 w 16"/>
                <a:gd name="T13" fmla="*/ 1 h 19"/>
                <a:gd name="T14" fmla="*/ 14 w 16"/>
                <a:gd name="T15" fmla="*/ 1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14" y="1"/>
                  </a:moveTo>
                  <a:cubicBezTo>
                    <a:pt x="1" y="17"/>
                    <a:pt x="1" y="17"/>
                    <a:pt x="1" y="17"/>
                  </a:cubicBezTo>
                  <a:cubicBezTo>
                    <a:pt x="0" y="17"/>
                    <a:pt x="0" y="18"/>
                    <a:pt x="1" y="19"/>
                  </a:cubicBezTo>
                  <a:cubicBezTo>
                    <a:pt x="1" y="19"/>
                    <a:pt x="1" y="19"/>
                    <a:pt x="2" y="19"/>
                  </a:cubicBezTo>
                  <a:cubicBezTo>
                    <a:pt x="2" y="19"/>
                    <a:pt x="2" y="19"/>
                    <a:pt x="3" y="19"/>
                  </a:cubicBezTo>
                  <a:cubicBezTo>
                    <a:pt x="16" y="3"/>
                    <a:pt x="16" y="3"/>
                    <a:pt x="16" y="3"/>
                  </a:cubicBezTo>
                  <a:cubicBezTo>
                    <a:pt x="16" y="2"/>
                    <a:pt x="16" y="1"/>
                    <a:pt x="15" y="1"/>
                  </a:cubicBezTo>
                  <a:cubicBezTo>
                    <a:pt x="15" y="0"/>
                    <a:pt x="14" y="0"/>
                    <a:pt x="14" y="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2" name="Freeform 24"/>
            <p:cNvSpPr>
              <a:spLocks/>
            </p:cNvSpPr>
            <p:nvPr/>
          </p:nvSpPr>
          <p:spPr bwMode="auto">
            <a:xfrm>
              <a:off x="1213" y="1266"/>
              <a:ext cx="3" cy="28"/>
            </a:xfrm>
            <a:custGeom>
              <a:avLst/>
              <a:gdLst>
                <a:gd name="T0" fmla="*/ 2 w 3"/>
                <a:gd name="T1" fmla="*/ 0 h 27"/>
                <a:gd name="T2" fmla="*/ 0 w 3"/>
                <a:gd name="T3" fmla="*/ 2 h 27"/>
                <a:gd name="T4" fmla="*/ 0 w 3"/>
                <a:gd name="T5" fmla="*/ 26 h 27"/>
                <a:gd name="T6" fmla="*/ 2 w 3"/>
                <a:gd name="T7" fmla="*/ 27 h 27"/>
                <a:gd name="T8" fmla="*/ 3 w 3"/>
                <a:gd name="T9" fmla="*/ 26 h 27"/>
                <a:gd name="T10" fmla="*/ 3 w 3"/>
                <a:gd name="T11" fmla="*/ 2 h 27"/>
                <a:gd name="T12" fmla="*/ 2 w 3"/>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3" h="27">
                  <a:moveTo>
                    <a:pt x="2" y="0"/>
                  </a:moveTo>
                  <a:cubicBezTo>
                    <a:pt x="1" y="0"/>
                    <a:pt x="0" y="1"/>
                    <a:pt x="0" y="2"/>
                  </a:cubicBezTo>
                  <a:cubicBezTo>
                    <a:pt x="0" y="26"/>
                    <a:pt x="0" y="26"/>
                    <a:pt x="0" y="26"/>
                  </a:cubicBezTo>
                  <a:cubicBezTo>
                    <a:pt x="0" y="26"/>
                    <a:pt x="1" y="27"/>
                    <a:pt x="2" y="27"/>
                  </a:cubicBezTo>
                  <a:cubicBezTo>
                    <a:pt x="3" y="27"/>
                    <a:pt x="3" y="26"/>
                    <a:pt x="3" y="26"/>
                  </a:cubicBezTo>
                  <a:cubicBezTo>
                    <a:pt x="3" y="2"/>
                    <a:pt x="3" y="2"/>
                    <a:pt x="3" y="2"/>
                  </a:cubicBezTo>
                  <a:cubicBezTo>
                    <a:pt x="3" y="1"/>
                    <a:pt x="3" y="0"/>
                    <a:pt x="2"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3" name="Freeform 25"/>
            <p:cNvSpPr>
              <a:spLocks/>
            </p:cNvSpPr>
            <p:nvPr/>
          </p:nvSpPr>
          <p:spPr bwMode="auto">
            <a:xfrm>
              <a:off x="1242" y="1265"/>
              <a:ext cx="15" cy="20"/>
            </a:xfrm>
            <a:custGeom>
              <a:avLst/>
              <a:gdLst>
                <a:gd name="T0" fmla="*/ 2 w 15"/>
                <a:gd name="T1" fmla="*/ 1 h 19"/>
                <a:gd name="T2" fmla="*/ 0 w 15"/>
                <a:gd name="T3" fmla="*/ 1 h 19"/>
                <a:gd name="T4" fmla="*/ 0 w 15"/>
                <a:gd name="T5" fmla="*/ 3 h 19"/>
                <a:gd name="T6" fmla="*/ 12 w 15"/>
                <a:gd name="T7" fmla="*/ 19 h 19"/>
                <a:gd name="T8" fmla="*/ 13 w 15"/>
                <a:gd name="T9" fmla="*/ 19 h 19"/>
                <a:gd name="T10" fmla="*/ 14 w 15"/>
                <a:gd name="T11" fmla="*/ 19 h 19"/>
                <a:gd name="T12" fmla="*/ 14 w 15"/>
                <a:gd name="T13" fmla="*/ 17 h 19"/>
                <a:gd name="T14" fmla="*/ 2 w 15"/>
                <a:gd name="T15" fmla="*/ 1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9">
                  <a:moveTo>
                    <a:pt x="2" y="1"/>
                  </a:moveTo>
                  <a:cubicBezTo>
                    <a:pt x="2" y="0"/>
                    <a:pt x="1" y="0"/>
                    <a:pt x="0" y="1"/>
                  </a:cubicBezTo>
                  <a:cubicBezTo>
                    <a:pt x="0" y="1"/>
                    <a:pt x="0" y="2"/>
                    <a:pt x="0" y="3"/>
                  </a:cubicBezTo>
                  <a:cubicBezTo>
                    <a:pt x="12" y="19"/>
                    <a:pt x="12" y="19"/>
                    <a:pt x="12" y="19"/>
                  </a:cubicBezTo>
                  <a:cubicBezTo>
                    <a:pt x="13" y="19"/>
                    <a:pt x="13" y="19"/>
                    <a:pt x="13" y="19"/>
                  </a:cubicBezTo>
                  <a:cubicBezTo>
                    <a:pt x="14" y="19"/>
                    <a:pt x="14" y="19"/>
                    <a:pt x="14" y="19"/>
                  </a:cubicBezTo>
                  <a:cubicBezTo>
                    <a:pt x="15" y="18"/>
                    <a:pt x="15" y="18"/>
                    <a:pt x="14" y="17"/>
                  </a:cubicBezTo>
                  <a:lnTo>
                    <a:pt x="2" y="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4" name="Freeform 26"/>
            <p:cNvSpPr>
              <a:spLocks/>
            </p:cNvSpPr>
            <p:nvPr/>
          </p:nvSpPr>
          <p:spPr bwMode="auto">
            <a:xfrm>
              <a:off x="1296" y="1195"/>
              <a:ext cx="11" cy="13"/>
            </a:xfrm>
            <a:custGeom>
              <a:avLst/>
              <a:gdLst>
                <a:gd name="T0" fmla="*/ 9 w 11"/>
                <a:gd name="T1" fmla="*/ 0 h 13"/>
                <a:gd name="T2" fmla="*/ 1 w 11"/>
                <a:gd name="T3" fmla="*/ 10 h 13"/>
                <a:gd name="T4" fmla="*/ 1 w 11"/>
                <a:gd name="T5" fmla="*/ 12 h 13"/>
                <a:gd name="T6" fmla="*/ 2 w 11"/>
                <a:gd name="T7" fmla="*/ 13 h 13"/>
                <a:gd name="T8" fmla="*/ 3 w 11"/>
                <a:gd name="T9" fmla="*/ 12 h 13"/>
                <a:gd name="T10" fmla="*/ 11 w 11"/>
                <a:gd name="T11" fmla="*/ 2 h 13"/>
                <a:gd name="T12" fmla="*/ 11 w 11"/>
                <a:gd name="T13" fmla="*/ 0 h 13"/>
                <a:gd name="T14" fmla="*/ 9 w 1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3">
                  <a:moveTo>
                    <a:pt x="9" y="0"/>
                  </a:moveTo>
                  <a:cubicBezTo>
                    <a:pt x="1" y="10"/>
                    <a:pt x="1" y="10"/>
                    <a:pt x="1" y="10"/>
                  </a:cubicBezTo>
                  <a:cubicBezTo>
                    <a:pt x="0" y="11"/>
                    <a:pt x="0" y="12"/>
                    <a:pt x="1" y="12"/>
                  </a:cubicBezTo>
                  <a:cubicBezTo>
                    <a:pt x="1" y="12"/>
                    <a:pt x="2" y="13"/>
                    <a:pt x="2" y="13"/>
                  </a:cubicBezTo>
                  <a:cubicBezTo>
                    <a:pt x="2" y="13"/>
                    <a:pt x="3" y="12"/>
                    <a:pt x="3" y="12"/>
                  </a:cubicBezTo>
                  <a:cubicBezTo>
                    <a:pt x="11" y="2"/>
                    <a:pt x="11" y="2"/>
                    <a:pt x="11" y="2"/>
                  </a:cubicBezTo>
                  <a:cubicBezTo>
                    <a:pt x="11" y="1"/>
                    <a:pt x="11" y="1"/>
                    <a:pt x="11" y="0"/>
                  </a:cubicBezTo>
                  <a:cubicBezTo>
                    <a:pt x="10" y="0"/>
                    <a:pt x="9" y="0"/>
                    <a:pt x="9"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5" name="Freeform 27"/>
            <p:cNvSpPr>
              <a:spLocks/>
            </p:cNvSpPr>
            <p:nvPr/>
          </p:nvSpPr>
          <p:spPr bwMode="auto">
            <a:xfrm>
              <a:off x="1320" y="1195"/>
              <a:ext cx="4" cy="17"/>
            </a:xfrm>
            <a:custGeom>
              <a:avLst/>
              <a:gdLst>
                <a:gd name="T0" fmla="*/ 2 w 3"/>
                <a:gd name="T1" fmla="*/ 0 h 17"/>
                <a:gd name="T2" fmla="*/ 0 w 3"/>
                <a:gd name="T3" fmla="*/ 1 h 17"/>
                <a:gd name="T4" fmla="*/ 0 w 3"/>
                <a:gd name="T5" fmla="*/ 16 h 17"/>
                <a:gd name="T6" fmla="*/ 2 w 3"/>
                <a:gd name="T7" fmla="*/ 17 h 17"/>
                <a:gd name="T8" fmla="*/ 3 w 3"/>
                <a:gd name="T9" fmla="*/ 16 h 17"/>
                <a:gd name="T10" fmla="*/ 3 w 3"/>
                <a:gd name="T11" fmla="*/ 1 h 17"/>
                <a:gd name="T12" fmla="*/ 2 w 3"/>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2" y="0"/>
                  </a:moveTo>
                  <a:cubicBezTo>
                    <a:pt x="1" y="0"/>
                    <a:pt x="0" y="1"/>
                    <a:pt x="0" y="1"/>
                  </a:cubicBezTo>
                  <a:cubicBezTo>
                    <a:pt x="0" y="16"/>
                    <a:pt x="0" y="16"/>
                    <a:pt x="0" y="16"/>
                  </a:cubicBezTo>
                  <a:cubicBezTo>
                    <a:pt x="0" y="17"/>
                    <a:pt x="1" y="17"/>
                    <a:pt x="2" y="17"/>
                  </a:cubicBezTo>
                  <a:cubicBezTo>
                    <a:pt x="3" y="17"/>
                    <a:pt x="3" y="17"/>
                    <a:pt x="3" y="16"/>
                  </a:cubicBezTo>
                  <a:cubicBezTo>
                    <a:pt x="3" y="1"/>
                    <a:pt x="3" y="1"/>
                    <a:pt x="3" y="1"/>
                  </a:cubicBezTo>
                  <a:cubicBezTo>
                    <a:pt x="3" y="1"/>
                    <a:pt x="3" y="0"/>
                    <a:pt x="2"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6" name="Freeform 28"/>
            <p:cNvSpPr>
              <a:spLocks/>
            </p:cNvSpPr>
            <p:nvPr/>
          </p:nvSpPr>
          <p:spPr bwMode="auto">
            <a:xfrm>
              <a:off x="1338" y="1195"/>
              <a:ext cx="11" cy="13"/>
            </a:xfrm>
            <a:custGeom>
              <a:avLst/>
              <a:gdLst>
                <a:gd name="T0" fmla="*/ 2 w 11"/>
                <a:gd name="T1" fmla="*/ 0 h 13"/>
                <a:gd name="T2" fmla="*/ 0 w 11"/>
                <a:gd name="T3" fmla="*/ 0 h 13"/>
                <a:gd name="T4" fmla="*/ 0 w 11"/>
                <a:gd name="T5" fmla="*/ 2 h 13"/>
                <a:gd name="T6" fmla="*/ 8 w 11"/>
                <a:gd name="T7" fmla="*/ 12 h 13"/>
                <a:gd name="T8" fmla="*/ 9 w 11"/>
                <a:gd name="T9" fmla="*/ 13 h 13"/>
                <a:gd name="T10" fmla="*/ 10 w 11"/>
                <a:gd name="T11" fmla="*/ 12 h 13"/>
                <a:gd name="T12" fmla="*/ 10 w 11"/>
                <a:gd name="T13" fmla="*/ 10 h 13"/>
                <a:gd name="T14" fmla="*/ 2 w 1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3">
                  <a:moveTo>
                    <a:pt x="2" y="0"/>
                  </a:moveTo>
                  <a:cubicBezTo>
                    <a:pt x="2" y="0"/>
                    <a:pt x="1" y="0"/>
                    <a:pt x="0" y="0"/>
                  </a:cubicBezTo>
                  <a:cubicBezTo>
                    <a:pt x="0" y="1"/>
                    <a:pt x="0" y="1"/>
                    <a:pt x="0" y="2"/>
                  </a:cubicBezTo>
                  <a:cubicBezTo>
                    <a:pt x="8" y="12"/>
                    <a:pt x="8" y="12"/>
                    <a:pt x="8" y="12"/>
                  </a:cubicBezTo>
                  <a:cubicBezTo>
                    <a:pt x="8" y="12"/>
                    <a:pt x="9" y="13"/>
                    <a:pt x="9" y="13"/>
                  </a:cubicBezTo>
                  <a:cubicBezTo>
                    <a:pt x="10" y="13"/>
                    <a:pt x="10" y="12"/>
                    <a:pt x="10" y="12"/>
                  </a:cubicBezTo>
                  <a:cubicBezTo>
                    <a:pt x="11" y="12"/>
                    <a:pt x="11" y="11"/>
                    <a:pt x="10" y="10"/>
                  </a:cubicBezTo>
                  <a:lnTo>
                    <a:pt x="2"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7" name="Freeform 29"/>
            <p:cNvSpPr>
              <a:spLocks noEditPoints="1"/>
            </p:cNvSpPr>
            <p:nvPr/>
          </p:nvSpPr>
          <p:spPr bwMode="auto">
            <a:xfrm>
              <a:off x="1102" y="1162"/>
              <a:ext cx="17" cy="26"/>
            </a:xfrm>
            <a:custGeom>
              <a:avLst/>
              <a:gdLst>
                <a:gd name="T0" fmla="*/ 10 w 16"/>
                <a:gd name="T1" fmla="*/ 11 h 25"/>
                <a:gd name="T2" fmla="*/ 10 w 16"/>
                <a:gd name="T3" fmla="*/ 5 h 25"/>
                <a:gd name="T4" fmla="*/ 11 w 16"/>
                <a:gd name="T5" fmla="*/ 6 h 25"/>
                <a:gd name="T6" fmla="*/ 13 w 16"/>
                <a:gd name="T7" fmla="*/ 6 h 25"/>
                <a:gd name="T8" fmla="*/ 13 w 16"/>
                <a:gd name="T9" fmla="*/ 4 h 25"/>
                <a:gd name="T10" fmla="*/ 10 w 16"/>
                <a:gd name="T11" fmla="*/ 2 h 25"/>
                <a:gd name="T12" fmla="*/ 10 w 16"/>
                <a:gd name="T13" fmla="*/ 1 h 25"/>
                <a:gd name="T14" fmla="*/ 8 w 16"/>
                <a:gd name="T15" fmla="*/ 0 h 25"/>
                <a:gd name="T16" fmla="*/ 7 w 16"/>
                <a:gd name="T17" fmla="*/ 1 h 25"/>
                <a:gd name="T18" fmla="*/ 7 w 16"/>
                <a:gd name="T19" fmla="*/ 2 h 25"/>
                <a:gd name="T20" fmla="*/ 5 w 16"/>
                <a:gd name="T21" fmla="*/ 3 h 25"/>
                <a:gd name="T22" fmla="*/ 2 w 16"/>
                <a:gd name="T23" fmla="*/ 8 h 25"/>
                <a:gd name="T24" fmla="*/ 7 w 16"/>
                <a:gd name="T25" fmla="*/ 13 h 25"/>
                <a:gd name="T26" fmla="*/ 7 w 16"/>
                <a:gd name="T27" fmla="*/ 22 h 25"/>
                <a:gd name="T28" fmla="*/ 3 w 16"/>
                <a:gd name="T29" fmla="*/ 20 h 25"/>
                <a:gd name="T30" fmla="*/ 1 w 16"/>
                <a:gd name="T31" fmla="*/ 20 h 25"/>
                <a:gd name="T32" fmla="*/ 0 w 16"/>
                <a:gd name="T33" fmla="*/ 21 h 25"/>
                <a:gd name="T34" fmla="*/ 7 w 16"/>
                <a:gd name="T35" fmla="*/ 25 h 25"/>
                <a:gd name="T36" fmla="*/ 8 w 16"/>
                <a:gd name="T37" fmla="*/ 25 h 25"/>
                <a:gd name="T38" fmla="*/ 9 w 16"/>
                <a:gd name="T39" fmla="*/ 24 h 25"/>
                <a:gd name="T40" fmla="*/ 11 w 16"/>
                <a:gd name="T41" fmla="*/ 24 h 25"/>
                <a:gd name="T42" fmla="*/ 15 w 16"/>
                <a:gd name="T43" fmla="*/ 17 h 25"/>
                <a:gd name="T44" fmla="*/ 10 w 16"/>
                <a:gd name="T45" fmla="*/ 11 h 25"/>
                <a:gd name="T46" fmla="*/ 5 w 16"/>
                <a:gd name="T47" fmla="*/ 8 h 25"/>
                <a:gd name="T48" fmla="*/ 6 w 16"/>
                <a:gd name="T49" fmla="*/ 5 h 25"/>
                <a:gd name="T50" fmla="*/ 7 w 16"/>
                <a:gd name="T51" fmla="*/ 4 h 25"/>
                <a:gd name="T52" fmla="*/ 7 w 16"/>
                <a:gd name="T53" fmla="*/ 10 h 25"/>
                <a:gd name="T54" fmla="*/ 5 w 16"/>
                <a:gd name="T55" fmla="*/ 8 h 25"/>
                <a:gd name="T56" fmla="*/ 10 w 16"/>
                <a:gd name="T57" fmla="*/ 22 h 25"/>
                <a:gd name="T58" fmla="*/ 10 w 16"/>
                <a:gd name="T59" fmla="*/ 22 h 25"/>
                <a:gd name="T60" fmla="*/ 10 w 16"/>
                <a:gd name="T61" fmla="*/ 14 h 25"/>
                <a:gd name="T62" fmla="*/ 13 w 16"/>
                <a:gd name="T63" fmla="*/ 17 h 25"/>
                <a:gd name="T64" fmla="*/ 10 w 16"/>
                <a:gd name="T65"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5">
                  <a:moveTo>
                    <a:pt x="10" y="11"/>
                  </a:moveTo>
                  <a:cubicBezTo>
                    <a:pt x="10" y="5"/>
                    <a:pt x="10" y="5"/>
                    <a:pt x="10" y="5"/>
                  </a:cubicBezTo>
                  <a:cubicBezTo>
                    <a:pt x="10" y="5"/>
                    <a:pt x="11" y="5"/>
                    <a:pt x="11" y="6"/>
                  </a:cubicBezTo>
                  <a:cubicBezTo>
                    <a:pt x="12" y="6"/>
                    <a:pt x="13" y="6"/>
                    <a:pt x="13" y="6"/>
                  </a:cubicBezTo>
                  <a:cubicBezTo>
                    <a:pt x="14" y="5"/>
                    <a:pt x="14" y="4"/>
                    <a:pt x="13" y="4"/>
                  </a:cubicBezTo>
                  <a:cubicBezTo>
                    <a:pt x="12" y="3"/>
                    <a:pt x="11" y="2"/>
                    <a:pt x="10" y="2"/>
                  </a:cubicBezTo>
                  <a:cubicBezTo>
                    <a:pt x="10" y="1"/>
                    <a:pt x="10" y="1"/>
                    <a:pt x="10" y="1"/>
                  </a:cubicBezTo>
                  <a:cubicBezTo>
                    <a:pt x="10" y="1"/>
                    <a:pt x="9" y="0"/>
                    <a:pt x="8" y="0"/>
                  </a:cubicBezTo>
                  <a:cubicBezTo>
                    <a:pt x="8" y="0"/>
                    <a:pt x="7" y="1"/>
                    <a:pt x="7" y="1"/>
                  </a:cubicBezTo>
                  <a:cubicBezTo>
                    <a:pt x="7" y="2"/>
                    <a:pt x="7" y="2"/>
                    <a:pt x="7" y="2"/>
                  </a:cubicBezTo>
                  <a:cubicBezTo>
                    <a:pt x="6" y="2"/>
                    <a:pt x="5" y="2"/>
                    <a:pt x="5" y="3"/>
                  </a:cubicBezTo>
                  <a:cubicBezTo>
                    <a:pt x="3" y="4"/>
                    <a:pt x="2" y="6"/>
                    <a:pt x="2" y="8"/>
                  </a:cubicBezTo>
                  <a:cubicBezTo>
                    <a:pt x="3" y="11"/>
                    <a:pt x="4" y="12"/>
                    <a:pt x="7" y="13"/>
                  </a:cubicBezTo>
                  <a:cubicBezTo>
                    <a:pt x="7" y="22"/>
                    <a:pt x="7" y="22"/>
                    <a:pt x="7" y="22"/>
                  </a:cubicBezTo>
                  <a:cubicBezTo>
                    <a:pt x="4" y="22"/>
                    <a:pt x="3" y="21"/>
                    <a:pt x="3" y="20"/>
                  </a:cubicBezTo>
                  <a:cubicBezTo>
                    <a:pt x="2" y="19"/>
                    <a:pt x="1" y="19"/>
                    <a:pt x="1" y="20"/>
                  </a:cubicBezTo>
                  <a:cubicBezTo>
                    <a:pt x="0" y="20"/>
                    <a:pt x="0" y="21"/>
                    <a:pt x="0" y="21"/>
                  </a:cubicBezTo>
                  <a:cubicBezTo>
                    <a:pt x="1" y="23"/>
                    <a:pt x="4" y="24"/>
                    <a:pt x="7" y="25"/>
                  </a:cubicBezTo>
                  <a:cubicBezTo>
                    <a:pt x="7" y="25"/>
                    <a:pt x="8" y="25"/>
                    <a:pt x="8" y="25"/>
                  </a:cubicBezTo>
                  <a:cubicBezTo>
                    <a:pt x="9" y="25"/>
                    <a:pt x="9" y="25"/>
                    <a:pt x="9" y="24"/>
                  </a:cubicBezTo>
                  <a:cubicBezTo>
                    <a:pt x="10" y="24"/>
                    <a:pt x="10" y="24"/>
                    <a:pt x="11" y="24"/>
                  </a:cubicBezTo>
                  <a:cubicBezTo>
                    <a:pt x="14" y="23"/>
                    <a:pt x="16" y="20"/>
                    <a:pt x="15" y="17"/>
                  </a:cubicBezTo>
                  <a:cubicBezTo>
                    <a:pt x="15" y="13"/>
                    <a:pt x="12" y="12"/>
                    <a:pt x="10" y="11"/>
                  </a:cubicBezTo>
                  <a:close/>
                  <a:moveTo>
                    <a:pt x="5" y="8"/>
                  </a:moveTo>
                  <a:cubicBezTo>
                    <a:pt x="4" y="6"/>
                    <a:pt x="5" y="5"/>
                    <a:pt x="6" y="5"/>
                  </a:cubicBezTo>
                  <a:cubicBezTo>
                    <a:pt x="6" y="5"/>
                    <a:pt x="6" y="5"/>
                    <a:pt x="7" y="4"/>
                  </a:cubicBezTo>
                  <a:cubicBezTo>
                    <a:pt x="7" y="10"/>
                    <a:pt x="7" y="10"/>
                    <a:pt x="7" y="10"/>
                  </a:cubicBezTo>
                  <a:cubicBezTo>
                    <a:pt x="6" y="9"/>
                    <a:pt x="5" y="9"/>
                    <a:pt x="5" y="8"/>
                  </a:cubicBezTo>
                  <a:close/>
                  <a:moveTo>
                    <a:pt x="10" y="22"/>
                  </a:moveTo>
                  <a:cubicBezTo>
                    <a:pt x="10" y="22"/>
                    <a:pt x="10" y="22"/>
                    <a:pt x="10" y="22"/>
                  </a:cubicBezTo>
                  <a:cubicBezTo>
                    <a:pt x="10" y="14"/>
                    <a:pt x="10" y="14"/>
                    <a:pt x="10" y="14"/>
                  </a:cubicBezTo>
                  <a:cubicBezTo>
                    <a:pt x="11" y="15"/>
                    <a:pt x="12" y="16"/>
                    <a:pt x="13" y="17"/>
                  </a:cubicBezTo>
                  <a:cubicBezTo>
                    <a:pt x="13" y="19"/>
                    <a:pt x="12" y="21"/>
                    <a:pt x="10" y="22"/>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8" name="Freeform 30"/>
            <p:cNvSpPr>
              <a:spLocks noEditPoints="1"/>
            </p:cNvSpPr>
            <p:nvPr/>
          </p:nvSpPr>
          <p:spPr bwMode="auto">
            <a:xfrm>
              <a:off x="1199" y="1182"/>
              <a:ext cx="32" cy="53"/>
            </a:xfrm>
            <a:custGeom>
              <a:avLst/>
              <a:gdLst>
                <a:gd name="T0" fmla="*/ 17 w 31"/>
                <a:gd name="T1" fmla="*/ 22 h 52"/>
                <a:gd name="T2" fmla="*/ 17 w 31"/>
                <a:gd name="T3" fmla="*/ 6 h 52"/>
                <a:gd name="T4" fmla="*/ 24 w 31"/>
                <a:gd name="T5" fmla="*/ 9 h 52"/>
                <a:gd name="T6" fmla="*/ 26 w 31"/>
                <a:gd name="T7" fmla="*/ 9 h 52"/>
                <a:gd name="T8" fmla="*/ 26 w 31"/>
                <a:gd name="T9" fmla="*/ 7 h 52"/>
                <a:gd name="T10" fmla="*/ 17 w 31"/>
                <a:gd name="T11" fmla="*/ 3 h 52"/>
                <a:gd name="T12" fmla="*/ 17 w 31"/>
                <a:gd name="T13" fmla="*/ 1 h 52"/>
                <a:gd name="T14" fmla="*/ 16 w 31"/>
                <a:gd name="T15" fmla="*/ 0 h 52"/>
                <a:gd name="T16" fmla="*/ 14 w 31"/>
                <a:gd name="T17" fmla="*/ 1 h 52"/>
                <a:gd name="T18" fmla="*/ 14 w 31"/>
                <a:gd name="T19" fmla="*/ 3 h 52"/>
                <a:gd name="T20" fmla="*/ 4 w 31"/>
                <a:gd name="T21" fmla="*/ 15 h 52"/>
                <a:gd name="T22" fmla="*/ 14 w 31"/>
                <a:gd name="T23" fmla="*/ 24 h 52"/>
                <a:gd name="T24" fmla="*/ 14 w 31"/>
                <a:gd name="T25" fmla="*/ 48 h 52"/>
                <a:gd name="T26" fmla="*/ 3 w 31"/>
                <a:gd name="T27" fmla="*/ 43 h 52"/>
                <a:gd name="T28" fmla="*/ 1 w 31"/>
                <a:gd name="T29" fmla="*/ 42 h 52"/>
                <a:gd name="T30" fmla="*/ 0 w 31"/>
                <a:gd name="T31" fmla="*/ 44 h 52"/>
                <a:gd name="T32" fmla="*/ 14 w 31"/>
                <a:gd name="T33" fmla="*/ 50 h 52"/>
                <a:gd name="T34" fmla="*/ 16 w 31"/>
                <a:gd name="T35" fmla="*/ 52 h 52"/>
                <a:gd name="T36" fmla="*/ 17 w 31"/>
                <a:gd name="T37" fmla="*/ 50 h 52"/>
                <a:gd name="T38" fmla="*/ 17 w 31"/>
                <a:gd name="T39" fmla="*/ 50 h 52"/>
                <a:gd name="T40" fmla="*/ 21 w 31"/>
                <a:gd name="T41" fmla="*/ 49 h 52"/>
                <a:gd name="T42" fmla="*/ 30 w 31"/>
                <a:gd name="T43" fmla="*/ 35 h 52"/>
                <a:gd name="T44" fmla="*/ 17 w 31"/>
                <a:gd name="T45" fmla="*/ 22 h 52"/>
                <a:gd name="T46" fmla="*/ 7 w 31"/>
                <a:gd name="T47" fmla="*/ 15 h 52"/>
                <a:gd name="T48" fmla="*/ 14 w 31"/>
                <a:gd name="T49" fmla="*/ 5 h 52"/>
                <a:gd name="T50" fmla="*/ 14 w 31"/>
                <a:gd name="T51" fmla="*/ 21 h 52"/>
                <a:gd name="T52" fmla="*/ 7 w 31"/>
                <a:gd name="T53" fmla="*/ 15 h 52"/>
                <a:gd name="T54" fmla="*/ 20 w 31"/>
                <a:gd name="T55" fmla="*/ 47 h 52"/>
                <a:gd name="T56" fmla="*/ 17 w 31"/>
                <a:gd name="T57" fmla="*/ 48 h 52"/>
                <a:gd name="T58" fmla="*/ 17 w 31"/>
                <a:gd name="T59" fmla="*/ 25 h 52"/>
                <a:gd name="T60" fmla="*/ 27 w 31"/>
                <a:gd name="T61" fmla="*/ 35 h 52"/>
                <a:gd name="T62" fmla="*/ 20 w 31"/>
                <a:gd name="T63"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52">
                  <a:moveTo>
                    <a:pt x="17" y="22"/>
                  </a:moveTo>
                  <a:cubicBezTo>
                    <a:pt x="17" y="6"/>
                    <a:pt x="17" y="6"/>
                    <a:pt x="17" y="6"/>
                  </a:cubicBezTo>
                  <a:cubicBezTo>
                    <a:pt x="20" y="6"/>
                    <a:pt x="22" y="7"/>
                    <a:pt x="24" y="9"/>
                  </a:cubicBezTo>
                  <a:cubicBezTo>
                    <a:pt x="25" y="9"/>
                    <a:pt x="26" y="9"/>
                    <a:pt x="26" y="9"/>
                  </a:cubicBezTo>
                  <a:cubicBezTo>
                    <a:pt x="27" y="8"/>
                    <a:pt x="27" y="7"/>
                    <a:pt x="26" y="7"/>
                  </a:cubicBezTo>
                  <a:cubicBezTo>
                    <a:pt x="23" y="5"/>
                    <a:pt x="20" y="3"/>
                    <a:pt x="17" y="3"/>
                  </a:cubicBezTo>
                  <a:cubicBezTo>
                    <a:pt x="17" y="1"/>
                    <a:pt x="17" y="1"/>
                    <a:pt x="17" y="1"/>
                  </a:cubicBezTo>
                  <a:cubicBezTo>
                    <a:pt x="17" y="0"/>
                    <a:pt x="17" y="0"/>
                    <a:pt x="16" y="0"/>
                  </a:cubicBezTo>
                  <a:cubicBezTo>
                    <a:pt x="15" y="0"/>
                    <a:pt x="14" y="0"/>
                    <a:pt x="14" y="1"/>
                  </a:cubicBezTo>
                  <a:cubicBezTo>
                    <a:pt x="14" y="3"/>
                    <a:pt x="14" y="3"/>
                    <a:pt x="14" y="3"/>
                  </a:cubicBezTo>
                  <a:cubicBezTo>
                    <a:pt x="12" y="3"/>
                    <a:pt x="3" y="4"/>
                    <a:pt x="4" y="15"/>
                  </a:cubicBezTo>
                  <a:cubicBezTo>
                    <a:pt x="4" y="20"/>
                    <a:pt x="9" y="22"/>
                    <a:pt x="14" y="24"/>
                  </a:cubicBezTo>
                  <a:cubicBezTo>
                    <a:pt x="14" y="48"/>
                    <a:pt x="14" y="48"/>
                    <a:pt x="14" y="48"/>
                  </a:cubicBezTo>
                  <a:cubicBezTo>
                    <a:pt x="9" y="48"/>
                    <a:pt x="4" y="46"/>
                    <a:pt x="3" y="43"/>
                  </a:cubicBezTo>
                  <a:cubicBezTo>
                    <a:pt x="2" y="42"/>
                    <a:pt x="1" y="42"/>
                    <a:pt x="1" y="42"/>
                  </a:cubicBezTo>
                  <a:cubicBezTo>
                    <a:pt x="0" y="43"/>
                    <a:pt x="0" y="43"/>
                    <a:pt x="0" y="44"/>
                  </a:cubicBezTo>
                  <a:cubicBezTo>
                    <a:pt x="2" y="48"/>
                    <a:pt x="8" y="50"/>
                    <a:pt x="14" y="50"/>
                  </a:cubicBezTo>
                  <a:cubicBezTo>
                    <a:pt x="14" y="51"/>
                    <a:pt x="15" y="52"/>
                    <a:pt x="16" y="52"/>
                  </a:cubicBezTo>
                  <a:cubicBezTo>
                    <a:pt x="16" y="52"/>
                    <a:pt x="17" y="51"/>
                    <a:pt x="17" y="50"/>
                  </a:cubicBezTo>
                  <a:cubicBezTo>
                    <a:pt x="17" y="50"/>
                    <a:pt x="17" y="50"/>
                    <a:pt x="17" y="50"/>
                  </a:cubicBezTo>
                  <a:cubicBezTo>
                    <a:pt x="18" y="50"/>
                    <a:pt x="20" y="50"/>
                    <a:pt x="21" y="49"/>
                  </a:cubicBezTo>
                  <a:cubicBezTo>
                    <a:pt x="28" y="47"/>
                    <a:pt x="31" y="42"/>
                    <a:pt x="30" y="35"/>
                  </a:cubicBezTo>
                  <a:cubicBezTo>
                    <a:pt x="29" y="28"/>
                    <a:pt x="22" y="25"/>
                    <a:pt x="17" y="22"/>
                  </a:cubicBezTo>
                  <a:close/>
                  <a:moveTo>
                    <a:pt x="7" y="15"/>
                  </a:moveTo>
                  <a:cubicBezTo>
                    <a:pt x="7" y="5"/>
                    <a:pt x="13" y="6"/>
                    <a:pt x="14" y="5"/>
                  </a:cubicBezTo>
                  <a:cubicBezTo>
                    <a:pt x="14" y="21"/>
                    <a:pt x="14" y="21"/>
                    <a:pt x="14" y="21"/>
                  </a:cubicBezTo>
                  <a:cubicBezTo>
                    <a:pt x="10" y="19"/>
                    <a:pt x="7" y="18"/>
                    <a:pt x="7" y="15"/>
                  </a:cubicBezTo>
                  <a:close/>
                  <a:moveTo>
                    <a:pt x="20" y="47"/>
                  </a:moveTo>
                  <a:cubicBezTo>
                    <a:pt x="19" y="47"/>
                    <a:pt x="18" y="47"/>
                    <a:pt x="17" y="48"/>
                  </a:cubicBezTo>
                  <a:cubicBezTo>
                    <a:pt x="17" y="25"/>
                    <a:pt x="17" y="25"/>
                    <a:pt x="17" y="25"/>
                  </a:cubicBezTo>
                  <a:cubicBezTo>
                    <a:pt x="22" y="27"/>
                    <a:pt x="27" y="30"/>
                    <a:pt x="27" y="35"/>
                  </a:cubicBezTo>
                  <a:cubicBezTo>
                    <a:pt x="28" y="43"/>
                    <a:pt x="24" y="46"/>
                    <a:pt x="20" y="4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9" name="Freeform 31"/>
            <p:cNvSpPr>
              <a:spLocks noEditPoints="1"/>
            </p:cNvSpPr>
            <p:nvPr/>
          </p:nvSpPr>
          <p:spPr bwMode="auto">
            <a:xfrm>
              <a:off x="1309" y="1134"/>
              <a:ext cx="23" cy="37"/>
            </a:xfrm>
            <a:custGeom>
              <a:avLst/>
              <a:gdLst>
                <a:gd name="T0" fmla="*/ 13 w 22"/>
                <a:gd name="T1" fmla="*/ 16 h 36"/>
                <a:gd name="T2" fmla="*/ 13 w 22"/>
                <a:gd name="T3" fmla="*/ 5 h 36"/>
                <a:gd name="T4" fmla="*/ 17 w 22"/>
                <a:gd name="T5" fmla="*/ 7 h 36"/>
                <a:gd name="T6" fmla="*/ 18 w 22"/>
                <a:gd name="T7" fmla="*/ 7 h 36"/>
                <a:gd name="T8" fmla="*/ 19 w 22"/>
                <a:gd name="T9" fmla="*/ 5 h 36"/>
                <a:gd name="T10" fmla="*/ 13 w 22"/>
                <a:gd name="T11" fmla="*/ 2 h 36"/>
                <a:gd name="T12" fmla="*/ 13 w 22"/>
                <a:gd name="T13" fmla="*/ 2 h 36"/>
                <a:gd name="T14" fmla="*/ 11 w 22"/>
                <a:gd name="T15" fmla="*/ 0 h 36"/>
                <a:gd name="T16" fmla="*/ 10 w 22"/>
                <a:gd name="T17" fmla="*/ 2 h 36"/>
                <a:gd name="T18" fmla="*/ 10 w 22"/>
                <a:gd name="T19" fmla="*/ 2 h 36"/>
                <a:gd name="T20" fmla="*/ 6 w 22"/>
                <a:gd name="T21" fmla="*/ 3 h 36"/>
                <a:gd name="T22" fmla="*/ 3 w 22"/>
                <a:gd name="T23" fmla="*/ 11 h 36"/>
                <a:gd name="T24" fmla="*/ 10 w 22"/>
                <a:gd name="T25" fmla="*/ 17 h 36"/>
                <a:gd name="T26" fmla="*/ 10 w 22"/>
                <a:gd name="T27" fmla="*/ 33 h 36"/>
                <a:gd name="T28" fmla="*/ 3 w 22"/>
                <a:gd name="T29" fmla="*/ 30 h 36"/>
                <a:gd name="T30" fmla="*/ 1 w 22"/>
                <a:gd name="T31" fmla="*/ 29 h 36"/>
                <a:gd name="T32" fmla="*/ 0 w 22"/>
                <a:gd name="T33" fmla="*/ 31 h 36"/>
                <a:gd name="T34" fmla="*/ 10 w 22"/>
                <a:gd name="T35" fmla="*/ 35 h 36"/>
                <a:gd name="T36" fmla="*/ 11 w 22"/>
                <a:gd name="T37" fmla="*/ 36 h 36"/>
                <a:gd name="T38" fmla="*/ 12 w 22"/>
                <a:gd name="T39" fmla="*/ 35 h 36"/>
                <a:gd name="T40" fmla="*/ 15 w 22"/>
                <a:gd name="T41" fmla="*/ 35 h 36"/>
                <a:gd name="T42" fmla="*/ 21 w 22"/>
                <a:gd name="T43" fmla="*/ 24 h 36"/>
                <a:gd name="T44" fmla="*/ 13 w 22"/>
                <a:gd name="T45" fmla="*/ 16 h 36"/>
                <a:gd name="T46" fmla="*/ 6 w 22"/>
                <a:gd name="T47" fmla="*/ 11 h 36"/>
                <a:gd name="T48" fmla="*/ 8 w 22"/>
                <a:gd name="T49" fmla="*/ 6 h 36"/>
                <a:gd name="T50" fmla="*/ 10 w 22"/>
                <a:gd name="T51" fmla="*/ 5 h 36"/>
                <a:gd name="T52" fmla="*/ 10 w 22"/>
                <a:gd name="T53" fmla="*/ 14 h 36"/>
                <a:gd name="T54" fmla="*/ 6 w 22"/>
                <a:gd name="T55" fmla="*/ 11 h 36"/>
                <a:gd name="T56" fmla="*/ 14 w 22"/>
                <a:gd name="T57" fmla="*/ 32 h 36"/>
                <a:gd name="T58" fmla="*/ 13 w 22"/>
                <a:gd name="T59" fmla="*/ 33 h 36"/>
                <a:gd name="T60" fmla="*/ 13 w 22"/>
                <a:gd name="T61" fmla="*/ 18 h 36"/>
                <a:gd name="T62" fmla="*/ 19 w 22"/>
                <a:gd name="T63" fmla="*/ 25 h 36"/>
                <a:gd name="T64" fmla="*/ 14 w 2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 h="36">
                  <a:moveTo>
                    <a:pt x="13" y="16"/>
                  </a:moveTo>
                  <a:cubicBezTo>
                    <a:pt x="13" y="5"/>
                    <a:pt x="13" y="5"/>
                    <a:pt x="13" y="5"/>
                  </a:cubicBezTo>
                  <a:cubicBezTo>
                    <a:pt x="14" y="5"/>
                    <a:pt x="15" y="6"/>
                    <a:pt x="17" y="7"/>
                  </a:cubicBezTo>
                  <a:cubicBezTo>
                    <a:pt x="17" y="8"/>
                    <a:pt x="18" y="7"/>
                    <a:pt x="18" y="7"/>
                  </a:cubicBezTo>
                  <a:cubicBezTo>
                    <a:pt x="19" y="6"/>
                    <a:pt x="19" y="6"/>
                    <a:pt x="19" y="5"/>
                  </a:cubicBezTo>
                  <a:cubicBezTo>
                    <a:pt x="17" y="4"/>
                    <a:pt x="14" y="3"/>
                    <a:pt x="13" y="2"/>
                  </a:cubicBezTo>
                  <a:cubicBezTo>
                    <a:pt x="13" y="2"/>
                    <a:pt x="13" y="2"/>
                    <a:pt x="13" y="2"/>
                  </a:cubicBezTo>
                  <a:cubicBezTo>
                    <a:pt x="13" y="1"/>
                    <a:pt x="12" y="0"/>
                    <a:pt x="11" y="0"/>
                  </a:cubicBezTo>
                  <a:cubicBezTo>
                    <a:pt x="11" y="0"/>
                    <a:pt x="10" y="1"/>
                    <a:pt x="10" y="2"/>
                  </a:cubicBezTo>
                  <a:cubicBezTo>
                    <a:pt x="10" y="2"/>
                    <a:pt x="10" y="2"/>
                    <a:pt x="10" y="2"/>
                  </a:cubicBezTo>
                  <a:cubicBezTo>
                    <a:pt x="9" y="2"/>
                    <a:pt x="7" y="3"/>
                    <a:pt x="6" y="3"/>
                  </a:cubicBezTo>
                  <a:cubicBezTo>
                    <a:pt x="3" y="5"/>
                    <a:pt x="2" y="8"/>
                    <a:pt x="3" y="11"/>
                  </a:cubicBezTo>
                  <a:cubicBezTo>
                    <a:pt x="4" y="14"/>
                    <a:pt x="6" y="16"/>
                    <a:pt x="10" y="17"/>
                  </a:cubicBezTo>
                  <a:cubicBezTo>
                    <a:pt x="10" y="33"/>
                    <a:pt x="10" y="33"/>
                    <a:pt x="10" y="33"/>
                  </a:cubicBezTo>
                  <a:cubicBezTo>
                    <a:pt x="6" y="33"/>
                    <a:pt x="4" y="31"/>
                    <a:pt x="3" y="30"/>
                  </a:cubicBezTo>
                  <a:cubicBezTo>
                    <a:pt x="2" y="29"/>
                    <a:pt x="1" y="29"/>
                    <a:pt x="1" y="29"/>
                  </a:cubicBezTo>
                  <a:cubicBezTo>
                    <a:pt x="0" y="29"/>
                    <a:pt x="0" y="30"/>
                    <a:pt x="0" y="31"/>
                  </a:cubicBezTo>
                  <a:cubicBezTo>
                    <a:pt x="2" y="34"/>
                    <a:pt x="6" y="35"/>
                    <a:pt x="10" y="35"/>
                  </a:cubicBezTo>
                  <a:cubicBezTo>
                    <a:pt x="10" y="36"/>
                    <a:pt x="11" y="36"/>
                    <a:pt x="11" y="36"/>
                  </a:cubicBezTo>
                  <a:cubicBezTo>
                    <a:pt x="12" y="36"/>
                    <a:pt x="12" y="36"/>
                    <a:pt x="12" y="35"/>
                  </a:cubicBezTo>
                  <a:cubicBezTo>
                    <a:pt x="13" y="35"/>
                    <a:pt x="14" y="35"/>
                    <a:pt x="15" y="35"/>
                  </a:cubicBezTo>
                  <a:cubicBezTo>
                    <a:pt x="19" y="33"/>
                    <a:pt x="22" y="29"/>
                    <a:pt x="21" y="24"/>
                  </a:cubicBezTo>
                  <a:cubicBezTo>
                    <a:pt x="21" y="19"/>
                    <a:pt x="17" y="17"/>
                    <a:pt x="13" y="16"/>
                  </a:cubicBezTo>
                  <a:close/>
                  <a:moveTo>
                    <a:pt x="6" y="11"/>
                  </a:moveTo>
                  <a:cubicBezTo>
                    <a:pt x="5" y="8"/>
                    <a:pt x="6" y="7"/>
                    <a:pt x="8" y="6"/>
                  </a:cubicBezTo>
                  <a:cubicBezTo>
                    <a:pt x="8" y="5"/>
                    <a:pt x="9" y="5"/>
                    <a:pt x="10" y="5"/>
                  </a:cubicBezTo>
                  <a:cubicBezTo>
                    <a:pt x="10" y="14"/>
                    <a:pt x="10" y="14"/>
                    <a:pt x="10" y="14"/>
                  </a:cubicBezTo>
                  <a:cubicBezTo>
                    <a:pt x="7" y="13"/>
                    <a:pt x="6" y="12"/>
                    <a:pt x="6" y="11"/>
                  </a:cubicBezTo>
                  <a:close/>
                  <a:moveTo>
                    <a:pt x="14" y="32"/>
                  </a:moveTo>
                  <a:cubicBezTo>
                    <a:pt x="14" y="32"/>
                    <a:pt x="13" y="32"/>
                    <a:pt x="13" y="33"/>
                  </a:cubicBezTo>
                  <a:cubicBezTo>
                    <a:pt x="13" y="18"/>
                    <a:pt x="13" y="18"/>
                    <a:pt x="13" y="18"/>
                  </a:cubicBezTo>
                  <a:cubicBezTo>
                    <a:pt x="15" y="20"/>
                    <a:pt x="18" y="21"/>
                    <a:pt x="19" y="25"/>
                  </a:cubicBezTo>
                  <a:cubicBezTo>
                    <a:pt x="19" y="29"/>
                    <a:pt x="17" y="31"/>
                    <a:pt x="14" y="32"/>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0" name="Freeform 32"/>
            <p:cNvSpPr>
              <a:spLocks noEditPoints="1"/>
            </p:cNvSpPr>
            <p:nvPr/>
          </p:nvSpPr>
          <p:spPr bwMode="auto">
            <a:xfrm>
              <a:off x="1087" y="1151"/>
              <a:ext cx="47" cy="48"/>
            </a:xfrm>
            <a:custGeom>
              <a:avLst/>
              <a:gdLst>
                <a:gd name="T0" fmla="*/ 23 w 46"/>
                <a:gd name="T1" fmla="*/ 0 h 47"/>
                <a:gd name="T2" fmla="*/ 0 w 46"/>
                <a:gd name="T3" fmla="*/ 24 h 47"/>
                <a:gd name="T4" fmla="*/ 23 w 46"/>
                <a:gd name="T5" fmla="*/ 47 h 47"/>
                <a:gd name="T6" fmla="*/ 46 w 46"/>
                <a:gd name="T7" fmla="*/ 24 h 47"/>
                <a:gd name="T8" fmla="*/ 23 w 46"/>
                <a:gd name="T9" fmla="*/ 0 h 47"/>
                <a:gd name="T10" fmla="*/ 23 w 46"/>
                <a:gd name="T11" fmla="*/ 44 h 47"/>
                <a:gd name="T12" fmla="*/ 3 w 46"/>
                <a:gd name="T13" fmla="*/ 24 h 47"/>
                <a:gd name="T14" fmla="*/ 23 w 46"/>
                <a:gd name="T15" fmla="*/ 3 h 47"/>
                <a:gd name="T16" fmla="*/ 44 w 46"/>
                <a:gd name="T17" fmla="*/ 24 h 47"/>
                <a:gd name="T18" fmla="*/ 23 w 46"/>
                <a:gd name="T19"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7">
                  <a:moveTo>
                    <a:pt x="23" y="0"/>
                  </a:moveTo>
                  <a:cubicBezTo>
                    <a:pt x="10" y="0"/>
                    <a:pt x="0" y="11"/>
                    <a:pt x="0" y="24"/>
                  </a:cubicBezTo>
                  <a:cubicBezTo>
                    <a:pt x="0" y="36"/>
                    <a:pt x="10" y="47"/>
                    <a:pt x="23" y="47"/>
                  </a:cubicBezTo>
                  <a:cubicBezTo>
                    <a:pt x="36" y="47"/>
                    <a:pt x="46" y="36"/>
                    <a:pt x="46" y="24"/>
                  </a:cubicBezTo>
                  <a:cubicBezTo>
                    <a:pt x="46" y="11"/>
                    <a:pt x="36" y="0"/>
                    <a:pt x="23" y="0"/>
                  </a:cubicBezTo>
                  <a:close/>
                  <a:moveTo>
                    <a:pt x="23" y="44"/>
                  </a:moveTo>
                  <a:cubicBezTo>
                    <a:pt x="12" y="44"/>
                    <a:pt x="3" y="35"/>
                    <a:pt x="3" y="24"/>
                  </a:cubicBezTo>
                  <a:cubicBezTo>
                    <a:pt x="3" y="12"/>
                    <a:pt x="12" y="3"/>
                    <a:pt x="23" y="3"/>
                  </a:cubicBezTo>
                  <a:cubicBezTo>
                    <a:pt x="34" y="3"/>
                    <a:pt x="44" y="12"/>
                    <a:pt x="44" y="24"/>
                  </a:cubicBezTo>
                  <a:cubicBezTo>
                    <a:pt x="44" y="35"/>
                    <a:pt x="34" y="44"/>
                    <a:pt x="23" y="4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1" name="Freeform 33"/>
            <p:cNvSpPr>
              <a:spLocks noEditPoints="1"/>
            </p:cNvSpPr>
            <p:nvPr/>
          </p:nvSpPr>
          <p:spPr bwMode="auto">
            <a:xfrm>
              <a:off x="1092" y="1156"/>
              <a:ext cx="38" cy="38"/>
            </a:xfrm>
            <a:custGeom>
              <a:avLst/>
              <a:gdLst>
                <a:gd name="T0" fmla="*/ 18 w 37"/>
                <a:gd name="T1" fmla="*/ 0 h 37"/>
                <a:gd name="T2" fmla="*/ 0 w 37"/>
                <a:gd name="T3" fmla="*/ 19 h 37"/>
                <a:gd name="T4" fmla="*/ 18 w 37"/>
                <a:gd name="T5" fmla="*/ 37 h 37"/>
                <a:gd name="T6" fmla="*/ 37 w 37"/>
                <a:gd name="T7" fmla="*/ 19 h 37"/>
                <a:gd name="T8" fmla="*/ 18 w 37"/>
                <a:gd name="T9" fmla="*/ 0 h 37"/>
                <a:gd name="T10" fmla="*/ 18 w 37"/>
                <a:gd name="T11" fmla="*/ 35 h 37"/>
                <a:gd name="T12" fmla="*/ 2 w 37"/>
                <a:gd name="T13" fmla="*/ 19 h 37"/>
                <a:gd name="T14" fmla="*/ 18 w 37"/>
                <a:gd name="T15" fmla="*/ 3 h 37"/>
                <a:gd name="T16" fmla="*/ 34 w 37"/>
                <a:gd name="T17" fmla="*/ 19 h 37"/>
                <a:gd name="T18" fmla="*/ 18 w 37"/>
                <a:gd name="T19"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7">
                  <a:moveTo>
                    <a:pt x="18" y="0"/>
                  </a:moveTo>
                  <a:cubicBezTo>
                    <a:pt x="8" y="0"/>
                    <a:pt x="0" y="8"/>
                    <a:pt x="0" y="19"/>
                  </a:cubicBezTo>
                  <a:cubicBezTo>
                    <a:pt x="0" y="29"/>
                    <a:pt x="8" y="37"/>
                    <a:pt x="18" y="37"/>
                  </a:cubicBezTo>
                  <a:cubicBezTo>
                    <a:pt x="28" y="37"/>
                    <a:pt x="37" y="29"/>
                    <a:pt x="37" y="19"/>
                  </a:cubicBezTo>
                  <a:cubicBezTo>
                    <a:pt x="37" y="8"/>
                    <a:pt x="28" y="0"/>
                    <a:pt x="18" y="0"/>
                  </a:cubicBezTo>
                  <a:close/>
                  <a:moveTo>
                    <a:pt x="18" y="35"/>
                  </a:moveTo>
                  <a:cubicBezTo>
                    <a:pt x="9" y="35"/>
                    <a:pt x="2" y="27"/>
                    <a:pt x="2" y="19"/>
                  </a:cubicBezTo>
                  <a:cubicBezTo>
                    <a:pt x="2" y="10"/>
                    <a:pt x="9" y="3"/>
                    <a:pt x="18" y="3"/>
                  </a:cubicBezTo>
                  <a:cubicBezTo>
                    <a:pt x="27" y="3"/>
                    <a:pt x="34" y="10"/>
                    <a:pt x="34" y="19"/>
                  </a:cubicBezTo>
                  <a:cubicBezTo>
                    <a:pt x="34" y="27"/>
                    <a:pt x="27" y="35"/>
                    <a:pt x="18" y="3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2" name="Freeform 34"/>
            <p:cNvSpPr>
              <a:spLocks noEditPoints="1"/>
            </p:cNvSpPr>
            <p:nvPr/>
          </p:nvSpPr>
          <p:spPr bwMode="auto">
            <a:xfrm>
              <a:off x="1161" y="1133"/>
              <a:ext cx="110" cy="129"/>
            </a:xfrm>
            <a:custGeom>
              <a:avLst/>
              <a:gdLst>
                <a:gd name="T0" fmla="*/ 63 w 107"/>
                <a:gd name="T1" fmla="*/ 21 h 127"/>
                <a:gd name="T2" fmla="*/ 63 w 107"/>
                <a:gd name="T3" fmla="*/ 21 h 127"/>
                <a:gd name="T4" fmla="*/ 63 w 107"/>
                <a:gd name="T5" fmla="*/ 1 h 127"/>
                <a:gd name="T6" fmla="*/ 62 w 107"/>
                <a:gd name="T7" fmla="*/ 0 h 127"/>
                <a:gd name="T8" fmla="*/ 61 w 107"/>
                <a:gd name="T9" fmla="*/ 1 h 127"/>
                <a:gd name="T10" fmla="*/ 61 w 107"/>
                <a:gd name="T11" fmla="*/ 21 h 127"/>
                <a:gd name="T12" fmla="*/ 53 w 107"/>
                <a:gd name="T13" fmla="*/ 20 h 127"/>
                <a:gd name="T14" fmla="*/ 43 w 107"/>
                <a:gd name="T15" fmla="*/ 21 h 127"/>
                <a:gd name="T16" fmla="*/ 43 w 107"/>
                <a:gd name="T17" fmla="*/ 4 h 127"/>
                <a:gd name="T18" fmla="*/ 42 w 107"/>
                <a:gd name="T19" fmla="*/ 3 h 127"/>
                <a:gd name="T20" fmla="*/ 41 w 107"/>
                <a:gd name="T21" fmla="*/ 4 h 127"/>
                <a:gd name="T22" fmla="*/ 41 w 107"/>
                <a:gd name="T23" fmla="*/ 22 h 127"/>
                <a:gd name="T24" fmla="*/ 0 w 107"/>
                <a:gd name="T25" fmla="*/ 74 h 127"/>
                <a:gd name="T26" fmla="*/ 53 w 107"/>
                <a:gd name="T27" fmla="*/ 127 h 127"/>
                <a:gd name="T28" fmla="*/ 107 w 107"/>
                <a:gd name="T29" fmla="*/ 74 h 127"/>
                <a:gd name="T30" fmla="*/ 63 w 107"/>
                <a:gd name="T31" fmla="*/ 21 h 127"/>
                <a:gd name="T32" fmla="*/ 53 w 107"/>
                <a:gd name="T33" fmla="*/ 124 h 127"/>
                <a:gd name="T34" fmla="*/ 2 w 107"/>
                <a:gd name="T35" fmla="*/ 74 h 127"/>
                <a:gd name="T36" fmla="*/ 53 w 107"/>
                <a:gd name="T37" fmla="*/ 23 h 127"/>
                <a:gd name="T38" fmla="*/ 104 w 107"/>
                <a:gd name="T39" fmla="*/ 74 h 127"/>
                <a:gd name="T40" fmla="*/ 53 w 107"/>
                <a:gd name="T41" fmla="*/ 1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27">
                  <a:moveTo>
                    <a:pt x="63" y="21"/>
                  </a:moveTo>
                  <a:cubicBezTo>
                    <a:pt x="63" y="21"/>
                    <a:pt x="63" y="21"/>
                    <a:pt x="63" y="21"/>
                  </a:cubicBezTo>
                  <a:cubicBezTo>
                    <a:pt x="63" y="1"/>
                    <a:pt x="63" y="1"/>
                    <a:pt x="63" y="1"/>
                  </a:cubicBezTo>
                  <a:cubicBezTo>
                    <a:pt x="63" y="0"/>
                    <a:pt x="63" y="0"/>
                    <a:pt x="62" y="0"/>
                  </a:cubicBezTo>
                  <a:cubicBezTo>
                    <a:pt x="61" y="0"/>
                    <a:pt x="61" y="0"/>
                    <a:pt x="61" y="1"/>
                  </a:cubicBezTo>
                  <a:cubicBezTo>
                    <a:pt x="61" y="21"/>
                    <a:pt x="61" y="21"/>
                    <a:pt x="61" y="21"/>
                  </a:cubicBezTo>
                  <a:cubicBezTo>
                    <a:pt x="58" y="20"/>
                    <a:pt x="56" y="20"/>
                    <a:pt x="53" y="20"/>
                  </a:cubicBezTo>
                  <a:cubicBezTo>
                    <a:pt x="50" y="20"/>
                    <a:pt x="46" y="21"/>
                    <a:pt x="43" y="21"/>
                  </a:cubicBezTo>
                  <a:cubicBezTo>
                    <a:pt x="43" y="4"/>
                    <a:pt x="43" y="4"/>
                    <a:pt x="43" y="4"/>
                  </a:cubicBezTo>
                  <a:cubicBezTo>
                    <a:pt x="43" y="3"/>
                    <a:pt x="43" y="3"/>
                    <a:pt x="42" y="3"/>
                  </a:cubicBezTo>
                  <a:cubicBezTo>
                    <a:pt x="41" y="3"/>
                    <a:pt x="41" y="3"/>
                    <a:pt x="41" y="4"/>
                  </a:cubicBezTo>
                  <a:cubicBezTo>
                    <a:pt x="41" y="22"/>
                    <a:pt x="41" y="22"/>
                    <a:pt x="41" y="22"/>
                  </a:cubicBezTo>
                  <a:cubicBezTo>
                    <a:pt x="17" y="27"/>
                    <a:pt x="0" y="49"/>
                    <a:pt x="0" y="74"/>
                  </a:cubicBezTo>
                  <a:cubicBezTo>
                    <a:pt x="0" y="103"/>
                    <a:pt x="24" y="127"/>
                    <a:pt x="53" y="127"/>
                  </a:cubicBezTo>
                  <a:cubicBezTo>
                    <a:pt x="83" y="127"/>
                    <a:pt x="107" y="103"/>
                    <a:pt x="107" y="74"/>
                  </a:cubicBezTo>
                  <a:cubicBezTo>
                    <a:pt x="107" y="48"/>
                    <a:pt x="88" y="26"/>
                    <a:pt x="63" y="21"/>
                  </a:cubicBezTo>
                  <a:close/>
                  <a:moveTo>
                    <a:pt x="53" y="124"/>
                  </a:moveTo>
                  <a:cubicBezTo>
                    <a:pt x="25" y="124"/>
                    <a:pt x="2" y="102"/>
                    <a:pt x="2" y="74"/>
                  </a:cubicBezTo>
                  <a:cubicBezTo>
                    <a:pt x="2" y="46"/>
                    <a:pt x="25" y="23"/>
                    <a:pt x="53" y="23"/>
                  </a:cubicBezTo>
                  <a:cubicBezTo>
                    <a:pt x="81" y="23"/>
                    <a:pt x="104" y="46"/>
                    <a:pt x="104" y="74"/>
                  </a:cubicBezTo>
                  <a:cubicBezTo>
                    <a:pt x="104" y="102"/>
                    <a:pt x="81" y="124"/>
                    <a:pt x="53" y="12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3" name="Freeform 35"/>
            <p:cNvSpPr>
              <a:spLocks noEditPoints="1"/>
            </p:cNvSpPr>
            <p:nvPr/>
          </p:nvSpPr>
          <p:spPr bwMode="auto">
            <a:xfrm>
              <a:off x="1170" y="1162"/>
              <a:ext cx="91" cy="91"/>
            </a:xfrm>
            <a:custGeom>
              <a:avLst/>
              <a:gdLst>
                <a:gd name="T0" fmla="*/ 45 w 90"/>
                <a:gd name="T1" fmla="*/ 0 h 89"/>
                <a:gd name="T2" fmla="*/ 0 w 90"/>
                <a:gd name="T3" fmla="*/ 45 h 89"/>
                <a:gd name="T4" fmla="*/ 45 w 90"/>
                <a:gd name="T5" fmla="*/ 89 h 89"/>
                <a:gd name="T6" fmla="*/ 90 w 90"/>
                <a:gd name="T7" fmla="*/ 45 h 89"/>
                <a:gd name="T8" fmla="*/ 45 w 90"/>
                <a:gd name="T9" fmla="*/ 0 h 89"/>
                <a:gd name="T10" fmla="*/ 45 w 90"/>
                <a:gd name="T11" fmla="*/ 87 h 89"/>
                <a:gd name="T12" fmla="*/ 3 w 90"/>
                <a:gd name="T13" fmla="*/ 45 h 89"/>
                <a:gd name="T14" fmla="*/ 45 w 90"/>
                <a:gd name="T15" fmla="*/ 3 h 89"/>
                <a:gd name="T16" fmla="*/ 87 w 90"/>
                <a:gd name="T17" fmla="*/ 45 h 89"/>
                <a:gd name="T18" fmla="*/ 45 w 90"/>
                <a:gd name="T19" fmla="*/ 8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89">
                  <a:moveTo>
                    <a:pt x="45" y="0"/>
                  </a:moveTo>
                  <a:cubicBezTo>
                    <a:pt x="20" y="0"/>
                    <a:pt x="0" y="20"/>
                    <a:pt x="0" y="45"/>
                  </a:cubicBezTo>
                  <a:cubicBezTo>
                    <a:pt x="0" y="69"/>
                    <a:pt x="20" y="89"/>
                    <a:pt x="45" y="89"/>
                  </a:cubicBezTo>
                  <a:cubicBezTo>
                    <a:pt x="70" y="89"/>
                    <a:pt x="90" y="69"/>
                    <a:pt x="90" y="45"/>
                  </a:cubicBezTo>
                  <a:cubicBezTo>
                    <a:pt x="90" y="20"/>
                    <a:pt x="70" y="0"/>
                    <a:pt x="45" y="0"/>
                  </a:cubicBezTo>
                  <a:close/>
                  <a:moveTo>
                    <a:pt x="45" y="87"/>
                  </a:moveTo>
                  <a:cubicBezTo>
                    <a:pt x="22" y="87"/>
                    <a:pt x="3" y="68"/>
                    <a:pt x="3" y="45"/>
                  </a:cubicBezTo>
                  <a:cubicBezTo>
                    <a:pt x="3" y="21"/>
                    <a:pt x="22" y="3"/>
                    <a:pt x="45" y="3"/>
                  </a:cubicBezTo>
                  <a:cubicBezTo>
                    <a:pt x="68" y="3"/>
                    <a:pt x="87" y="21"/>
                    <a:pt x="87" y="45"/>
                  </a:cubicBezTo>
                  <a:cubicBezTo>
                    <a:pt x="87" y="68"/>
                    <a:pt x="68" y="87"/>
                    <a:pt x="45"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4" name="Freeform 36"/>
            <p:cNvSpPr>
              <a:spLocks noEditPoints="1"/>
            </p:cNvSpPr>
            <p:nvPr/>
          </p:nvSpPr>
          <p:spPr bwMode="auto">
            <a:xfrm>
              <a:off x="1283" y="1103"/>
              <a:ext cx="76" cy="86"/>
            </a:xfrm>
            <a:custGeom>
              <a:avLst/>
              <a:gdLst>
                <a:gd name="T0" fmla="*/ 48 w 75"/>
                <a:gd name="T1" fmla="*/ 11 h 84"/>
                <a:gd name="T2" fmla="*/ 48 w 75"/>
                <a:gd name="T3" fmla="*/ 4 h 84"/>
                <a:gd name="T4" fmla="*/ 47 w 75"/>
                <a:gd name="T5" fmla="*/ 2 h 84"/>
                <a:gd name="T6" fmla="*/ 45 w 75"/>
                <a:gd name="T7" fmla="*/ 4 h 84"/>
                <a:gd name="T8" fmla="*/ 45 w 75"/>
                <a:gd name="T9" fmla="*/ 10 h 84"/>
                <a:gd name="T10" fmla="*/ 38 w 75"/>
                <a:gd name="T11" fmla="*/ 9 h 84"/>
                <a:gd name="T12" fmla="*/ 31 w 75"/>
                <a:gd name="T13" fmla="*/ 10 h 84"/>
                <a:gd name="T14" fmla="*/ 31 w 75"/>
                <a:gd name="T15" fmla="*/ 1 h 84"/>
                <a:gd name="T16" fmla="*/ 29 w 75"/>
                <a:gd name="T17" fmla="*/ 0 h 84"/>
                <a:gd name="T18" fmla="*/ 28 w 75"/>
                <a:gd name="T19" fmla="*/ 1 h 84"/>
                <a:gd name="T20" fmla="*/ 28 w 75"/>
                <a:gd name="T21" fmla="*/ 11 h 84"/>
                <a:gd name="T22" fmla="*/ 0 w 75"/>
                <a:gd name="T23" fmla="*/ 47 h 84"/>
                <a:gd name="T24" fmla="*/ 38 w 75"/>
                <a:gd name="T25" fmla="*/ 84 h 84"/>
                <a:gd name="T26" fmla="*/ 75 w 75"/>
                <a:gd name="T27" fmla="*/ 47 h 84"/>
                <a:gd name="T28" fmla="*/ 48 w 75"/>
                <a:gd name="T29" fmla="*/ 11 h 84"/>
                <a:gd name="T30" fmla="*/ 38 w 75"/>
                <a:gd name="T31" fmla="*/ 81 h 84"/>
                <a:gd name="T32" fmla="*/ 3 w 75"/>
                <a:gd name="T33" fmla="*/ 47 h 84"/>
                <a:gd name="T34" fmla="*/ 38 w 75"/>
                <a:gd name="T35" fmla="*/ 12 h 84"/>
                <a:gd name="T36" fmla="*/ 72 w 75"/>
                <a:gd name="T37" fmla="*/ 47 h 84"/>
                <a:gd name="T38" fmla="*/ 38 w 75"/>
                <a:gd name="T39"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84">
                  <a:moveTo>
                    <a:pt x="48" y="11"/>
                  </a:moveTo>
                  <a:cubicBezTo>
                    <a:pt x="48" y="4"/>
                    <a:pt x="48" y="4"/>
                    <a:pt x="48" y="4"/>
                  </a:cubicBezTo>
                  <a:cubicBezTo>
                    <a:pt x="48" y="3"/>
                    <a:pt x="48" y="2"/>
                    <a:pt x="47" y="2"/>
                  </a:cubicBezTo>
                  <a:cubicBezTo>
                    <a:pt x="46" y="2"/>
                    <a:pt x="45" y="3"/>
                    <a:pt x="45" y="4"/>
                  </a:cubicBezTo>
                  <a:cubicBezTo>
                    <a:pt x="45" y="10"/>
                    <a:pt x="45" y="10"/>
                    <a:pt x="45" y="10"/>
                  </a:cubicBezTo>
                  <a:cubicBezTo>
                    <a:pt x="43" y="10"/>
                    <a:pt x="41" y="9"/>
                    <a:pt x="38" y="9"/>
                  </a:cubicBezTo>
                  <a:cubicBezTo>
                    <a:pt x="36" y="9"/>
                    <a:pt x="33" y="10"/>
                    <a:pt x="31" y="10"/>
                  </a:cubicBezTo>
                  <a:cubicBezTo>
                    <a:pt x="31" y="1"/>
                    <a:pt x="31" y="1"/>
                    <a:pt x="31" y="1"/>
                  </a:cubicBezTo>
                  <a:cubicBezTo>
                    <a:pt x="31" y="0"/>
                    <a:pt x="30" y="0"/>
                    <a:pt x="29" y="0"/>
                  </a:cubicBezTo>
                  <a:cubicBezTo>
                    <a:pt x="29" y="0"/>
                    <a:pt x="28" y="0"/>
                    <a:pt x="28" y="1"/>
                  </a:cubicBezTo>
                  <a:cubicBezTo>
                    <a:pt x="28" y="11"/>
                    <a:pt x="28" y="11"/>
                    <a:pt x="28" y="11"/>
                  </a:cubicBezTo>
                  <a:cubicBezTo>
                    <a:pt x="12" y="15"/>
                    <a:pt x="0" y="29"/>
                    <a:pt x="0" y="47"/>
                  </a:cubicBezTo>
                  <a:cubicBezTo>
                    <a:pt x="0" y="67"/>
                    <a:pt x="17" y="84"/>
                    <a:pt x="38" y="84"/>
                  </a:cubicBezTo>
                  <a:cubicBezTo>
                    <a:pt x="58" y="84"/>
                    <a:pt x="75" y="67"/>
                    <a:pt x="75" y="47"/>
                  </a:cubicBezTo>
                  <a:cubicBezTo>
                    <a:pt x="75" y="30"/>
                    <a:pt x="64" y="15"/>
                    <a:pt x="48" y="11"/>
                  </a:cubicBezTo>
                  <a:close/>
                  <a:moveTo>
                    <a:pt x="38" y="81"/>
                  </a:moveTo>
                  <a:cubicBezTo>
                    <a:pt x="19" y="81"/>
                    <a:pt x="3" y="66"/>
                    <a:pt x="3" y="47"/>
                  </a:cubicBezTo>
                  <a:cubicBezTo>
                    <a:pt x="3" y="27"/>
                    <a:pt x="19" y="12"/>
                    <a:pt x="38" y="12"/>
                  </a:cubicBezTo>
                  <a:cubicBezTo>
                    <a:pt x="57" y="12"/>
                    <a:pt x="72" y="27"/>
                    <a:pt x="72" y="47"/>
                  </a:cubicBezTo>
                  <a:cubicBezTo>
                    <a:pt x="72" y="66"/>
                    <a:pt x="57" y="81"/>
                    <a:pt x="38" y="8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5" name="Freeform 37"/>
            <p:cNvSpPr>
              <a:spLocks noEditPoints="1"/>
            </p:cNvSpPr>
            <p:nvPr/>
          </p:nvSpPr>
          <p:spPr bwMode="auto">
            <a:xfrm>
              <a:off x="1289" y="1119"/>
              <a:ext cx="64" cy="64"/>
            </a:xfrm>
            <a:custGeom>
              <a:avLst/>
              <a:gdLst>
                <a:gd name="T0" fmla="*/ 32 w 63"/>
                <a:gd name="T1" fmla="*/ 0 h 63"/>
                <a:gd name="T2" fmla="*/ 0 w 63"/>
                <a:gd name="T3" fmla="*/ 32 h 63"/>
                <a:gd name="T4" fmla="*/ 32 w 63"/>
                <a:gd name="T5" fmla="*/ 63 h 63"/>
                <a:gd name="T6" fmla="*/ 63 w 63"/>
                <a:gd name="T7" fmla="*/ 32 h 63"/>
                <a:gd name="T8" fmla="*/ 32 w 63"/>
                <a:gd name="T9" fmla="*/ 0 h 63"/>
                <a:gd name="T10" fmla="*/ 32 w 63"/>
                <a:gd name="T11" fmla="*/ 60 h 63"/>
                <a:gd name="T12" fmla="*/ 3 w 63"/>
                <a:gd name="T13" fmla="*/ 32 h 63"/>
                <a:gd name="T14" fmla="*/ 32 w 63"/>
                <a:gd name="T15" fmla="*/ 3 h 63"/>
                <a:gd name="T16" fmla="*/ 60 w 63"/>
                <a:gd name="T17" fmla="*/ 32 h 63"/>
                <a:gd name="T18" fmla="*/ 32 w 63"/>
                <a:gd name="T19"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32" y="0"/>
                  </a:moveTo>
                  <a:cubicBezTo>
                    <a:pt x="14" y="0"/>
                    <a:pt x="0" y="14"/>
                    <a:pt x="0" y="32"/>
                  </a:cubicBezTo>
                  <a:cubicBezTo>
                    <a:pt x="0" y="49"/>
                    <a:pt x="14" y="63"/>
                    <a:pt x="32" y="63"/>
                  </a:cubicBezTo>
                  <a:cubicBezTo>
                    <a:pt x="49" y="63"/>
                    <a:pt x="63" y="49"/>
                    <a:pt x="63" y="32"/>
                  </a:cubicBezTo>
                  <a:cubicBezTo>
                    <a:pt x="63" y="14"/>
                    <a:pt x="49" y="0"/>
                    <a:pt x="32" y="0"/>
                  </a:cubicBezTo>
                  <a:close/>
                  <a:moveTo>
                    <a:pt x="32" y="60"/>
                  </a:moveTo>
                  <a:cubicBezTo>
                    <a:pt x="16" y="60"/>
                    <a:pt x="3" y="47"/>
                    <a:pt x="3" y="32"/>
                  </a:cubicBezTo>
                  <a:cubicBezTo>
                    <a:pt x="3" y="16"/>
                    <a:pt x="16" y="3"/>
                    <a:pt x="32" y="3"/>
                  </a:cubicBezTo>
                  <a:cubicBezTo>
                    <a:pt x="48" y="3"/>
                    <a:pt x="60" y="16"/>
                    <a:pt x="60" y="32"/>
                  </a:cubicBezTo>
                  <a:cubicBezTo>
                    <a:pt x="60" y="47"/>
                    <a:pt x="48" y="60"/>
                    <a:pt x="32" y="6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6" name="Freeform 38"/>
            <p:cNvSpPr>
              <a:spLocks noEditPoints="1"/>
            </p:cNvSpPr>
            <p:nvPr/>
          </p:nvSpPr>
          <p:spPr bwMode="auto">
            <a:xfrm>
              <a:off x="1044" y="878"/>
              <a:ext cx="358" cy="207"/>
            </a:xfrm>
            <a:custGeom>
              <a:avLst/>
              <a:gdLst>
                <a:gd name="T0" fmla="*/ 269 w 351"/>
                <a:gd name="T1" fmla="*/ 39 h 203"/>
                <a:gd name="T2" fmla="*/ 250 w 351"/>
                <a:gd name="T3" fmla="*/ 41 h 203"/>
                <a:gd name="T4" fmla="*/ 173 w 351"/>
                <a:gd name="T5" fmla="*/ 0 h 203"/>
                <a:gd name="T6" fmla="*/ 87 w 351"/>
                <a:gd name="T7" fmla="*/ 56 h 203"/>
                <a:gd name="T8" fmla="*/ 84 w 351"/>
                <a:gd name="T9" fmla="*/ 56 h 203"/>
                <a:gd name="T10" fmla="*/ 47 w 351"/>
                <a:gd name="T11" fmla="*/ 84 h 203"/>
                <a:gd name="T12" fmla="*/ 0 w 351"/>
                <a:gd name="T13" fmla="*/ 143 h 203"/>
                <a:gd name="T14" fmla="*/ 48 w 351"/>
                <a:gd name="T15" fmla="*/ 202 h 203"/>
                <a:gd name="T16" fmla="*/ 49 w 351"/>
                <a:gd name="T17" fmla="*/ 202 h 203"/>
                <a:gd name="T18" fmla="*/ 49 w 351"/>
                <a:gd name="T19" fmla="*/ 194 h 203"/>
                <a:gd name="T20" fmla="*/ 66 w 351"/>
                <a:gd name="T21" fmla="*/ 177 h 203"/>
                <a:gd name="T22" fmla="*/ 83 w 351"/>
                <a:gd name="T23" fmla="*/ 194 h 203"/>
                <a:gd name="T24" fmla="*/ 83 w 351"/>
                <a:gd name="T25" fmla="*/ 203 h 203"/>
                <a:gd name="T26" fmla="*/ 148 w 351"/>
                <a:gd name="T27" fmla="*/ 203 h 203"/>
                <a:gd name="T28" fmla="*/ 169 w 351"/>
                <a:gd name="T29" fmla="*/ 180 h 203"/>
                <a:gd name="T30" fmla="*/ 191 w 351"/>
                <a:gd name="T31" fmla="*/ 203 h 203"/>
                <a:gd name="T32" fmla="*/ 256 w 351"/>
                <a:gd name="T33" fmla="*/ 203 h 203"/>
                <a:gd name="T34" fmla="*/ 256 w 351"/>
                <a:gd name="T35" fmla="*/ 169 h 203"/>
                <a:gd name="T36" fmla="*/ 273 w 351"/>
                <a:gd name="T37" fmla="*/ 152 h 203"/>
                <a:gd name="T38" fmla="*/ 290 w 351"/>
                <a:gd name="T39" fmla="*/ 169 h 203"/>
                <a:gd name="T40" fmla="*/ 290 w 351"/>
                <a:gd name="T41" fmla="*/ 200 h 203"/>
                <a:gd name="T42" fmla="*/ 351 w 351"/>
                <a:gd name="T43" fmla="*/ 121 h 203"/>
                <a:gd name="T44" fmla="*/ 269 w 351"/>
                <a:gd name="T45" fmla="*/ 39 h 203"/>
                <a:gd name="T46" fmla="*/ 293 w 351"/>
                <a:gd name="T47" fmla="*/ 197 h 203"/>
                <a:gd name="T48" fmla="*/ 293 w 351"/>
                <a:gd name="T49" fmla="*/ 169 h 203"/>
                <a:gd name="T50" fmla="*/ 273 w 351"/>
                <a:gd name="T51" fmla="*/ 150 h 203"/>
                <a:gd name="T52" fmla="*/ 253 w 351"/>
                <a:gd name="T53" fmla="*/ 169 h 203"/>
                <a:gd name="T54" fmla="*/ 253 w 351"/>
                <a:gd name="T55" fmla="*/ 200 h 203"/>
                <a:gd name="T56" fmla="*/ 193 w 351"/>
                <a:gd name="T57" fmla="*/ 200 h 203"/>
                <a:gd name="T58" fmla="*/ 169 w 351"/>
                <a:gd name="T59" fmla="*/ 178 h 203"/>
                <a:gd name="T60" fmla="*/ 145 w 351"/>
                <a:gd name="T61" fmla="*/ 200 h 203"/>
                <a:gd name="T62" fmla="*/ 85 w 351"/>
                <a:gd name="T63" fmla="*/ 200 h 203"/>
                <a:gd name="T64" fmla="*/ 85 w 351"/>
                <a:gd name="T65" fmla="*/ 194 h 203"/>
                <a:gd name="T66" fmla="*/ 66 w 351"/>
                <a:gd name="T67" fmla="*/ 174 h 203"/>
                <a:gd name="T68" fmla="*/ 47 w 351"/>
                <a:gd name="T69" fmla="*/ 194 h 203"/>
                <a:gd name="T70" fmla="*/ 47 w 351"/>
                <a:gd name="T71" fmla="*/ 199 h 203"/>
                <a:gd name="T72" fmla="*/ 3 w 351"/>
                <a:gd name="T73" fmla="*/ 142 h 203"/>
                <a:gd name="T74" fmla="*/ 49 w 351"/>
                <a:gd name="T75" fmla="*/ 86 h 203"/>
                <a:gd name="T76" fmla="*/ 84 w 351"/>
                <a:gd name="T77" fmla="*/ 59 h 203"/>
                <a:gd name="T78" fmla="*/ 89 w 351"/>
                <a:gd name="T79" fmla="*/ 59 h 203"/>
                <a:gd name="T80" fmla="*/ 173 w 351"/>
                <a:gd name="T81" fmla="*/ 2 h 203"/>
                <a:gd name="T82" fmla="*/ 249 w 351"/>
                <a:gd name="T83" fmla="*/ 44 h 203"/>
                <a:gd name="T84" fmla="*/ 269 w 351"/>
                <a:gd name="T85" fmla="*/ 41 h 203"/>
                <a:gd name="T86" fmla="*/ 349 w 351"/>
                <a:gd name="T87" fmla="*/ 121 h 203"/>
                <a:gd name="T88" fmla="*/ 293 w 351"/>
                <a:gd name="T89" fmla="*/ 19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1" h="203">
                  <a:moveTo>
                    <a:pt x="269" y="39"/>
                  </a:moveTo>
                  <a:cubicBezTo>
                    <a:pt x="263" y="39"/>
                    <a:pt x="257" y="40"/>
                    <a:pt x="250" y="41"/>
                  </a:cubicBezTo>
                  <a:cubicBezTo>
                    <a:pt x="233" y="15"/>
                    <a:pt x="204" y="0"/>
                    <a:pt x="173" y="0"/>
                  </a:cubicBezTo>
                  <a:cubicBezTo>
                    <a:pt x="135" y="0"/>
                    <a:pt x="102" y="22"/>
                    <a:pt x="87" y="56"/>
                  </a:cubicBezTo>
                  <a:cubicBezTo>
                    <a:pt x="86" y="56"/>
                    <a:pt x="85" y="56"/>
                    <a:pt x="84" y="56"/>
                  </a:cubicBezTo>
                  <a:cubicBezTo>
                    <a:pt x="67" y="56"/>
                    <a:pt x="52" y="68"/>
                    <a:pt x="47" y="84"/>
                  </a:cubicBezTo>
                  <a:cubicBezTo>
                    <a:pt x="20" y="90"/>
                    <a:pt x="0" y="115"/>
                    <a:pt x="0" y="143"/>
                  </a:cubicBezTo>
                  <a:cubicBezTo>
                    <a:pt x="0" y="171"/>
                    <a:pt x="20" y="195"/>
                    <a:pt x="48" y="202"/>
                  </a:cubicBezTo>
                  <a:cubicBezTo>
                    <a:pt x="49" y="202"/>
                    <a:pt x="49" y="202"/>
                    <a:pt x="49" y="202"/>
                  </a:cubicBezTo>
                  <a:cubicBezTo>
                    <a:pt x="49" y="194"/>
                    <a:pt x="49" y="194"/>
                    <a:pt x="49" y="194"/>
                  </a:cubicBezTo>
                  <a:cubicBezTo>
                    <a:pt x="49" y="184"/>
                    <a:pt x="57" y="177"/>
                    <a:pt x="66" y="177"/>
                  </a:cubicBezTo>
                  <a:cubicBezTo>
                    <a:pt x="75" y="177"/>
                    <a:pt x="83" y="184"/>
                    <a:pt x="83" y="194"/>
                  </a:cubicBezTo>
                  <a:cubicBezTo>
                    <a:pt x="83" y="203"/>
                    <a:pt x="83" y="203"/>
                    <a:pt x="83" y="203"/>
                  </a:cubicBezTo>
                  <a:cubicBezTo>
                    <a:pt x="148" y="203"/>
                    <a:pt x="148" y="203"/>
                    <a:pt x="148" y="203"/>
                  </a:cubicBezTo>
                  <a:cubicBezTo>
                    <a:pt x="148" y="191"/>
                    <a:pt x="157" y="180"/>
                    <a:pt x="169" y="180"/>
                  </a:cubicBezTo>
                  <a:cubicBezTo>
                    <a:pt x="181" y="180"/>
                    <a:pt x="190" y="191"/>
                    <a:pt x="191" y="203"/>
                  </a:cubicBezTo>
                  <a:cubicBezTo>
                    <a:pt x="256" y="203"/>
                    <a:pt x="256" y="203"/>
                    <a:pt x="256" y="203"/>
                  </a:cubicBezTo>
                  <a:cubicBezTo>
                    <a:pt x="256" y="169"/>
                    <a:pt x="256" y="169"/>
                    <a:pt x="256" y="169"/>
                  </a:cubicBezTo>
                  <a:cubicBezTo>
                    <a:pt x="256" y="160"/>
                    <a:pt x="264" y="152"/>
                    <a:pt x="273" y="152"/>
                  </a:cubicBezTo>
                  <a:cubicBezTo>
                    <a:pt x="282" y="152"/>
                    <a:pt x="290" y="160"/>
                    <a:pt x="290" y="169"/>
                  </a:cubicBezTo>
                  <a:cubicBezTo>
                    <a:pt x="290" y="200"/>
                    <a:pt x="290" y="200"/>
                    <a:pt x="290" y="200"/>
                  </a:cubicBezTo>
                  <a:cubicBezTo>
                    <a:pt x="327" y="191"/>
                    <a:pt x="351" y="158"/>
                    <a:pt x="351" y="121"/>
                  </a:cubicBezTo>
                  <a:cubicBezTo>
                    <a:pt x="351" y="76"/>
                    <a:pt x="314" y="39"/>
                    <a:pt x="269" y="39"/>
                  </a:cubicBezTo>
                  <a:close/>
                  <a:moveTo>
                    <a:pt x="293" y="197"/>
                  </a:moveTo>
                  <a:cubicBezTo>
                    <a:pt x="293" y="169"/>
                    <a:pt x="293" y="169"/>
                    <a:pt x="293" y="169"/>
                  </a:cubicBezTo>
                  <a:cubicBezTo>
                    <a:pt x="293" y="158"/>
                    <a:pt x="284" y="150"/>
                    <a:pt x="273" y="150"/>
                  </a:cubicBezTo>
                  <a:cubicBezTo>
                    <a:pt x="262" y="150"/>
                    <a:pt x="253" y="158"/>
                    <a:pt x="253" y="169"/>
                  </a:cubicBezTo>
                  <a:cubicBezTo>
                    <a:pt x="253" y="200"/>
                    <a:pt x="253" y="200"/>
                    <a:pt x="253" y="200"/>
                  </a:cubicBezTo>
                  <a:cubicBezTo>
                    <a:pt x="193" y="200"/>
                    <a:pt x="193" y="200"/>
                    <a:pt x="193" y="200"/>
                  </a:cubicBezTo>
                  <a:cubicBezTo>
                    <a:pt x="192" y="187"/>
                    <a:pt x="182" y="178"/>
                    <a:pt x="169" y="178"/>
                  </a:cubicBezTo>
                  <a:cubicBezTo>
                    <a:pt x="156" y="178"/>
                    <a:pt x="146" y="187"/>
                    <a:pt x="145" y="200"/>
                  </a:cubicBezTo>
                  <a:cubicBezTo>
                    <a:pt x="85" y="200"/>
                    <a:pt x="85" y="200"/>
                    <a:pt x="85" y="200"/>
                  </a:cubicBezTo>
                  <a:cubicBezTo>
                    <a:pt x="85" y="194"/>
                    <a:pt x="85" y="194"/>
                    <a:pt x="85" y="194"/>
                  </a:cubicBezTo>
                  <a:cubicBezTo>
                    <a:pt x="85" y="183"/>
                    <a:pt x="77" y="174"/>
                    <a:pt x="66" y="174"/>
                  </a:cubicBezTo>
                  <a:cubicBezTo>
                    <a:pt x="55" y="174"/>
                    <a:pt x="47" y="183"/>
                    <a:pt x="47" y="194"/>
                  </a:cubicBezTo>
                  <a:cubicBezTo>
                    <a:pt x="47" y="199"/>
                    <a:pt x="47" y="199"/>
                    <a:pt x="47" y="199"/>
                  </a:cubicBezTo>
                  <a:cubicBezTo>
                    <a:pt x="20" y="192"/>
                    <a:pt x="3" y="169"/>
                    <a:pt x="3" y="142"/>
                  </a:cubicBezTo>
                  <a:cubicBezTo>
                    <a:pt x="4" y="96"/>
                    <a:pt x="49" y="86"/>
                    <a:pt x="49" y="86"/>
                  </a:cubicBezTo>
                  <a:cubicBezTo>
                    <a:pt x="49" y="86"/>
                    <a:pt x="57" y="59"/>
                    <a:pt x="84" y="59"/>
                  </a:cubicBezTo>
                  <a:cubicBezTo>
                    <a:pt x="85" y="59"/>
                    <a:pt x="89" y="59"/>
                    <a:pt x="89" y="59"/>
                  </a:cubicBezTo>
                  <a:cubicBezTo>
                    <a:pt x="103" y="25"/>
                    <a:pt x="136" y="2"/>
                    <a:pt x="173" y="2"/>
                  </a:cubicBezTo>
                  <a:cubicBezTo>
                    <a:pt x="204" y="2"/>
                    <a:pt x="232" y="18"/>
                    <a:pt x="249" y="44"/>
                  </a:cubicBezTo>
                  <a:cubicBezTo>
                    <a:pt x="249" y="44"/>
                    <a:pt x="263" y="41"/>
                    <a:pt x="269" y="41"/>
                  </a:cubicBezTo>
                  <a:cubicBezTo>
                    <a:pt x="313" y="41"/>
                    <a:pt x="349" y="77"/>
                    <a:pt x="349" y="121"/>
                  </a:cubicBezTo>
                  <a:cubicBezTo>
                    <a:pt x="349" y="156"/>
                    <a:pt x="326" y="187"/>
                    <a:pt x="293" y="19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7" name="Freeform 39"/>
            <p:cNvSpPr>
              <a:spLocks noEditPoints="1"/>
            </p:cNvSpPr>
            <p:nvPr/>
          </p:nvSpPr>
          <p:spPr bwMode="auto">
            <a:xfrm>
              <a:off x="1149" y="908"/>
              <a:ext cx="45" cy="39"/>
            </a:xfrm>
            <a:custGeom>
              <a:avLst/>
              <a:gdLst>
                <a:gd name="T0" fmla="*/ 33 w 44"/>
                <a:gd name="T1" fmla="*/ 0 h 39"/>
                <a:gd name="T2" fmla="*/ 13 w 44"/>
                <a:gd name="T3" fmla="*/ 9 h 39"/>
                <a:gd name="T4" fmla="*/ 2 w 44"/>
                <a:gd name="T5" fmla="*/ 23 h 39"/>
                <a:gd name="T6" fmla="*/ 3 w 44"/>
                <a:gd name="T7" fmla="*/ 36 h 39"/>
                <a:gd name="T8" fmla="*/ 11 w 44"/>
                <a:gd name="T9" fmla="*/ 39 h 39"/>
                <a:gd name="T10" fmla="*/ 11 w 44"/>
                <a:gd name="T11" fmla="*/ 39 h 39"/>
                <a:gd name="T12" fmla="*/ 31 w 44"/>
                <a:gd name="T13" fmla="*/ 30 h 39"/>
                <a:gd name="T14" fmla="*/ 42 w 44"/>
                <a:gd name="T15" fmla="*/ 16 h 39"/>
                <a:gd name="T16" fmla="*/ 42 w 44"/>
                <a:gd name="T17" fmla="*/ 3 h 39"/>
                <a:gd name="T18" fmla="*/ 33 w 44"/>
                <a:gd name="T19" fmla="*/ 0 h 39"/>
                <a:gd name="T20" fmla="*/ 39 w 44"/>
                <a:gd name="T21" fmla="*/ 15 h 39"/>
                <a:gd name="T22" fmla="*/ 29 w 44"/>
                <a:gd name="T23" fmla="*/ 28 h 39"/>
                <a:gd name="T24" fmla="*/ 11 w 44"/>
                <a:gd name="T25" fmla="*/ 36 h 39"/>
                <a:gd name="T26" fmla="*/ 5 w 44"/>
                <a:gd name="T27" fmla="*/ 34 h 39"/>
                <a:gd name="T28" fmla="*/ 5 w 44"/>
                <a:gd name="T29" fmla="*/ 24 h 39"/>
                <a:gd name="T30" fmla="*/ 15 w 44"/>
                <a:gd name="T31" fmla="*/ 11 h 39"/>
                <a:gd name="T32" fmla="*/ 33 w 44"/>
                <a:gd name="T33" fmla="*/ 3 h 39"/>
                <a:gd name="T34" fmla="*/ 39 w 44"/>
                <a:gd name="T35" fmla="*/ 5 h 39"/>
                <a:gd name="T36" fmla="*/ 39 w 44"/>
                <a:gd name="T37"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9">
                  <a:moveTo>
                    <a:pt x="33" y="0"/>
                  </a:moveTo>
                  <a:cubicBezTo>
                    <a:pt x="27" y="0"/>
                    <a:pt x="20" y="3"/>
                    <a:pt x="13" y="9"/>
                  </a:cubicBezTo>
                  <a:cubicBezTo>
                    <a:pt x="8" y="13"/>
                    <a:pt x="4" y="18"/>
                    <a:pt x="2" y="23"/>
                  </a:cubicBezTo>
                  <a:cubicBezTo>
                    <a:pt x="0" y="28"/>
                    <a:pt x="0" y="33"/>
                    <a:pt x="3" y="36"/>
                  </a:cubicBezTo>
                  <a:cubicBezTo>
                    <a:pt x="4" y="38"/>
                    <a:pt x="7" y="39"/>
                    <a:pt x="11" y="39"/>
                  </a:cubicBezTo>
                  <a:cubicBezTo>
                    <a:pt x="11" y="39"/>
                    <a:pt x="11" y="39"/>
                    <a:pt x="11" y="39"/>
                  </a:cubicBezTo>
                  <a:cubicBezTo>
                    <a:pt x="17" y="39"/>
                    <a:pt x="24" y="36"/>
                    <a:pt x="31" y="30"/>
                  </a:cubicBezTo>
                  <a:cubicBezTo>
                    <a:pt x="36" y="26"/>
                    <a:pt x="40" y="21"/>
                    <a:pt x="42" y="16"/>
                  </a:cubicBezTo>
                  <a:cubicBezTo>
                    <a:pt x="44" y="11"/>
                    <a:pt x="44" y="6"/>
                    <a:pt x="42" y="3"/>
                  </a:cubicBezTo>
                  <a:cubicBezTo>
                    <a:pt x="40" y="1"/>
                    <a:pt x="37" y="0"/>
                    <a:pt x="33" y="0"/>
                  </a:cubicBezTo>
                  <a:close/>
                  <a:moveTo>
                    <a:pt x="39" y="15"/>
                  </a:moveTo>
                  <a:cubicBezTo>
                    <a:pt x="38" y="20"/>
                    <a:pt x="34" y="24"/>
                    <a:pt x="29" y="28"/>
                  </a:cubicBezTo>
                  <a:cubicBezTo>
                    <a:pt x="23" y="33"/>
                    <a:pt x="16" y="36"/>
                    <a:pt x="11" y="36"/>
                  </a:cubicBezTo>
                  <a:cubicBezTo>
                    <a:pt x="9" y="36"/>
                    <a:pt x="6" y="36"/>
                    <a:pt x="5" y="34"/>
                  </a:cubicBezTo>
                  <a:cubicBezTo>
                    <a:pt x="3" y="32"/>
                    <a:pt x="3" y="28"/>
                    <a:pt x="5" y="24"/>
                  </a:cubicBezTo>
                  <a:cubicBezTo>
                    <a:pt x="7" y="20"/>
                    <a:pt x="10" y="15"/>
                    <a:pt x="15" y="11"/>
                  </a:cubicBezTo>
                  <a:cubicBezTo>
                    <a:pt x="21" y="6"/>
                    <a:pt x="28" y="3"/>
                    <a:pt x="33" y="3"/>
                  </a:cubicBezTo>
                  <a:cubicBezTo>
                    <a:pt x="35" y="3"/>
                    <a:pt x="38" y="3"/>
                    <a:pt x="39" y="5"/>
                  </a:cubicBezTo>
                  <a:cubicBezTo>
                    <a:pt x="41" y="7"/>
                    <a:pt x="41" y="11"/>
                    <a:pt x="39" y="1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8" name="Freeform 40"/>
            <p:cNvSpPr>
              <a:spLocks noEditPoints="1"/>
            </p:cNvSpPr>
            <p:nvPr/>
          </p:nvSpPr>
          <p:spPr bwMode="auto">
            <a:xfrm>
              <a:off x="1115" y="953"/>
              <a:ext cx="24" cy="18"/>
            </a:xfrm>
            <a:custGeom>
              <a:avLst/>
              <a:gdLst>
                <a:gd name="T0" fmla="*/ 16 w 23"/>
                <a:gd name="T1" fmla="*/ 0 h 18"/>
                <a:gd name="T2" fmla="*/ 8 w 23"/>
                <a:gd name="T3" fmla="*/ 3 h 18"/>
                <a:gd name="T4" fmla="*/ 2 w 23"/>
                <a:gd name="T5" fmla="*/ 16 h 18"/>
                <a:gd name="T6" fmla="*/ 8 w 23"/>
                <a:gd name="T7" fmla="*/ 18 h 18"/>
                <a:gd name="T8" fmla="*/ 17 w 23"/>
                <a:gd name="T9" fmla="*/ 15 h 18"/>
                <a:gd name="T10" fmla="*/ 22 w 23"/>
                <a:gd name="T11" fmla="*/ 9 h 18"/>
                <a:gd name="T12" fmla="*/ 22 w 23"/>
                <a:gd name="T13" fmla="*/ 2 h 18"/>
                <a:gd name="T14" fmla="*/ 16 w 23"/>
                <a:gd name="T15" fmla="*/ 0 h 18"/>
                <a:gd name="T16" fmla="*/ 20 w 23"/>
                <a:gd name="T17" fmla="*/ 8 h 18"/>
                <a:gd name="T18" fmla="*/ 15 w 23"/>
                <a:gd name="T19" fmla="*/ 13 h 18"/>
                <a:gd name="T20" fmla="*/ 8 w 23"/>
                <a:gd name="T21" fmla="*/ 16 h 18"/>
                <a:gd name="T22" fmla="*/ 5 w 23"/>
                <a:gd name="T23" fmla="*/ 14 h 18"/>
                <a:gd name="T24" fmla="*/ 9 w 23"/>
                <a:gd name="T25" fmla="*/ 5 h 18"/>
                <a:gd name="T26" fmla="*/ 16 w 23"/>
                <a:gd name="T27" fmla="*/ 2 h 18"/>
                <a:gd name="T28" fmla="*/ 20 w 23"/>
                <a:gd name="T29" fmla="*/ 4 h 18"/>
                <a:gd name="T30" fmla="*/ 20 w 23"/>
                <a:gd name="T3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18">
                  <a:moveTo>
                    <a:pt x="16" y="0"/>
                  </a:moveTo>
                  <a:cubicBezTo>
                    <a:pt x="14" y="0"/>
                    <a:pt x="11" y="1"/>
                    <a:pt x="8" y="3"/>
                  </a:cubicBezTo>
                  <a:cubicBezTo>
                    <a:pt x="2" y="6"/>
                    <a:pt x="0" y="12"/>
                    <a:pt x="2" y="16"/>
                  </a:cubicBezTo>
                  <a:cubicBezTo>
                    <a:pt x="4" y="17"/>
                    <a:pt x="6" y="18"/>
                    <a:pt x="8" y="18"/>
                  </a:cubicBezTo>
                  <a:cubicBezTo>
                    <a:pt x="11" y="18"/>
                    <a:pt x="14" y="17"/>
                    <a:pt x="17" y="15"/>
                  </a:cubicBezTo>
                  <a:cubicBezTo>
                    <a:pt x="19" y="14"/>
                    <a:pt x="21" y="11"/>
                    <a:pt x="22" y="9"/>
                  </a:cubicBezTo>
                  <a:cubicBezTo>
                    <a:pt x="23" y="7"/>
                    <a:pt x="23" y="4"/>
                    <a:pt x="22" y="2"/>
                  </a:cubicBezTo>
                  <a:cubicBezTo>
                    <a:pt x="21" y="1"/>
                    <a:pt x="19" y="0"/>
                    <a:pt x="16" y="0"/>
                  </a:cubicBezTo>
                  <a:close/>
                  <a:moveTo>
                    <a:pt x="20" y="8"/>
                  </a:moveTo>
                  <a:cubicBezTo>
                    <a:pt x="19" y="10"/>
                    <a:pt x="17" y="12"/>
                    <a:pt x="15" y="13"/>
                  </a:cubicBezTo>
                  <a:cubicBezTo>
                    <a:pt x="13" y="15"/>
                    <a:pt x="10" y="16"/>
                    <a:pt x="8" y="16"/>
                  </a:cubicBezTo>
                  <a:cubicBezTo>
                    <a:pt x="7" y="16"/>
                    <a:pt x="5" y="15"/>
                    <a:pt x="5" y="14"/>
                  </a:cubicBezTo>
                  <a:cubicBezTo>
                    <a:pt x="3" y="12"/>
                    <a:pt x="5" y="8"/>
                    <a:pt x="9" y="5"/>
                  </a:cubicBezTo>
                  <a:cubicBezTo>
                    <a:pt x="12" y="3"/>
                    <a:pt x="14" y="2"/>
                    <a:pt x="16" y="2"/>
                  </a:cubicBezTo>
                  <a:cubicBezTo>
                    <a:pt x="18" y="2"/>
                    <a:pt x="19" y="3"/>
                    <a:pt x="20" y="4"/>
                  </a:cubicBezTo>
                  <a:cubicBezTo>
                    <a:pt x="21" y="5"/>
                    <a:pt x="20" y="7"/>
                    <a:pt x="20" y="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9" name="Freeform 41"/>
            <p:cNvSpPr>
              <a:spLocks/>
            </p:cNvSpPr>
            <p:nvPr/>
          </p:nvSpPr>
          <p:spPr bwMode="auto">
            <a:xfrm>
              <a:off x="1100" y="1081"/>
              <a:ext cx="2" cy="18"/>
            </a:xfrm>
            <a:custGeom>
              <a:avLst/>
              <a:gdLst>
                <a:gd name="T0" fmla="*/ 1 w 2"/>
                <a:gd name="T1" fmla="*/ 18 h 18"/>
                <a:gd name="T2" fmla="*/ 2 w 2"/>
                <a:gd name="T3" fmla="*/ 16 h 18"/>
                <a:gd name="T4" fmla="*/ 2 w 2"/>
                <a:gd name="T5" fmla="*/ 2 h 18"/>
                <a:gd name="T6" fmla="*/ 1 w 2"/>
                <a:gd name="T7" fmla="*/ 0 h 18"/>
                <a:gd name="T8" fmla="*/ 0 w 2"/>
                <a:gd name="T9" fmla="*/ 2 h 18"/>
                <a:gd name="T10" fmla="*/ 0 w 2"/>
                <a:gd name="T11" fmla="*/ 16 h 18"/>
                <a:gd name="T12" fmla="*/ 1 w 2"/>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 h="18">
                  <a:moveTo>
                    <a:pt x="1" y="18"/>
                  </a:moveTo>
                  <a:cubicBezTo>
                    <a:pt x="2" y="18"/>
                    <a:pt x="2" y="17"/>
                    <a:pt x="2" y="16"/>
                  </a:cubicBezTo>
                  <a:cubicBezTo>
                    <a:pt x="2" y="2"/>
                    <a:pt x="2" y="2"/>
                    <a:pt x="2" y="2"/>
                  </a:cubicBezTo>
                  <a:cubicBezTo>
                    <a:pt x="2" y="1"/>
                    <a:pt x="2" y="0"/>
                    <a:pt x="1" y="0"/>
                  </a:cubicBezTo>
                  <a:cubicBezTo>
                    <a:pt x="0" y="0"/>
                    <a:pt x="0" y="1"/>
                    <a:pt x="0" y="2"/>
                  </a:cubicBezTo>
                  <a:cubicBezTo>
                    <a:pt x="0" y="16"/>
                    <a:pt x="0" y="16"/>
                    <a:pt x="0" y="16"/>
                  </a:cubicBezTo>
                  <a:cubicBezTo>
                    <a:pt x="0" y="17"/>
                    <a:pt x="0" y="18"/>
                    <a:pt x="1" y="1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0" name="Freeform 42"/>
            <p:cNvSpPr>
              <a:spLocks/>
            </p:cNvSpPr>
            <p:nvPr/>
          </p:nvSpPr>
          <p:spPr bwMode="auto">
            <a:xfrm>
              <a:off x="1118" y="1084"/>
              <a:ext cx="3" cy="17"/>
            </a:xfrm>
            <a:custGeom>
              <a:avLst/>
              <a:gdLst>
                <a:gd name="T0" fmla="*/ 1 w 3"/>
                <a:gd name="T1" fmla="*/ 17 h 17"/>
                <a:gd name="T2" fmla="*/ 3 w 3"/>
                <a:gd name="T3" fmla="*/ 16 h 17"/>
                <a:gd name="T4" fmla="*/ 3 w 3"/>
                <a:gd name="T5" fmla="*/ 1 h 17"/>
                <a:gd name="T6" fmla="*/ 1 w 3"/>
                <a:gd name="T7" fmla="*/ 0 h 17"/>
                <a:gd name="T8" fmla="*/ 0 w 3"/>
                <a:gd name="T9" fmla="*/ 1 h 17"/>
                <a:gd name="T10" fmla="*/ 0 w 3"/>
                <a:gd name="T11" fmla="*/ 16 h 17"/>
                <a:gd name="T12" fmla="*/ 1 w 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1" y="17"/>
                  </a:moveTo>
                  <a:cubicBezTo>
                    <a:pt x="2" y="17"/>
                    <a:pt x="3" y="17"/>
                    <a:pt x="3" y="16"/>
                  </a:cubicBezTo>
                  <a:cubicBezTo>
                    <a:pt x="3" y="1"/>
                    <a:pt x="3" y="1"/>
                    <a:pt x="3" y="1"/>
                  </a:cubicBezTo>
                  <a:cubicBezTo>
                    <a:pt x="3" y="1"/>
                    <a:pt x="2" y="0"/>
                    <a:pt x="1" y="0"/>
                  </a:cubicBezTo>
                  <a:cubicBezTo>
                    <a:pt x="1" y="0"/>
                    <a:pt x="0" y="1"/>
                    <a:pt x="0" y="1"/>
                  </a:cubicBezTo>
                  <a:cubicBezTo>
                    <a:pt x="0" y="16"/>
                    <a:pt x="0" y="16"/>
                    <a:pt x="0" y="16"/>
                  </a:cubicBezTo>
                  <a:cubicBezTo>
                    <a:pt x="0" y="17"/>
                    <a:pt x="1" y="17"/>
                    <a:pt x="1" y="1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1" name="Freeform 43"/>
            <p:cNvSpPr>
              <a:spLocks/>
            </p:cNvSpPr>
            <p:nvPr/>
          </p:nvSpPr>
          <p:spPr bwMode="auto">
            <a:xfrm>
              <a:off x="1100" y="1107"/>
              <a:ext cx="2" cy="18"/>
            </a:xfrm>
            <a:custGeom>
              <a:avLst/>
              <a:gdLst>
                <a:gd name="T0" fmla="*/ 0 w 2"/>
                <a:gd name="T1" fmla="*/ 16 h 17"/>
                <a:gd name="T2" fmla="*/ 1 w 2"/>
                <a:gd name="T3" fmla="*/ 17 h 17"/>
                <a:gd name="T4" fmla="*/ 2 w 2"/>
                <a:gd name="T5" fmla="*/ 16 h 17"/>
                <a:gd name="T6" fmla="*/ 2 w 2"/>
                <a:gd name="T7" fmla="*/ 1 h 17"/>
                <a:gd name="T8" fmla="*/ 1 w 2"/>
                <a:gd name="T9" fmla="*/ 0 h 17"/>
                <a:gd name="T10" fmla="*/ 0 w 2"/>
                <a:gd name="T11" fmla="*/ 1 h 17"/>
                <a:gd name="T12" fmla="*/ 0 w 2"/>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2" h="17">
                  <a:moveTo>
                    <a:pt x="0" y="16"/>
                  </a:moveTo>
                  <a:cubicBezTo>
                    <a:pt x="0" y="16"/>
                    <a:pt x="0" y="17"/>
                    <a:pt x="1" y="17"/>
                  </a:cubicBezTo>
                  <a:cubicBezTo>
                    <a:pt x="2" y="17"/>
                    <a:pt x="2" y="16"/>
                    <a:pt x="2" y="16"/>
                  </a:cubicBezTo>
                  <a:cubicBezTo>
                    <a:pt x="2" y="1"/>
                    <a:pt x="2" y="1"/>
                    <a:pt x="2" y="1"/>
                  </a:cubicBezTo>
                  <a:cubicBezTo>
                    <a:pt x="2" y="0"/>
                    <a:pt x="2" y="0"/>
                    <a:pt x="1" y="0"/>
                  </a:cubicBezTo>
                  <a:cubicBezTo>
                    <a:pt x="0" y="0"/>
                    <a:pt x="0" y="0"/>
                    <a:pt x="0" y="1"/>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2" name="Freeform 44"/>
            <p:cNvSpPr>
              <a:spLocks/>
            </p:cNvSpPr>
            <p:nvPr/>
          </p:nvSpPr>
          <p:spPr bwMode="auto">
            <a:xfrm>
              <a:off x="1118" y="1109"/>
              <a:ext cx="3" cy="19"/>
            </a:xfrm>
            <a:custGeom>
              <a:avLst/>
              <a:gdLst>
                <a:gd name="T0" fmla="*/ 0 w 3"/>
                <a:gd name="T1" fmla="*/ 16 h 18"/>
                <a:gd name="T2" fmla="*/ 1 w 3"/>
                <a:gd name="T3" fmla="*/ 18 h 18"/>
                <a:gd name="T4" fmla="*/ 3 w 3"/>
                <a:gd name="T5" fmla="*/ 16 h 18"/>
                <a:gd name="T6" fmla="*/ 3 w 3"/>
                <a:gd name="T7" fmla="*/ 2 h 18"/>
                <a:gd name="T8" fmla="*/ 1 w 3"/>
                <a:gd name="T9" fmla="*/ 0 h 18"/>
                <a:gd name="T10" fmla="*/ 0 w 3"/>
                <a:gd name="T11" fmla="*/ 2 h 18"/>
                <a:gd name="T12" fmla="*/ 0 w 3"/>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3" h="18">
                  <a:moveTo>
                    <a:pt x="0" y="16"/>
                  </a:moveTo>
                  <a:cubicBezTo>
                    <a:pt x="0" y="17"/>
                    <a:pt x="1" y="18"/>
                    <a:pt x="1" y="18"/>
                  </a:cubicBezTo>
                  <a:cubicBezTo>
                    <a:pt x="2" y="18"/>
                    <a:pt x="3" y="17"/>
                    <a:pt x="3" y="16"/>
                  </a:cubicBezTo>
                  <a:cubicBezTo>
                    <a:pt x="3" y="2"/>
                    <a:pt x="3" y="2"/>
                    <a:pt x="3" y="2"/>
                  </a:cubicBezTo>
                  <a:cubicBezTo>
                    <a:pt x="3" y="1"/>
                    <a:pt x="2" y="0"/>
                    <a:pt x="1" y="0"/>
                  </a:cubicBezTo>
                  <a:cubicBezTo>
                    <a:pt x="1" y="0"/>
                    <a:pt x="0" y="1"/>
                    <a:pt x="0" y="2"/>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3" name="Freeform 45"/>
            <p:cNvSpPr>
              <a:spLocks/>
            </p:cNvSpPr>
            <p:nvPr/>
          </p:nvSpPr>
          <p:spPr bwMode="auto">
            <a:xfrm>
              <a:off x="1203" y="1089"/>
              <a:ext cx="2" cy="27"/>
            </a:xfrm>
            <a:custGeom>
              <a:avLst/>
              <a:gdLst>
                <a:gd name="T0" fmla="*/ 1 w 2"/>
                <a:gd name="T1" fmla="*/ 26 h 26"/>
                <a:gd name="T2" fmla="*/ 2 w 2"/>
                <a:gd name="T3" fmla="*/ 24 h 26"/>
                <a:gd name="T4" fmla="*/ 2 w 2"/>
                <a:gd name="T5" fmla="*/ 2 h 26"/>
                <a:gd name="T6" fmla="*/ 1 w 2"/>
                <a:gd name="T7" fmla="*/ 0 h 26"/>
                <a:gd name="T8" fmla="*/ 0 w 2"/>
                <a:gd name="T9" fmla="*/ 2 h 26"/>
                <a:gd name="T10" fmla="*/ 0 w 2"/>
                <a:gd name="T11" fmla="*/ 24 h 26"/>
                <a:gd name="T12" fmla="*/ 1 w 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 h="26">
                  <a:moveTo>
                    <a:pt x="1" y="26"/>
                  </a:moveTo>
                  <a:cubicBezTo>
                    <a:pt x="2" y="26"/>
                    <a:pt x="2" y="25"/>
                    <a:pt x="2" y="24"/>
                  </a:cubicBezTo>
                  <a:cubicBezTo>
                    <a:pt x="2" y="2"/>
                    <a:pt x="2" y="2"/>
                    <a:pt x="2" y="2"/>
                  </a:cubicBezTo>
                  <a:cubicBezTo>
                    <a:pt x="2" y="1"/>
                    <a:pt x="2" y="0"/>
                    <a:pt x="1" y="0"/>
                  </a:cubicBezTo>
                  <a:cubicBezTo>
                    <a:pt x="0" y="0"/>
                    <a:pt x="0" y="1"/>
                    <a:pt x="0" y="2"/>
                  </a:cubicBezTo>
                  <a:cubicBezTo>
                    <a:pt x="0" y="24"/>
                    <a:pt x="0" y="24"/>
                    <a:pt x="0" y="24"/>
                  </a:cubicBezTo>
                  <a:cubicBezTo>
                    <a:pt x="0" y="25"/>
                    <a:pt x="0" y="26"/>
                    <a:pt x="1" y="2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4" name="Freeform 46"/>
            <p:cNvSpPr>
              <a:spLocks/>
            </p:cNvSpPr>
            <p:nvPr/>
          </p:nvSpPr>
          <p:spPr bwMode="auto">
            <a:xfrm>
              <a:off x="1224" y="1084"/>
              <a:ext cx="2" cy="25"/>
            </a:xfrm>
            <a:custGeom>
              <a:avLst/>
              <a:gdLst>
                <a:gd name="T0" fmla="*/ 1 w 2"/>
                <a:gd name="T1" fmla="*/ 25 h 25"/>
                <a:gd name="T2" fmla="*/ 2 w 2"/>
                <a:gd name="T3" fmla="*/ 24 h 25"/>
                <a:gd name="T4" fmla="*/ 2 w 2"/>
                <a:gd name="T5" fmla="*/ 1 h 25"/>
                <a:gd name="T6" fmla="*/ 1 w 2"/>
                <a:gd name="T7" fmla="*/ 0 h 25"/>
                <a:gd name="T8" fmla="*/ 0 w 2"/>
                <a:gd name="T9" fmla="*/ 1 h 25"/>
                <a:gd name="T10" fmla="*/ 0 w 2"/>
                <a:gd name="T11" fmla="*/ 24 h 25"/>
                <a:gd name="T12" fmla="*/ 1 w 2"/>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 h="25">
                  <a:moveTo>
                    <a:pt x="1" y="25"/>
                  </a:moveTo>
                  <a:cubicBezTo>
                    <a:pt x="2" y="25"/>
                    <a:pt x="2" y="25"/>
                    <a:pt x="2" y="24"/>
                  </a:cubicBezTo>
                  <a:cubicBezTo>
                    <a:pt x="2" y="1"/>
                    <a:pt x="2" y="1"/>
                    <a:pt x="2" y="1"/>
                  </a:cubicBezTo>
                  <a:cubicBezTo>
                    <a:pt x="2" y="1"/>
                    <a:pt x="2" y="0"/>
                    <a:pt x="1" y="0"/>
                  </a:cubicBezTo>
                  <a:cubicBezTo>
                    <a:pt x="0" y="0"/>
                    <a:pt x="0" y="1"/>
                    <a:pt x="0" y="1"/>
                  </a:cubicBezTo>
                  <a:cubicBezTo>
                    <a:pt x="0" y="24"/>
                    <a:pt x="0" y="24"/>
                    <a:pt x="0" y="24"/>
                  </a:cubicBezTo>
                  <a:cubicBezTo>
                    <a:pt x="0" y="25"/>
                    <a:pt x="0" y="25"/>
                    <a:pt x="1" y="2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5" name="Freeform 47"/>
            <p:cNvSpPr>
              <a:spLocks/>
            </p:cNvSpPr>
            <p:nvPr/>
          </p:nvSpPr>
          <p:spPr bwMode="auto">
            <a:xfrm>
              <a:off x="1311" y="1051"/>
              <a:ext cx="3" cy="17"/>
            </a:xfrm>
            <a:custGeom>
              <a:avLst/>
              <a:gdLst>
                <a:gd name="T0" fmla="*/ 1 w 3"/>
                <a:gd name="T1" fmla="*/ 16 h 16"/>
                <a:gd name="T2" fmla="*/ 3 w 3"/>
                <a:gd name="T3" fmla="*/ 15 h 16"/>
                <a:gd name="T4" fmla="*/ 3 w 3"/>
                <a:gd name="T5" fmla="*/ 1 h 16"/>
                <a:gd name="T6" fmla="*/ 1 w 3"/>
                <a:gd name="T7" fmla="*/ 0 h 16"/>
                <a:gd name="T8" fmla="*/ 0 w 3"/>
                <a:gd name="T9" fmla="*/ 1 h 16"/>
                <a:gd name="T10" fmla="*/ 0 w 3"/>
                <a:gd name="T11" fmla="*/ 15 h 16"/>
                <a:gd name="T12" fmla="*/ 1 w 3"/>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1" y="16"/>
                  </a:moveTo>
                  <a:cubicBezTo>
                    <a:pt x="2" y="16"/>
                    <a:pt x="3" y="15"/>
                    <a:pt x="3" y="15"/>
                  </a:cubicBezTo>
                  <a:cubicBezTo>
                    <a:pt x="3" y="1"/>
                    <a:pt x="3" y="1"/>
                    <a:pt x="3" y="1"/>
                  </a:cubicBezTo>
                  <a:cubicBezTo>
                    <a:pt x="3" y="1"/>
                    <a:pt x="2" y="0"/>
                    <a:pt x="1" y="0"/>
                  </a:cubicBezTo>
                  <a:cubicBezTo>
                    <a:pt x="1" y="0"/>
                    <a:pt x="0" y="1"/>
                    <a:pt x="0" y="1"/>
                  </a:cubicBezTo>
                  <a:cubicBezTo>
                    <a:pt x="0" y="15"/>
                    <a:pt x="0" y="15"/>
                    <a:pt x="0" y="15"/>
                  </a:cubicBezTo>
                  <a:cubicBezTo>
                    <a:pt x="0" y="15"/>
                    <a:pt x="1" y="16"/>
                    <a:pt x="1" y="1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6" name="Freeform 48"/>
            <p:cNvSpPr>
              <a:spLocks/>
            </p:cNvSpPr>
            <p:nvPr/>
          </p:nvSpPr>
          <p:spPr bwMode="auto">
            <a:xfrm>
              <a:off x="1329" y="1054"/>
              <a:ext cx="3" cy="17"/>
            </a:xfrm>
            <a:custGeom>
              <a:avLst/>
              <a:gdLst>
                <a:gd name="T0" fmla="*/ 2 w 3"/>
                <a:gd name="T1" fmla="*/ 16 h 16"/>
                <a:gd name="T2" fmla="*/ 3 w 3"/>
                <a:gd name="T3" fmla="*/ 14 h 16"/>
                <a:gd name="T4" fmla="*/ 3 w 3"/>
                <a:gd name="T5" fmla="*/ 1 h 16"/>
                <a:gd name="T6" fmla="*/ 2 w 3"/>
                <a:gd name="T7" fmla="*/ 0 h 16"/>
                <a:gd name="T8" fmla="*/ 0 w 3"/>
                <a:gd name="T9" fmla="*/ 1 h 16"/>
                <a:gd name="T10" fmla="*/ 0 w 3"/>
                <a:gd name="T11" fmla="*/ 14 h 16"/>
                <a:gd name="T12" fmla="*/ 2 w 3"/>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2" y="16"/>
                  </a:moveTo>
                  <a:cubicBezTo>
                    <a:pt x="3" y="16"/>
                    <a:pt x="3" y="15"/>
                    <a:pt x="3" y="14"/>
                  </a:cubicBezTo>
                  <a:cubicBezTo>
                    <a:pt x="3" y="1"/>
                    <a:pt x="3" y="1"/>
                    <a:pt x="3" y="1"/>
                  </a:cubicBezTo>
                  <a:cubicBezTo>
                    <a:pt x="3" y="0"/>
                    <a:pt x="3" y="0"/>
                    <a:pt x="2" y="0"/>
                  </a:cubicBezTo>
                  <a:cubicBezTo>
                    <a:pt x="1" y="0"/>
                    <a:pt x="0" y="0"/>
                    <a:pt x="0" y="1"/>
                  </a:cubicBezTo>
                  <a:cubicBezTo>
                    <a:pt x="0" y="14"/>
                    <a:pt x="0" y="14"/>
                    <a:pt x="0" y="14"/>
                  </a:cubicBezTo>
                  <a:cubicBezTo>
                    <a:pt x="0" y="15"/>
                    <a:pt x="1" y="16"/>
                    <a:pt x="2" y="16"/>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7" name="Freeform 49"/>
            <p:cNvSpPr>
              <a:spLocks/>
            </p:cNvSpPr>
            <p:nvPr/>
          </p:nvSpPr>
          <p:spPr bwMode="auto">
            <a:xfrm>
              <a:off x="1311" y="1077"/>
              <a:ext cx="3" cy="16"/>
            </a:xfrm>
            <a:custGeom>
              <a:avLst/>
              <a:gdLst>
                <a:gd name="T0" fmla="*/ 0 w 3"/>
                <a:gd name="T1" fmla="*/ 15 h 16"/>
                <a:gd name="T2" fmla="*/ 1 w 3"/>
                <a:gd name="T3" fmla="*/ 16 h 16"/>
                <a:gd name="T4" fmla="*/ 3 w 3"/>
                <a:gd name="T5" fmla="*/ 15 h 16"/>
                <a:gd name="T6" fmla="*/ 3 w 3"/>
                <a:gd name="T7" fmla="*/ 2 h 16"/>
                <a:gd name="T8" fmla="*/ 1 w 3"/>
                <a:gd name="T9" fmla="*/ 0 h 16"/>
                <a:gd name="T10" fmla="*/ 0 w 3"/>
                <a:gd name="T11" fmla="*/ 2 h 16"/>
                <a:gd name="T12" fmla="*/ 0 w 3"/>
                <a:gd name="T13" fmla="*/ 15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0" y="15"/>
                  </a:moveTo>
                  <a:cubicBezTo>
                    <a:pt x="0" y="16"/>
                    <a:pt x="1" y="16"/>
                    <a:pt x="1" y="16"/>
                  </a:cubicBezTo>
                  <a:cubicBezTo>
                    <a:pt x="2" y="16"/>
                    <a:pt x="3" y="16"/>
                    <a:pt x="3" y="15"/>
                  </a:cubicBezTo>
                  <a:cubicBezTo>
                    <a:pt x="3" y="2"/>
                    <a:pt x="3" y="2"/>
                    <a:pt x="3" y="2"/>
                  </a:cubicBezTo>
                  <a:cubicBezTo>
                    <a:pt x="3" y="1"/>
                    <a:pt x="2" y="0"/>
                    <a:pt x="1" y="0"/>
                  </a:cubicBezTo>
                  <a:cubicBezTo>
                    <a:pt x="1" y="0"/>
                    <a:pt x="0" y="1"/>
                    <a:pt x="0" y="2"/>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8" name="Freeform 50"/>
            <p:cNvSpPr>
              <a:spLocks/>
            </p:cNvSpPr>
            <p:nvPr/>
          </p:nvSpPr>
          <p:spPr bwMode="auto">
            <a:xfrm>
              <a:off x="1329" y="1080"/>
              <a:ext cx="3" cy="16"/>
            </a:xfrm>
            <a:custGeom>
              <a:avLst/>
              <a:gdLst>
                <a:gd name="T0" fmla="*/ 0 w 3"/>
                <a:gd name="T1" fmla="*/ 15 h 16"/>
                <a:gd name="T2" fmla="*/ 2 w 3"/>
                <a:gd name="T3" fmla="*/ 16 h 16"/>
                <a:gd name="T4" fmla="*/ 3 w 3"/>
                <a:gd name="T5" fmla="*/ 15 h 16"/>
                <a:gd name="T6" fmla="*/ 3 w 3"/>
                <a:gd name="T7" fmla="*/ 1 h 16"/>
                <a:gd name="T8" fmla="*/ 2 w 3"/>
                <a:gd name="T9" fmla="*/ 0 h 16"/>
                <a:gd name="T10" fmla="*/ 0 w 3"/>
                <a:gd name="T11" fmla="*/ 1 h 16"/>
                <a:gd name="T12" fmla="*/ 0 w 3"/>
                <a:gd name="T13" fmla="*/ 15 h 16"/>
              </a:gdLst>
              <a:ahLst/>
              <a:cxnLst>
                <a:cxn ang="0">
                  <a:pos x="T0" y="T1"/>
                </a:cxn>
                <a:cxn ang="0">
                  <a:pos x="T2" y="T3"/>
                </a:cxn>
                <a:cxn ang="0">
                  <a:pos x="T4" y="T5"/>
                </a:cxn>
                <a:cxn ang="0">
                  <a:pos x="T6" y="T7"/>
                </a:cxn>
                <a:cxn ang="0">
                  <a:pos x="T8" y="T9"/>
                </a:cxn>
                <a:cxn ang="0">
                  <a:pos x="T10" y="T11"/>
                </a:cxn>
                <a:cxn ang="0">
                  <a:pos x="T12" y="T13"/>
                </a:cxn>
              </a:cxnLst>
              <a:rect l="0" t="0" r="r" b="b"/>
              <a:pathLst>
                <a:path w="3" h="16">
                  <a:moveTo>
                    <a:pt x="0" y="15"/>
                  </a:moveTo>
                  <a:cubicBezTo>
                    <a:pt x="0" y="15"/>
                    <a:pt x="1" y="16"/>
                    <a:pt x="2" y="16"/>
                  </a:cubicBezTo>
                  <a:cubicBezTo>
                    <a:pt x="3" y="16"/>
                    <a:pt x="3" y="15"/>
                    <a:pt x="3" y="15"/>
                  </a:cubicBezTo>
                  <a:cubicBezTo>
                    <a:pt x="3" y="1"/>
                    <a:pt x="3" y="1"/>
                    <a:pt x="3" y="1"/>
                  </a:cubicBezTo>
                  <a:cubicBezTo>
                    <a:pt x="3" y="1"/>
                    <a:pt x="3" y="0"/>
                    <a:pt x="2" y="0"/>
                  </a:cubicBezTo>
                  <a:cubicBezTo>
                    <a:pt x="1" y="0"/>
                    <a:pt x="0" y="1"/>
                    <a:pt x="0" y="1"/>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9" name="Freeform 51"/>
            <p:cNvSpPr>
              <a:spLocks/>
            </p:cNvSpPr>
            <p:nvPr/>
          </p:nvSpPr>
          <p:spPr bwMode="auto">
            <a:xfrm>
              <a:off x="1100" y="1133"/>
              <a:ext cx="2" cy="17"/>
            </a:xfrm>
            <a:custGeom>
              <a:avLst/>
              <a:gdLst>
                <a:gd name="T0" fmla="*/ 0 w 2"/>
                <a:gd name="T1" fmla="*/ 16 h 17"/>
                <a:gd name="T2" fmla="*/ 1 w 2"/>
                <a:gd name="T3" fmla="*/ 17 h 17"/>
                <a:gd name="T4" fmla="*/ 2 w 2"/>
                <a:gd name="T5" fmla="*/ 16 h 17"/>
                <a:gd name="T6" fmla="*/ 2 w 2"/>
                <a:gd name="T7" fmla="*/ 1 h 17"/>
                <a:gd name="T8" fmla="*/ 1 w 2"/>
                <a:gd name="T9" fmla="*/ 0 h 17"/>
                <a:gd name="T10" fmla="*/ 0 w 2"/>
                <a:gd name="T11" fmla="*/ 1 h 17"/>
                <a:gd name="T12" fmla="*/ 0 w 2"/>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2" h="17">
                  <a:moveTo>
                    <a:pt x="0" y="16"/>
                  </a:moveTo>
                  <a:cubicBezTo>
                    <a:pt x="0" y="17"/>
                    <a:pt x="0" y="17"/>
                    <a:pt x="1" y="17"/>
                  </a:cubicBezTo>
                  <a:cubicBezTo>
                    <a:pt x="2" y="17"/>
                    <a:pt x="2" y="17"/>
                    <a:pt x="2" y="16"/>
                  </a:cubicBezTo>
                  <a:cubicBezTo>
                    <a:pt x="2" y="1"/>
                    <a:pt x="2" y="1"/>
                    <a:pt x="2" y="1"/>
                  </a:cubicBezTo>
                  <a:cubicBezTo>
                    <a:pt x="2" y="0"/>
                    <a:pt x="2" y="0"/>
                    <a:pt x="1" y="0"/>
                  </a:cubicBezTo>
                  <a:cubicBezTo>
                    <a:pt x="0" y="0"/>
                    <a:pt x="0" y="0"/>
                    <a:pt x="0" y="1"/>
                  </a:cubicBezTo>
                  <a:lnTo>
                    <a:pt x="0" y="16"/>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0" name="Freeform 52"/>
            <p:cNvSpPr>
              <a:spLocks/>
            </p:cNvSpPr>
            <p:nvPr/>
          </p:nvSpPr>
          <p:spPr bwMode="auto">
            <a:xfrm>
              <a:off x="1118" y="1136"/>
              <a:ext cx="3" cy="17"/>
            </a:xfrm>
            <a:custGeom>
              <a:avLst/>
              <a:gdLst>
                <a:gd name="T0" fmla="*/ 0 w 3"/>
                <a:gd name="T1" fmla="*/ 15 h 17"/>
                <a:gd name="T2" fmla="*/ 1 w 3"/>
                <a:gd name="T3" fmla="*/ 17 h 17"/>
                <a:gd name="T4" fmla="*/ 3 w 3"/>
                <a:gd name="T5" fmla="*/ 15 h 17"/>
                <a:gd name="T6" fmla="*/ 3 w 3"/>
                <a:gd name="T7" fmla="*/ 1 h 17"/>
                <a:gd name="T8" fmla="*/ 1 w 3"/>
                <a:gd name="T9" fmla="*/ 0 h 17"/>
                <a:gd name="T10" fmla="*/ 0 w 3"/>
                <a:gd name="T11" fmla="*/ 1 h 17"/>
                <a:gd name="T12" fmla="*/ 0 w 3"/>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0" y="15"/>
                  </a:moveTo>
                  <a:cubicBezTo>
                    <a:pt x="0" y="16"/>
                    <a:pt x="1" y="17"/>
                    <a:pt x="1" y="17"/>
                  </a:cubicBezTo>
                  <a:cubicBezTo>
                    <a:pt x="2" y="17"/>
                    <a:pt x="3" y="16"/>
                    <a:pt x="3" y="15"/>
                  </a:cubicBezTo>
                  <a:cubicBezTo>
                    <a:pt x="3" y="1"/>
                    <a:pt x="3" y="1"/>
                    <a:pt x="3" y="1"/>
                  </a:cubicBezTo>
                  <a:cubicBezTo>
                    <a:pt x="3" y="0"/>
                    <a:pt x="2" y="0"/>
                    <a:pt x="1" y="0"/>
                  </a:cubicBezTo>
                  <a:cubicBezTo>
                    <a:pt x="1" y="0"/>
                    <a:pt x="0" y="0"/>
                    <a:pt x="0" y="1"/>
                  </a:cubicBezTo>
                  <a:lnTo>
                    <a:pt x="0" y="1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1" name="Freeform 53"/>
            <p:cNvSpPr>
              <a:spLocks/>
            </p:cNvSpPr>
            <p:nvPr/>
          </p:nvSpPr>
          <p:spPr bwMode="auto">
            <a:xfrm>
              <a:off x="1109" y="1200"/>
              <a:ext cx="3" cy="14"/>
            </a:xfrm>
            <a:custGeom>
              <a:avLst/>
              <a:gdLst>
                <a:gd name="T0" fmla="*/ 1 w 3"/>
                <a:gd name="T1" fmla="*/ 0 h 14"/>
                <a:gd name="T2" fmla="*/ 0 w 3"/>
                <a:gd name="T3" fmla="*/ 2 h 14"/>
                <a:gd name="T4" fmla="*/ 0 w 3"/>
                <a:gd name="T5" fmla="*/ 12 h 14"/>
                <a:gd name="T6" fmla="*/ 1 w 3"/>
                <a:gd name="T7" fmla="*/ 14 h 14"/>
                <a:gd name="T8" fmla="*/ 3 w 3"/>
                <a:gd name="T9" fmla="*/ 12 h 14"/>
                <a:gd name="T10" fmla="*/ 3 w 3"/>
                <a:gd name="T11" fmla="*/ 2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1"/>
                    <a:pt x="0" y="2"/>
                  </a:cubicBezTo>
                  <a:cubicBezTo>
                    <a:pt x="0" y="12"/>
                    <a:pt x="0" y="12"/>
                    <a:pt x="0" y="12"/>
                  </a:cubicBezTo>
                  <a:cubicBezTo>
                    <a:pt x="0" y="13"/>
                    <a:pt x="1" y="14"/>
                    <a:pt x="1" y="14"/>
                  </a:cubicBezTo>
                  <a:cubicBezTo>
                    <a:pt x="2" y="14"/>
                    <a:pt x="3" y="13"/>
                    <a:pt x="3" y="12"/>
                  </a:cubicBezTo>
                  <a:cubicBezTo>
                    <a:pt x="3" y="2"/>
                    <a:pt x="3" y="2"/>
                    <a:pt x="3" y="2"/>
                  </a:cubicBezTo>
                  <a:cubicBezTo>
                    <a:pt x="3" y="1"/>
                    <a:pt x="2" y="0"/>
                    <a:pt x="1"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2" name="Freeform 54"/>
            <p:cNvSpPr>
              <a:spLocks/>
            </p:cNvSpPr>
            <p:nvPr/>
          </p:nvSpPr>
          <p:spPr bwMode="auto">
            <a:xfrm>
              <a:off x="1090" y="1199"/>
              <a:ext cx="9" cy="11"/>
            </a:xfrm>
            <a:custGeom>
              <a:avLst/>
              <a:gdLst>
                <a:gd name="T0" fmla="*/ 6 w 9"/>
                <a:gd name="T1" fmla="*/ 1 h 11"/>
                <a:gd name="T2" fmla="*/ 0 w 9"/>
                <a:gd name="T3" fmla="*/ 9 h 11"/>
                <a:gd name="T4" fmla="*/ 1 w 9"/>
                <a:gd name="T5" fmla="*/ 11 h 11"/>
                <a:gd name="T6" fmla="*/ 1 w 9"/>
                <a:gd name="T7" fmla="*/ 11 h 11"/>
                <a:gd name="T8" fmla="*/ 2 w 9"/>
                <a:gd name="T9" fmla="*/ 11 h 11"/>
                <a:gd name="T10" fmla="*/ 8 w 9"/>
                <a:gd name="T11" fmla="*/ 3 h 11"/>
                <a:gd name="T12" fmla="*/ 8 w 9"/>
                <a:gd name="T13" fmla="*/ 1 h 11"/>
                <a:gd name="T14" fmla="*/ 6 w 9"/>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6" y="1"/>
                  </a:moveTo>
                  <a:cubicBezTo>
                    <a:pt x="0" y="9"/>
                    <a:pt x="0" y="9"/>
                    <a:pt x="0" y="9"/>
                  </a:cubicBezTo>
                  <a:cubicBezTo>
                    <a:pt x="0" y="10"/>
                    <a:pt x="0" y="10"/>
                    <a:pt x="1" y="11"/>
                  </a:cubicBezTo>
                  <a:cubicBezTo>
                    <a:pt x="1" y="11"/>
                    <a:pt x="1" y="11"/>
                    <a:pt x="1" y="11"/>
                  </a:cubicBezTo>
                  <a:cubicBezTo>
                    <a:pt x="2" y="11"/>
                    <a:pt x="2" y="11"/>
                    <a:pt x="2" y="11"/>
                  </a:cubicBezTo>
                  <a:cubicBezTo>
                    <a:pt x="8" y="3"/>
                    <a:pt x="8" y="3"/>
                    <a:pt x="8" y="3"/>
                  </a:cubicBezTo>
                  <a:cubicBezTo>
                    <a:pt x="9" y="2"/>
                    <a:pt x="9" y="1"/>
                    <a:pt x="8" y="1"/>
                  </a:cubicBezTo>
                  <a:cubicBezTo>
                    <a:pt x="8" y="0"/>
                    <a:pt x="7" y="1"/>
                    <a:pt x="6" y="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3" name="Freeform 55"/>
            <p:cNvSpPr>
              <a:spLocks/>
            </p:cNvSpPr>
            <p:nvPr/>
          </p:nvSpPr>
          <p:spPr bwMode="auto">
            <a:xfrm>
              <a:off x="1123" y="1199"/>
              <a:ext cx="9" cy="11"/>
            </a:xfrm>
            <a:custGeom>
              <a:avLst/>
              <a:gdLst>
                <a:gd name="T0" fmla="*/ 2 w 9"/>
                <a:gd name="T1" fmla="*/ 1 h 11"/>
                <a:gd name="T2" fmla="*/ 1 w 9"/>
                <a:gd name="T3" fmla="*/ 1 h 11"/>
                <a:gd name="T4" fmla="*/ 0 w 9"/>
                <a:gd name="T5" fmla="*/ 3 h 11"/>
                <a:gd name="T6" fmla="*/ 6 w 9"/>
                <a:gd name="T7" fmla="*/ 11 h 11"/>
                <a:gd name="T8" fmla="*/ 7 w 9"/>
                <a:gd name="T9" fmla="*/ 11 h 11"/>
                <a:gd name="T10" fmla="*/ 8 w 9"/>
                <a:gd name="T11" fmla="*/ 11 h 11"/>
                <a:gd name="T12" fmla="*/ 8 w 9"/>
                <a:gd name="T13" fmla="*/ 9 h 11"/>
                <a:gd name="T14" fmla="*/ 2 w 9"/>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1"/>
                  </a:moveTo>
                  <a:cubicBezTo>
                    <a:pt x="2" y="1"/>
                    <a:pt x="1" y="0"/>
                    <a:pt x="1" y="1"/>
                  </a:cubicBezTo>
                  <a:cubicBezTo>
                    <a:pt x="0" y="1"/>
                    <a:pt x="0" y="2"/>
                    <a:pt x="0" y="3"/>
                  </a:cubicBezTo>
                  <a:cubicBezTo>
                    <a:pt x="6" y="11"/>
                    <a:pt x="6" y="11"/>
                    <a:pt x="6" y="11"/>
                  </a:cubicBezTo>
                  <a:cubicBezTo>
                    <a:pt x="7" y="11"/>
                    <a:pt x="7" y="11"/>
                    <a:pt x="7" y="11"/>
                  </a:cubicBezTo>
                  <a:cubicBezTo>
                    <a:pt x="8" y="11"/>
                    <a:pt x="8" y="11"/>
                    <a:pt x="8" y="11"/>
                  </a:cubicBezTo>
                  <a:cubicBezTo>
                    <a:pt x="9" y="10"/>
                    <a:pt x="9" y="10"/>
                    <a:pt x="8" y="9"/>
                  </a:cubicBezTo>
                  <a:lnTo>
                    <a:pt x="2" y="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4" name="Freeform 56"/>
            <p:cNvSpPr>
              <a:spLocks/>
            </p:cNvSpPr>
            <p:nvPr/>
          </p:nvSpPr>
          <p:spPr bwMode="auto">
            <a:xfrm>
              <a:off x="1175" y="1265"/>
              <a:ext cx="16" cy="20"/>
            </a:xfrm>
            <a:custGeom>
              <a:avLst/>
              <a:gdLst>
                <a:gd name="T0" fmla="*/ 14 w 16"/>
                <a:gd name="T1" fmla="*/ 1 h 19"/>
                <a:gd name="T2" fmla="*/ 1 w 16"/>
                <a:gd name="T3" fmla="*/ 17 h 19"/>
                <a:gd name="T4" fmla="*/ 1 w 16"/>
                <a:gd name="T5" fmla="*/ 19 h 19"/>
                <a:gd name="T6" fmla="*/ 2 w 16"/>
                <a:gd name="T7" fmla="*/ 19 h 19"/>
                <a:gd name="T8" fmla="*/ 3 w 16"/>
                <a:gd name="T9" fmla="*/ 19 h 19"/>
                <a:gd name="T10" fmla="*/ 16 w 16"/>
                <a:gd name="T11" fmla="*/ 3 h 19"/>
                <a:gd name="T12" fmla="*/ 15 w 16"/>
                <a:gd name="T13" fmla="*/ 1 h 19"/>
                <a:gd name="T14" fmla="*/ 14 w 16"/>
                <a:gd name="T15" fmla="*/ 1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14" y="1"/>
                  </a:moveTo>
                  <a:cubicBezTo>
                    <a:pt x="1" y="17"/>
                    <a:pt x="1" y="17"/>
                    <a:pt x="1" y="17"/>
                  </a:cubicBezTo>
                  <a:cubicBezTo>
                    <a:pt x="0" y="17"/>
                    <a:pt x="0" y="18"/>
                    <a:pt x="1" y="19"/>
                  </a:cubicBezTo>
                  <a:cubicBezTo>
                    <a:pt x="1" y="19"/>
                    <a:pt x="1" y="19"/>
                    <a:pt x="2" y="19"/>
                  </a:cubicBezTo>
                  <a:cubicBezTo>
                    <a:pt x="2" y="19"/>
                    <a:pt x="2" y="19"/>
                    <a:pt x="3" y="19"/>
                  </a:cubicBezTo>
                  <a:cubicBezTo>
                    <a:pt x="16" y="3"/>
                    <a:pt x="16" y="3"/>
                    <a:pt x="16" y="3"/>
                  </a:cubicBezTo>
                  <a:cubicBezTo>
                    <a:pt x="16" y="2"/>
                    <a:pt x="16" y="1"/>
                    <a:pt x="15" y="1"/>
                  </a:cubicBezTo>
                  <a:cubicBezTo>
                    <a:pt x="15" y="0"/>
                    <a:pt x="14" y="0"/>
                    <a:pt x="14" y="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5" name="Freeform 57"/>
            <p:cNvSpPr>
              <a:spLocks/>
            </p:cNvSpPr>
            <p:nvPr/>
          </p:nvSpPr>
          <p:spPr bwMode="auto">
            <a:xfrm>
              <a:off x="1213" y="1266"/>
              <a:ext cx="3" cy="28"/>
            </a:xfrm>
            <a:custGeom>
              <a:avLst/>
              <a:gdLst>
                <a:gd name="T0" fmla="*/ 2 w 3"/>
                <a:gd name="T1" fmla="*/ 0 h 27"/>
                <a:gd name="T2" fmla="*/ 0 w 3"/>
                <a:gd name="T3" fmla="*/ 2 h 27"/>
                <a:gd name="T4" fmla="*/ 0 w 3"/>
                <a:gd name="T5" fmla="*/ 26 h 27"/>
                <a:gd name="T6" fmla="*/ 2 w 3"/>
                <a:gd name="T7" fmla="*/ 27 h 27"/>
                <a:gd name="T8" fmla="*/ 3 w 3"/>
                <a:gd name="T9" fmla="*/ 26 h 27"/>
                <a:gd name="T10" fmla="*/ 3 w 3"/>
                <a:gd name="T11" fmla="*/ 2 h 27"/>
                <a:gd name="T12" fmla="*/ 2 w 3"/>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3" h="27">
                  <a:moveTo>
                    <a:pt x="2" y="0"/>
                  </a:moveTo>
                  <a:cubicBezTo>
                    <a:pt x="1" y="0"/>
                    <a:pt x="0" y="1"/>
                    <a:pt x="0" y="2"/>
                  </a:cubicBezTo>
                  <a:cubicBezTo>
                    <a:pt x="0" y="26"/>
                    <a:pt x="0" y="26"/>
                    <a:pt x="0" y="26"/>
                  </a:cubicBezTo>
                  <a:cubicBezTo>
                    <a:pt x="0" y="26"/>
                    <a:pt x="1" y="27"/>
                    <a:pt x="2" y="27"/>
                  </a:cubicBezTo>
                  <a:cubicBezTo>
                    <a:pt x="3" y="27"/>
                    <a:pt x="3" y="26"/>
                    <a:pt x="3" y="26"/>
                  </a:cubicBezTo>
                  <a:cubicBezTo>
                    <a:pt x="3" y="2"/>
                    <a:pt x="3" y="2"/>
                    <a:pt x="3" y="2"/>
                  </a:cubicBezTo>
                  <a:cubicBezTo>
                    <a:pt x="3" y="1"/>
                    <a:pt x="3" y="0"/>
                    <a:pt x="2"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6" name="Freeform 58"/>
            <p:cNvSpPr>
              <a:spLocks/>
            </p:cNvSpPr>
            <p:nvPr/>
          </p:nvSpPr>
          <p:spPr bwMode="auto">
            <a:xfrm>
              <a:off x="1242" y="1265"/>
              <a:ext cx="15" cy="20"/>
            </a:xfrm>
            <a:custGeom>
              <a:avLst/>
              <a:gdLst>
                <a:gd name="T0" fmla="*/ 2 w 15"/>
                <a:gd name="T1" fmla="*/ 1 h 19"/>
                <a:gd name="T2" fmla="*/ 0 w 15"/>
                <a:gd name="T3" fmla="*/ 1 h 19"/>
                <a:gd name="T4" fmla="*/ 0 w 15"/>
                <a:gd name="T5" fmla="*/ 3 h 19"/>
                <a:gd name="T6" fmla="*/ 12 w 15"/>
                <a:gd name="T7" fmla="*/ 19 h 19"/>
                <a:gd name="T8" fmla="*/ 13 w 15"/>
                <a:gd name="T9" fmla="*/ 19 h 19"/>
                <a:gd name="T10" fmla="*/ 14 w 15"/>
                <a:gd name="T11" fmla="*/ 19 h 19"/>
                <a:gd name="T12" fmla="*/ 14 w 15"/>
                <a:gd name="T13" fmla="*/ 17 h 19"/>
                <a:gd name="T14" fmla="*/ 2 w 15"/>
                <a:gd name="T15" fmla="*/ 1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9">
                  <a:moveTo>
                    <a:pt x="2" y="1"/>
                  </a:moveTo>
                  <a:cubicBezTo>
                    <a:pt x="2" y="0"/>
                    <a:pt x="1" y="0"/>
                    <a:pt x="0" y="1"/>
                  </a:cubicBezTo>
                  <a:cubicBezTo>
                    <a:pt x="0" y="1"/>
                    <a:pt x="0" y="2"/>
                    <a:pt x="0" y="3"/>
                  </a:cubicBezTo>
                  <a:cubicBezTo>
                    <a:pt x="12" y="19"/>
                    <a:pt x="12" y="19"/>
                    <a:pt x="12" y="19"/>
                  </a:cubicBezTo>
                  <a:cubicBezTo>
                    <a:pt x="13" y="19"/>
                    <a:pt x="13" y="19"/>
                    <a:pt x="13" y="19"/>
                  </a:cubicBezTo>
                  <a:cubicBezTo>
                    <a:pt x="14" y="19"/>
                    <a:pt x="14" y="19"/>
                    <a:pt x="14" y="19"/>
                  </a:cubicBezTo>
                  <a:cubicBezTo>
                    <a:pt x="15" y="18"/>
                    <a:pt x="15" y="18"/>
                    <a:pt x="14" y="17"/>
                  </a:cubicBezTo>
                  <a:lnTo>
                    <a:pt x="2" y="1"/>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7" name="Freeform 59"/>
            <p:cNvSpPr>
              <a:spLocks/>
            </p:cNvSpPr>
            <p:nvPr/>
          </p:nvSpPr>
          <p:spPr bwMode="auto">
            <a:xfrm>
              <a:off x="1296" y="1195"/>
              <a:ext cx="11" cy="13"/>
            </a:xfrm>
            <a:custGeom>
              <a:avLst/>
              <a:gdLst>
                <a:gd name="T0" fmla="*/ 9 w 11"/>
                <a:gd name="T1" fmla="*/ 0 h 13"/>
                <a:gd name="T2" fmla="*/ 1 w 11"/>
                <a:gd name="T3" fmla="*/ 10 h 13"/>
                <a:gd name="T4" fmla="*/ 1 w 11"/>
                <a:gd name="T5" fmla="*/ 12 h 13"/>
                <a:gd name="T6" fmla="*/ 2 w 11"/>
                <a:gd name="T7" fmla="*/ 13 h 13"/>
                <a:gd name="T8" fmla="*/ 3 w 11"/>
                <a:gd name="T9" fmla="*/ 12 h 13"/>
                <a:gd name="T10" fmla="*/ 11 w 11"/>
                <a:gd name="T11" fmla="*/ 2 h 13"/>
                <a:gd name="T12" fmla="*/ 11 w 11"/>
                <a:gd name="T13" fmla="*/ 0 h 13"/>
                <a:gd name="T14" fmla="*/ 9 w 1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3">
                  <a:moveTo>
                    <a:pt x="9" y="0"/>
                  </a:moveTo>
                  <a:cubicBezTo>
                    <a:pt x="1" y="10"/>
                    <a:pt x="1" y="10"/>
                    <a:pt x="1" y="10"/>
                  </a:cubicBezTo>
                  <a:cubicBezTo>
                    <a:pt x="0" y="11"/>
                    <a:pt x="0" y="12"/>
                    <a:pt x="1" y="12"/>
                  </a:cubicBezTo>
                  <a:cubicBezTo>
                    <a:pt x="1" y="12"/>
                    <a:pt x="2" y="13"/>
                    <a:pt x="2" y="13"/>
                  </a:cubicBezTo>
                  <a:cubicBezTo>
                    <a:pt x="2" y="13"/>
                    <a:pt x="3" y="12"/>
                    <a:pt x="3" y="12"/>
                  </a:cubicBezTo>
                  <a:cubicBezTo>
                    <a:pt x="11" y="2"/>
                    <a:pt x="11" y="2"/>
                    <a:pt x="11" y="2"/>
                  </a:cubicBezTo>
                  <a:cubicBezTo>
                    <a:pt x="11" y="1"/>
                    <a:pt x="11" y="1"/>
                    <a:pt x="11" y="0"/>
                  </a:cubicBezTo>
                  <a:cubicBezTo>
                    <a:pt x="10" y="0"/>
                    <a:pt x="9" y="0"/>
                    <a:pt x="9"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8" name="Freeform 60"/>
            <p:cNvSpPr>
              <a:spLocks/>
            </p:cNvSpPr>
            <p:nvPr/>
          </p:nvSpPr>
          <p:spPr bwMode="auto">
            <a:xfrm>
              <a:off x="1320" y="1195"/>
              <a:ext cx="4" cy="17"/>
            </a:xfrm>
            <a:custGeom>
              <a:avLst/>
              <a:gdLst>
                <a:gd name="T0" fmla="*/ 2 w 3"/>
                <a:gd name="T1" fmla="*/ 0 h 17"/>
                <a:gd name="T2" fmla="*/ 0 w 3"/>
                <a:gd name="T3" fmla="*/ 1 h 17"/>
                <a:gd name="T4" fmla="*/ 0 w 3"/>
                <a:gd name="T5" fmla="*/ 16 h 17"/>
                <a:gd name="T6" fmla="*/ 2 w 3"/>
                <a:gd name="T7" fmla="*/ 17 h 17"/>
                <a:gd name="T8" fmla="*/ 3 w 3"/>
                <a:gd name="T9" fmla="*/ 16 h 17"/>
                <a:gd name="T10" fmla="*/ 3 w 3"/>
                <a:gd name="T11" fmla="*/ 1 h 17"/>
                <a:gd name="T12" fmla="*/ 2 w 3"/>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 h="17">
                  <a:moveTo>
                    <a:pt x="2" y="0"/>
                  </a:moveTo>
                  <a:cubicBezTo>
                    <a:pt x="1" y="0"/>
                    <a:pt x="0" y="1"/>
                    <a:pt x="0" y="1"/>
                  </a:cubicBezTo>
                  <a:cubicBezTo>
                    <a:pt x="0" y="16"/>
                    <a:pt x="0" y="16"/>
                    <a:pt x="0" y="16"/>
                  </a:cubicBezTo>
                  <a:cubicBezTo>
                    <a:pt x="0" y="17"/>
                    <a:pt x="1" y="17"/>
                    <a:pt x="2" y="17"/>
                  </a:cubicBezTo>
                  <a:cubicBezTo>
                    <a:pt x="3" y="17"/>
                    <a:pt x="3" y="17"/>
                    <a:pt x="3" y="16"/>
                  </a:cubicBezTo>
                  <a:cubicBezTo>
                    <a:pt x="3" y="1"/>
                    <a:pt x="3" y="1"/>
                    <a:pt x="3" y="1"/>
                  </a:cubicBezTo>
                  <a:cubicBezTo>
                    <a:pt x="3" y="1"/>
                    <a:pt x="3" y="0"/>
                    <a:pt x="2" y="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9" name="Freeform 61"/>
            <p:cNvSpPr>
              <a:spLocks/>
            </p:cNvSpPr>
            <p:nvPr/>
          </p:nvSpPr>
          <p:spPr bwMode="auto">
            <a:xfrm>
              <a:off x="1338" y="1195"/>
              <a:ext cx="11" cy="13"/>
            </a:xfrm>
            <a:custGeom>
              <a:avLst/>
              <a:gdLst>
                <a:gd name="T0" fmla="*/ 2 w 11"/>
                <a:gd name="T1" fmla="*/ 0 h 13"/>
                <a:gd name="T2" fmla="*/ 0 w 11"/>
                <a:gd name="T3" fmla="*/ 0 h 13"/>
                <a:gd name="T4" fmla="*/ 0 w 11"/>
                <a:gd name="T5" fmla="*/ 2 h 13"/>
                <a:gd name="T6" fmla="*/ 8 w 11"/>
                <a:gd name="T7" fmla="*/ 12 h 13"/>
                <a:gd name="T8" fmla="*/ 9 w 11"/>
                <a:gd name="T9" fmla="*/ 13 h 13"/>
                <a:gd name="T10" fmla="*/ 10 w 11"/>
                <a:gd name="T11" fmla="*/ 12 h 13"/>
                <a:gd name="T12" fmla="*/ 10 w 11"/>
                <a:gd name="T13" fmla="*/ 10 h 13"/>
                <a:gd name="T14" fmla="*/ 2 w 1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3">
                  <a:moveTo>
                    <a:pt x="2" y="0"/>
                  </a:moveTo>
                  <a:cubicBezTo>
                    <a:pt x="2" y="0"/>
                    <a:pt x="1" y="0"/>
                    <a:pt x="0" y="0"/>
                  </a:cubicBezTo>
                  <a:cubicBezTo>
                    <a:pt x="0" y="1"/>
                    <a:pt x="0" y="1"/>
                    <a:pt x="0" y="2"/>
                  </a:cubicBezTo>
                  <a:cubicBezTo>
                    <a:pt x="8" y="12"/>
                    <a:pt x="8" y="12"/>
                    <a:pt x="8" y="12"/>
                  </a:cubicBezTo>
                  <a:cubicBezTo>
                    <a:pt x="8" y="12"/>
                    <a:pt x="9" y="13"/>
                    <a:pt x="9" y="13"/>
                  </a:cubicBezTo>
                  <a:cubicBezTo>
                    <a:pt x="10" y="13"/>
                    <a:pt x="10" y="12"/>
                    <a:pt x="10" y="12"/>
                  </a:cubicBezTo>
                  <a:cubicBezTo>
                    <a:pt x="11" y="12"/>
                    <a:pt x="11" y="11"/>
                    <a:pt x="10" y="10"/>
                  </a:cubicBezTo>
                  <a:lnTo>
                    <a:pt x="2"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0" name="Freeform 62"/>
            <p:cNvSpPr>
              <a:spLocks noEditPoints="1"/>
            </p:cNvSpPr>
            <p:nvPr/>
          </p:nvSpPr>
          <p:spPr bwMode="auto">
            <a:xfrm>
              <a:off x="1102" y="1162"/>
              <a:ext cx="17" cy="26"/>
            </a:xfrm>
            <a:custGeom>
              <a:avLst/>
              <a:gdLst>
                <a:gd name="T0" fmla="*/ 10 w 16"/>
                <a:gd name="T1" fmla="*/ 11 h 25"/>
                <a:gd name="T2" fmla="*/ 10 w 16"/>
                <a:gd name="T3" fmla="*/ 5 h 25"/>
                <a:gd name="T4" fmla="*/ 11 w 16"/>
                <a:gd name="T5" fmla="*/ 6 h 25"/>
                <a:gd name="T6" fmla="*/ 13 w 16"/>
                <a:gd name="T7" fmla="*/ 6 h 25"/>
                <a:gd name="T8" fmla="*/ 13 w 16"/>
                <a:gd name="T9" fmla="*/ 4 h 25"/>
                <a:gd name="T10" fmla="*/ 10 w 16"/>
                <a:gd name="T11" fmla="*/ 2 h 25"/>
                <a:gd name="T12" fmla="*/ 10 w 16"/>
                <a:gd name="T13" fmla="*/ 1 h 25"/>
                <a:gd name="T14" fmla="*/ 8 w 16"/>
                <a:gd name="T15" fmla="*/ 0 h 25"/>
                <a:gd name="T16" fmla="*/ 7 w 16"/>
                <a:gd name="T17" fmla="*/ 1 h 25"/>
                <a:gd name="T18" fmla="*/ 7 w 16"/>
                <a:gd name="T19" fmla="*/ 2 h 25"/>
                <a:gd name="T20" fmla="*/ 5 w 16"/>
                <a:gd name="T21" fmla="*/ 3 h 25"/>
                <a:gd name="T22" fmla="*/ 2 w 16"/>
                <a:gd name="T23" fmla="*/ 8 h 25"/>
                <a:gd name="T24" fmla="*/ 7 w 16"/>
                <a:gd name="T25" fmla="*/ 13 h 25"/>
                <a:gd name="T26" fmla="*/ 7 w 16"/>
                <a:gd name="T27" fmla="*/ 22 h 25"/>
                <a:gd name="T28" fmla="*/ 3 w 16"/>
                <a:gd name="T29" fmla="*/ 20 h 25"/>
                <a:gd name="T30" fmla="*/ 1 w 16"/>
                <a:gd name="T31" fmla="*/ 20 h 25"/>
                <a:gd name="T32" fmla="*/ 0 w 16"/>
                <a:gd name="T33" fmla="*/ 21 h 25"/>
                <a:gd name="T34" fmla="*/ 7 w 16"/>
                <a:gd name="T35" fmla="*/ 25 h 25"/>
                <a:gd name="T36" fmla="*/ 8 w 16"/>
                <a:gd name="T37" fmla="*/ 25 h 25"/>
                <a:gd name="T38" fmla="*/ 9 w 16"/>
                <a:gd name="T39" fmla="*/ 24 h 25"/>
                <a:gd name="T40" fmla="*/ 11 w 16"/>
                <a:gd name="T41" fmla="*/ 24 h 25"/>
                <a:gd name="T42" fmla="*/ 15 w 16"/>
                <a:gd name="T43" fmla="*/ 17 h 25"/>
                <a:gd name="T44" fmla="*/ 10 w 16"/>
                <a:gd name="T45" fmla="*/ 11 h 25"/>
                <a:gd name="T46" fmla="*/ 5 w 16"/>
                <a:gd name="T47" fmla="*/ 8 h 25"/>
                <a:gd name="T48" fmla="*/ 6 w 16"/>
                <a:gd name="T49" fmla="*/ 5 h 25"/>
                <a:gd name="T50" fmla="*/ 7 w 16"/>
                <a:gd name="T51" fmla="*/ 4 h 25"/>
                <a:gd name="T52" fmla="*/ 7 w 16"/>
                <a:gd name="T53" fmla="*/ 10 h 25"/>
                <a:gd name="T54" fmla="*/ 5 w 16"/>
                <a:gd name="T55" fmla="*/ 8 h 25"/>
                <a:gd name="T56" fmla="*/ 10 w 16"/>
                <a:gd name="T57" fmla="*/ 22 h 25"/>
                <a:gd name="T58" fmla="*/ 10 w 16"/>
                <a:gd name="T59" fmla="*/ 22 h 25"/>
                <a:gd name="T60" fmla="*/ 10 w 16"/>
                <a:gd name="T61" fmla="*/ 14 h 25"/>
                <a:gd name="T62" fmla="*/ 13 w 16"/>
                <a:gd name="T63" fmla="*/ 17 h 25"/>
                <a:gd name="T64" fmla="*/ 10 w 16"/>
                <a:gd name="T65"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5">
                  <a:moveTo>
                    <a:pt x="10" y="11"/>
                  </a:moveTo>
                  <a:cubicBezTo>
                    <a:pt x="10" y="5"/>
                    <a:pt x="10" y="5"/>
                    <a:pt x="10" y="5"/>
                  </a:cubicBezTo>
                  <a:cubicBezTo>
                    <a:pt x="10" y="5"/>
                    <a:pt x="11" y="5"/>
                    <a:pt x="11" y="6"/>
                  </a:cubicBezTo>
                  <a:cubicBezTo>
                    <a:pt x="12" y="6"/>
                    <a:pt x="13" y="6"/>
                    <a:pt x="13" y="6"/>
                  </a:cubicBezTo>
                  <a:cubicBezTo>
                    <a:pt x="14" y="5"/>
                    <a:pt x="14" y="4"/>
                    <a:pt x="13" y="4"/>
                  </a:cubicBezTo>
                  <a:cubicBezTo>
                    <a:pt x="12" y="3"/>
                    <a:pt x="11" y="2"/>
                    <a:pt x="10" y="2"/>
                  </a:cubicBezTo>
                  <a:cubicBezTo>
                    <a:pt x="10" y="1"/>
                    <a:pt x="10" y="1"/>
                    <a:pt x="10" y="1"/>
                  </a:cubicBezTo>
                  <a:cubicBezTo>
                    <a:pt x="10" y="1"/>
                    <a:pt x="9" y="0"/>
                    <a:pt x="8" y="0"/>
                  </a:cubicBezTo>
                  <a:cubicBezTo>
                    <a:pt x="8" y="0"/>
                    <a:pt x="7" y="1"/>
                    <a:pt x="7" y="1"/>
                  </a:cubicBezTo>
                  <a:cubicBezTo>
                    <a:pt x="7" y="2"/>
                    <a:pt x="7" y="2"/>
                    <a:pt x="7" y="2"/>
                  </a:cubicBezTo>
                  <a:cubicBezTo>
                    <a:pt x="6" y="2"/>
                    <a:pt x="5" y="2"/>
                    <a:pt x="5" y="3"/>
                  </a:cubicBezTo>
                  <a:cubicBezTo>
                    <a:pt x="3" y="4"/>
                    <a:pt x="2" y="6"/>
                    <a:pt x="2" y="8"/>
                  </a:cubicBezTo>
                  <a:cubicBezTo>
                    <a:pt x="3" y="11"/>
                    <a:pt x="4" y="12"/>
                    <a:pt x="7" y="13"/>
                  </a:cubicBezTo>
                  <a:cubicBezTo>
                    <a:pt x="7" y="22"/>
                    <a:pt x="7" y="22"/>
                    <a:pt x="7" y="22"/>
                  </a:cubicBezTo>
                  <a:cubicBezTo>
                    <a:pt x="4" y="22"/>
                    <a:pt x="3" y="21"/>
                    <a:pt x="3" y="20"/>
                  </a:cubicBezTo>
                  <a:cubicBezTo>
                    <a:pt x="2" y="19"/>
                    <a:pt x="1" y="19"/>
                    <a:pt x="1" y="20"/>
                  </a:cubicBezTo>
                  <a:cubicBezTo>
                    <a:pt x="0" y="20"/>
                    <a:pt x="0" y="21"/>
                    <a:pt x="0" y="21"/>
                  </a:cubicBezTo>
                  <a:cubicBezTo>
                    <a:pt x="1" y="23"/>
                    <a:pt x="4" y="24"/>
                    <a:pt x="7" y="25"/>
                  </a:cubicBezTo>
                  <a:cubicBezTo>
                    <a:pt x="7" y="25"/>
                    <a:pt x="8" y="25"/>
                    <a:pt x="8" y="25"/>
                  </a:cubicBezTo>
                  <a:cubicBezTo>
                    <a:pt x="9" y="25"/>
                    <a:pt x="9" y="25"/>
                    <a:pt x="9" y="24"/>
                  </a:cubicBezTo>
                  <a:cubicBezTo>
                    <a:pt x="10" y="24"/>
                    <a:pt x="10" y="24"/>
                    <a:pt x="11" y="24"/>
                  </a:cubicBezTo>
                  <a:cubicBezTo>
                    <a:pt x="14" y="23"/>
                    <a:pt x="16" y="20"/>
                    <a:pt x="15" y="17"/>
                  </a:cubicBezTo>
                  <a:cubicBezTo>
                    <a:pt x="15" y="13"/>
                    <a:pt x="12" y="12"/>
                    <a:pt x="10" y="11"/>
                  </a:cubicBezTo>
                  <a:close/>
                  <a:moveTo>
                    <a:pt x="5" y="8"/>
                  </a:moveTo>
                  <a:cubicBezTo>
                    <a:pt x="4" y="6"/>
                    <a:pt x="5" y="5"/>
                    <a:pt x="6" y="5"/>
                  </a:cubicBezTo>
                  <a:cubicBezTo>
                    <a:pt x="6" y="5"/>
                    <a:pt x="6" y="5"/>
                    <a:pt x="7" y="4"/>
                  </a:cubicBezTo>
                  <a:cubicBezTo>
                    <a:pt x="7" y="10"/>
                    <a:pt x="7" y="10"/>
                    <a:pt x="7" y="10"/>
                  </a:cubicBezTo>
                  <a:cubicBezTo>
                    <a:pt x="6" y="9"/>
                    <a:pt x="5" y="9"/>
                    <a:pt x="5" y="8"/>
                  </a:cubicBezTo>
                  <a:close/>
                  <a:moveTo>
                    <a:pt x="10" y="22"/>
                  </a:moveTo>
                  <a:cubicBezTo>
                    <a:pt x="10" y="22"/>
                    <a:pt x="10" y="22"/>
                    <a:pt x="10" y="22"/>
                  </a:cubicBezTo>
                  <a:cubicBezTo>
                    <a:pt x="10" y="14"/>
                    <a:pt x="10" y="14"/>
                    <a:pt x="10" y="14"/>
                  </a:cubicBezTo>
                  <a:cubicBezTo>
                    <a:pt x="11" y="15"/>
                    <a:pt x="12" y="16"/>
                    <a:pt x="13" y="17"/>
                  </a:cubicBezTo>
                  <a:cubicBezTo>
                    <a:pt x="13" y="19"/>
                    <a:pt x="12" y="21"/>
                    <a:pt x="10" y="22"/>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1" name="Freeform 63"/>
            <p:cNvSpPr>
              <a:spLocks noEditPoints="1"/>
            </p:cNvSpPr>
            <p:nvPr/>
          </p:nvSpPr>
          <p:spPr bwMode="auto">
            <a:xfrm>
              <a:off x="1199" y="1182"/>
              <a:ext cx="32" cy="53"/>
            </a:xfrm>
            <a:custGeom>
              <a:avLst/>
              <a:gdLst>
                <a:gd name="T0" fmla="*/ 17 w 31"/>
                <a:gd name="T1" fmla="*/ 22 h 52"/>
                <a:gd name="T2" fmla="*/ 17 w 31"/>
                <a:gd name="T3" fmla="*/ 6 h 52"/>
                <a:gd name="T4" fmla="*/ 24 w 31"/>
                <a:gd name="T5" fmla="*/ 9 h 52"/>
                <a:gd name="T6" fmla="*/ 26 w 31"/>
                <a:gd name="T7" fmla="*/ 9 h 52"/>
                <a:gd name="T8" fmla="*/ 26 w 31"/>
                <a:gd name="T9" fmla="*/ 7 h 52"/>
                <a:gd name="T10" fmla="*/ 17 w 31"/>
                <a:gd name="T11" fmla="*/ 3 h 52"/>
                <a:gd name="T12" fmla="*/ 17 w 31"/>
                <a:gd name="T13" fmla="*/ 1 h 52"/>
                <a:gd name="T14" fmla="*/ 16 w 31"/>
                <a:gd name="T15" fmla="*/ 0 h 52"/>
                <a:gd name="T16" fmla="*/ 14 w 31"/>
                <a:gd name="T17" fmla="*/ 1 h 52"/>
                <a:gd name="T18" fmla="*/ 14 w 31"/>
                <a:gd name="T19" fmla="*/ 3 h 52"/>
                <a:gd name="T20" fmla="*/ 4 w 31"/>
                <a:gd name="T21" fmla="*/ 15 h 52"/>
                <a:gd name="T22" fmla="*/ 14 w 31"/>
                <a:gd name="T23" fmla="*/ 24 h 52"/>
                <a:gd name="T24" fmla="*/ 14 w 31"/>
                <a:gd name="T25" fmla="*/ 48 h 52"/>
                <a:gd name="T26" fmla="*/ 3 w 31"/>
                <a:gd name="T27" fmla="*/ 43 h 52"/>
                <a:gd name="T28" fmla="*/ 1 w 31"/>
                <a:gd name="T29" fmla="*/ 42 h 52"/>
                <a:gd name="T30" fmla="*/ 0 w 31"/>
                <a:gd name="T31" fmla="*/ 44 h 52"/>
                <a:gd name="T32" fmla="*/ 14 w 31"/>
                <a:gd name="T33" fmla="*/ 50 h 52"/>
                <a:gd name="T34" fmla="*/ 16 w 31"/>
                <a:gd name="T35" fmla="*/ 52 h 52"/>
                <a:gd name="T36" fmla="*/ 17 w 31"/>
                <a:gd name="T37" fmla="*/ 50 h 52"/>
                <a:gd name="T38" fmla="*/ 17 w 31"/>
                <a:gd name="T39" fmla="*/ 50 h 52"/>
                <a:gd name="T40" fmla="*/ 21 w 31"/>
                <a:gd name="T41" fmla="*/ 49 h 52"/>
                <a:gd name="T42" fmla="*/ 30 w 31"/>
                <a:gd name="T43" fmla="*/ 35 h 52"/>
                <a:gd name="T44" fmla="*/ 17 w 31"/>
                <a:gd name="T45" fmla="*/ 22 h 52"/>
                <a:gd name="T46" fmla="*/ 7 w 31"/>
                <a:gd name="T47" fmla="*/ 15 h 52"/>
                <a:gd name="T48" fmla="*/ 14 w 31"/>
                <a:gd name="T49" fmla="*/ 5 h 52"/>
                <a:gd name="T50" fmla="*/ 14 w 31"/>
                <a:gd name="T51" fmla="*/ 21 h 52"/>
                <a:gd name="T52" fmla="*/ 7 w 31"/>
                <a:gd name="T53" fmla="*/ 15 h 52"/>
                <a:gd name="T54" fmla="*/ 20 w 31"/>
                <a:gd name="T55" fmla="*/ 47 h 52"/>
                <a:gd name="T56" fmla="*/ 17 w 31"/>
                <a:gd name="T57" fmla="*/ 48 h 52"/>
                <a:gd name="T58" fmla="*/ 17 w 31"/>
                <a:gd name="T59" fmla="*/ 25 h 52"/>
                <a:gd name="T60" fmla="*/ 27 w 31"/>
                <a:gd name="T61" fmla="*/ 35 h 52"/>
                <a:gd name="T62" fmla="*/ 20 w 31"/>
                <a:gd name="T63"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52">
                  <a:moveTo>
                    <a:pt x="17" y="22"/>
                  </a:moveTo>
                  <a:cubicBezTo>
                    <a:pt x="17" y="6"/>
                    <a:pt x="17" y="6"/>
                    <a:pt x="17" y="6"/>
                  </a:cubicBezTo>
                  <a:cubicBezTo>
                    <a:pt x="20" y="6"/>
                    <a:pt x="22" y="7"/>
                    <a:pt x="24" y="9"/>
                  </a:cubicBezTo>
                  <a:cubicBezTo>
                    <a:pt x="25" y="9"/>
                    <a:pt x="26" y="9"/>
                    <a:pt x="26" y="9"/>
                  </a:cubicBezTo>
                  <a:cubicBezTo>
                    <a:pt x="27" y="8"/>
                    <a:pt x="27" y="7"/>
                    <a:pt x="26" y="7"/>
                  </a:cubicBezTo>
                  <a:cubicBezTo>
                    <a:pt x="23" y="5"/>
                    <a:pt x="20" y="3"/>
                    <a:pt x="17" y="3"/>
                  </a:cubicBezTo>
                  <a:cubicBezTo>
                    <a:pt x="17" y="1"/>
                    <a:pt x="17" y="1"/>
                    <a:pt x="17" y="1"/>
                  </a:cubicBezTo>
                  <a:cubicBezTo>
                    <a:pt x="17" y="0"/>
                    <a:pt x="17" y="0"/>
                    <a:pt x="16" y="0"/>
                  </a:cubicBezTo>
                  <a:cubicBezTo>
                    <a:pt x="15" y="0"/>
                    <a:pt x="14" y="0"/>
                    <a:pt x="14" y="1"/>
                  </a:cubicBezTo>
                  <a:cubicBezTo>
                    <a:pt x="14" y="3"/>
                    <a:pt x="14" y="3"/>
                    <a:pt x="14" y="3"/>
                  </a:cubicBezTo>
                  <a:cubicBezTo>
                    <a:pt x="12" y="3"/>
                    <a:pt x="3" y="4"/>
                    <a:pt x="4" y="15"/>
                  </a:cubicBezTo>
                  <a:cubicBezTo>
                    <a:pt x="4" y="20"/>
                    <a:pt x="9" y="22"/>
                    <a:pt x="14" y="24"/>
                  </a:cubicBezTo>
                  <a:cubicBezTo>
                    <a:pt x="14" y="48"/>
                    <a:pt x="14" y="48"/>
                    <a:pt x="14" y="48"/>
                  </a:cubicBezTo>
                  <a:cubicBezTo>
                    <a:pt x="9" y="48"/>
                    <a:pt x="4" y="46"/>
                    <a:pt x="3" y="43"/>
                  </a:cubicBezTo>
                  <a:cubicBezTo>
                    <a:pt x="2" y="42"/>
                    <a:pt x="1" y="42"/>
                    <a:pt x="1" y="42"/>
                  </a:cubicBezTo>
                  <a:cubicBezTo>
                    <a:pt x="0" y="43"/>
                    <a:pt x="0" y="43"/>
                    <a:pt x="0" y="44"/>
                  </a:cubicBezTo>
                  <a:cubicBezTo>
                    <a:pt x="2" y="48"/>
                    <a:pt x="8" y="50"/>
                    <a:pt x="14" y="50"/>
                  </a:cubicBezTo>
                  <a:cubicBezTo>
                    <a:pt x="14" y="51"/>
                    <a:pt x="15" y="52"/>
                    <a:pt x="16" y="52"/>
                  </a:cubicBezTo>
                  <a:cubicBezTo>
                    <a:pt x="16" y="52"/>
                    <a:pt x="17" y="51"/>
                    <a:pt x="17" y="50"/>
                  </a:cubicBezTo>
                  <a:cubicBezTo>
                    <a:pt x="17" y="50"/>
                    <a:pt x="17" y="50"/>
                    <a:pt x="17" y="50"/>
                  </a:cubicBezTo>
                  <a:cubicBezTo>
                    <a:pt x="18" y="50"/>
                    <a:pt x="20" y="50"/>
                    <a:pt x="21" y="49"/>
                  </a:cubicBezTo>
                  <a:cubicBezTo>
                    <a:pt x="28" y="47"/>
                    <a:pt x="31" y="42"/>
                    <a:pt x="30" y="35"/>
                  </a:cubicBezTo>
                  <a:cubicBezTo>
                    <a:pt x="29" y="28"/>
                    <a:pt x="22" y="25"/>
                    <a:pt x="17" y="22"/>
                  </a:cubicBezTo>
                  <a:close/>
                  <a:moveTo>
                    <a:pt x="7" y="15"/>
                  </a:moveTo>
                  <a:cubicBezTo>
                    <a:pt x="7" y="5"/>
                    <a:pt x="13" y="6"/>
                    <a:pt x="14" y="5"/>
                  </a:cubicBezTo>
                  <a:cubicBezTo>
                    <a:pt x="14" y="21"/>
                    <a:pt x="14" y="21"/>
                    <a:pt x="14" y="21"/>
                  </a:cubicBezTo>
                  <a:cubicBezTo>
                    <a:pt x="10" y="19"/>
                    <a:pt x="7" y="18"/>
                    <a:pt x="7" y="15"/>
                  </a:cubicBezTo>
                  <a:close/>
                  <a:moveTo>
                    <a:pt x="20" y="47"/>
                  </a:moveTo>
                  <a:cubicBezTo>
                    <a:pt x="19" y="47"/>
                    <a:pt x="18" y="47"/>
                    <a:pt x="17" y="48"/>
                  </a:cubicBezTo>
                  <a:cubicBezTo>
                    <a:pt x="17" y="25"/>
                    <a:pt x="17" y="25"/>
                    <a:pt x="17" y="25"/>
                  </a:cubicBezTo>
                  <a:cubicBezTo>
                    <a:pt x="22" y="27"/>
                    <a:pt x="27" y="30"/>
                    <a:pt x="27" y="35"/>
                  </a:cubicBezTo>
                  <a:cubicBezTo>
                    <a:pt x="28" y="43"/>
                    <a:pt x="24" y="46"/>
                    <a:pt x="20" y="4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2" name="Freeform 64"/>
            <p:cNvSpPr>
              <a:spLocks noEditPoints="1"/>
            </p:cNvSpPr>
            <p:nvPr/>
          </p:nvSpPr>
          <p:spPr bwMode="auto">
            <a:xfrm>
              <a:off x="1309" y="1134"/>
              <a:ext cx="23" cy="37"/>
            </a:xfrm>
            <a:custGeom>
              <a:avLst/>
              <a:gdLst>
                <a:gd name="T0" fmla="*/ 13 w 22"/>
                <a:gd name="T1" fmla="*/ 16 h 36"/>
                <a:gd name="T2" fmla="*/ 13 w 22"/>
                <a:gd name="T3" fmla="*/ 5 h 36"/>
                <a:gd name="T4" fmla="*/ 17 w 22"/>
                <a:gd name="T5" fmla="*/ 7 h 36"/>
                <a:gd name="T6" fmla="*/ 18 w 22"/>
                <a:gd name="T7" fmla="*/ 7 h 36"/>
                <a:gd name="T8" fmla="*/ 19 w 22"/>
                <a:gd name="T9" fmla="*/ 5 h 36"/>
                <a:gd name="T10" fmla="*/ 13 w 22"/>
                <a:gd name="T11" fmla="*/ 2 h 36"/>
                <a:gd name="T12" fmla="*/ 13 w 22"/>
                <a:gd name="T13" fmla="*/ 2 h 36"/>
                <a:gd name="T14" fmla="*/ 11 w 22"/>
                <a:gd name="T15" fmla="*/ 0 h 36"/>
                <a:gd name="T16" fmla="*/ 10 w 22"/>
                <a:gd name="T17" fmla="*/ 2 h 36"/>
                <a:gd name="T18" fmla="*/ 10 w 22"/>
                <a:gd name="T19" fmla="*/ 2 h 36"/>
                <a:gd name="T20" fmla="*/ 6 w 22"/>
                <a:gd name="T21" fmla="*/ 3 h 36"/>
                <a:gd name="T22" fmla="*/ 3 w 22"/>
                <a:gd name="T23" fmla="*/ 11 h 36"/>
                <a:gd name="T24" fmla="*/ 10 w 22"/>
                <a:gd name="T25" fmla="*/ 17 h 36"/>
                <a:gd name="T26" fmla="*/ 10 w 22"/>
                <a:gd name="T27" fmla="*/ 33 h 36"/>
                <a:gd name="T28" fmla="*/ 3 w 22"/>
                <a:gd name="T29" fmla="*/ 30 h 36"/>
                <a:gd name="T30" fmla="*/ 1 w 22"/>
                <a:gd name="T31" fmla="*/ 29 h 36"/>
                <a:gd name="T32" fmla="*/ 0 w 22"/>
                <a:gd name="T33" fmla="*/ 31 h 36"/>
                <a:gd name="T34" fmla="*/ 10 w 22"/>
                <a:gd name="T35" fmla="*/ 35 h 36"/>
                <a:gd name="T36" fmla="*/ 11 w 22"/>
                <a:gd name="T37" fmla="*/ 36 h 36"/>
                <a:gd name="T38" fmla="*/ 12 w 22"/>
                <a:gd name="T39" fmla="*/ 35 h 36"/>
                <a:gd name="T40" fmla="*/ 15 w 22"/>
                <a:gd name="T41" fmla="*/ 35 h 36"/>
                <a:gd name="T42" fmla="*/ 21 w 22"/>
                <a:gd name="T43" fmla="*/ 24 h 36"/>
                <a:gd name="T44" fmla="*/ 13 w 22"/>
                <a:gd name="T45" fmla="*/ 16 h 36"/>
                <a:gd name="T46" fmla="*/ 6 w 22"/>
                <a:gd name="T47" fmla="*/ 11 h 36"/>
                <a:gd name="T48" fmla="*/ 8 w 22"/>
                <a:gd name="T49" fmla="*/ 6 h 36"/>
                <a:gd name="T50" fmla="*/ 10 w 22"/>
                <a:gd name="T51" fmla="*/ 5 h 36"/>
                <a:gd name="T52" fmla="*/ 10 w 22"/>
                <a:gd name="T53" fmla="*/ 14 h 36"/>
                <a:gd name="T54" fmla="*/ 6 w 22"/>
                <a:gd name="T55" fmla="*/ 11 h 36"/>
                <a:gd name="T56" fmla="*/ 14 w 22"/>
                <a:gd name="T57" fmla="*/ 32 h 36"/>
                <a:gd name="T58" fmla="*/ 13 w 22"/>
                <a:gd name="T59" fmla="*/ 33 h 36"/>
                <a:gd name="T60" fmla="*/ 13 w 22"/>
                <a:gd name="T61" fmla="*/ 18 h 36"/>
                <a:gd name="T62" fmla="*/ 19 w 22"/>
                <a:gd name="T63" fmla="*/ 25 h 36"/>
                <a:gd name="T64" fmla="*/ 14 w 2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 h="36">
                  <a:moveTo>
                    <a:pt x="13" y="16"/>
                  </a:moveTo>
                  <a:cubicBezTo>
                    <a:pt x="13" y="5"/>
                    <a:pt x="13" y="5"/>
                    <a:pt x="13" y="5"/>
                  </a:cubicBezTo>
                  <a:cubicBezTo>
                    <a:pt x="14" y="5"/>
                    <a:pt x="15" y="6"/>
                    <a:pt x="17" y="7"/>
                  </a:cubicBezTo>
                  <a:cubicBezTo>
                    <a:pt x="17" y="8"/>
                    <a:pt x="18" y="7"/>
                    <a:pt x="18" y="7"/>
                  </a:cubicBezTo>
                  <a:cubicBezTo>
                    <a:pt x="19" y="6"/>
                    <a:pt x="19" y="6"/>
                    <a:pt x="19" y="5"/>
                  </a:cubicBezTo>
                  <a:cubicBezTo>
                    <a:pt x="17" y="4"/>
                    <a:pt x="14" y="3"/>
                    <a:pt x="13" y="2"/>
                  </a:cubicBezTo>
                  <a:cubicBezTo>
                    <a:pt x="13" y="2"/>
                    <a:pt x="13" y="2"/>
                    <a:pt x="13" y="2"/>
                  </a:cubicBezTo>
                  <a:cubicBezTo>
                    <a:pt x="13" y="1"/>
                    <a:pt x="12" y="0"/>
                    <a:pt x="11" y="0"/>
                  </a:cubicBezTo>
                  <a:cubicBezTo>
                    <a:pt x="11" y="0"/>
                    <a:pt x="10" y="1"/>
                    <a:pt x="10" y="2"/>
                  </a:cubicBezTo>
                  <a:cubicBezTo>
                    <a:pt x="10" y="2"/>
                    <a:pt x="10" y="2"/>
                    <a:pt x="10" y="2"/>
                  </a:cubicBezTo>
                  <a:cubicBezTo>
                    <a:pt x="9" y="2"/>
                    <a:pt x="7" y="3"/>
                    <a:pt x="6" y="3"/>
                  </a:cubicBezTo>
                  <a:cubicBezTo>
                    <a:pt x="3" y="5"/>
                    <a:pt x="2" y="8"/>
                    <a:pt x="3" y="11"/>
                  </a:cubicBezTo>
                  <a:cubicBezTo>
                    <a:pt x="4" y="14"/>
                    <a:pt x="6" y="16"/>
                    <a:pt x="10" y="17"/>
                  </a:cubicBezTo>
                  <a:cubicBezTo>
                    <a:pt x="10" y="33"/>
                    <a:pt x="10" y="33"/>
                    <a:pt x="10" y="33"/>
                  </a:cubicBezTo>
                  <a:cubicBezTo>
                    <a:pt x="6" y="33"/>
                    <a:pt x="4" y="31"/>
                    <a:pt x="3" y="30"/>
                  </a:cubicBezTo>
                  <a:cubicBezTo>
                    <a:pt x="2" y="29"/>
                    <a:pt x="1" y="29"/>
                    <a:pt x="1" y="29"/>
                  </a:cubicBezTo>
                  <a:cubicBezTo>
                    <a:pt x="0" y="29"/>
                    <a:pt x="0" y="30"/>
                    <a:pt x="0" y="31"/>
                  </a:cubicBezTo>
                  <a:cubicBezTo>
                    <a:pt x="2" y="34"/>
                    <a:pt x="6" y="35"/>
                    <a:pt x="10" y="35"/>
                  </a:cubicBezTo>
                  <a:cubicBezTo>
                    <a:pt x="10" y="36"/>
                    <a:pt x="11" y="36"/>
                    <a:pt x="11" y="36"/>
                  </a:cubicBezTo>
                  <a:cubicBezTo>
                    <a:pt x="12" y="36"/>
                    <a:pt x="12" y="36"/>
                    <a:pt x="12" y="35"/>
                  </a:cubicBezTo>
                  <a:cubicBezTo>
                    <a:pt x="13" y="35"/>
                    <a:pt x="14" y="35"/>
                    <a:pt x="15" y="35"/>
                  </a:cubicBezTo>
                  <a:cubicBezTo>
                    <a:pt x="19" y="33"/>
                    <a:pt x="22" y="29"/>
                    <a:pt x="21" y="24"/>
                  </a:cubicBezTo>
                  <a:cubicBezTo>
                    <a:pt x="21" y="19"/>
                    <a:pt x="17" y="17"/>
                    <a:pt x="13" y="16"/>
                  </a:cubicBezTo>
                  <a:close/>
                  <a:moveTo>
                    <a:pt x="6" y="11"/>
                  </a:moveTo>
                  <a:cubicBezTo>
                    <a:pt x="5" y="8"/>
                    <a:pt x="6" y="7"/>
                    <a:pt x="8" y="6"/>
                  </a:cubicBezTo>
                  <a:cubicBezTo>
                    <a:pt x="8" y="5"/>
                    <a:pt x="9" y="5"/>
                    <a:pt x="10" y="5"/>
                  </a:cubicBezTo>
                  <a:cubicBezTo>
                    <a:pt x="10" y="14"/>
                    <a:pt x="10" y="14"/>
                    <a:pt x="10" y="14"/>
                  </a:cubicBezTo>
                  <a:cubicBezTo>
                    <a:pt x="7" y="13"/>
                    <a:pt x="6" y="12"/>
                    <a:pt x="6" y="11"/>
                  </a:cubicBezTo>
                  <a:close/>
                  <a:moveTo>
                    <a:pt x="14" y="32"/>
                  </a:moveTo>
                  <a:cubicBezTo>
                    <a:pt x="14" y="32"/>
                    <a:pt x="13" y="32"/>
                    <a:pt x="13" y="33"/>
                  </a:cubicBezTo>
                  <a:cubicBezTo>
                    <a:pt x="13" y="18"/>
                    <a:pt x="13" y="18"/>
                    <a:pt x="13" y="18"/>
                  </a:cubicBezTo>
                  <a:cubicBezTo>
                    <a:pt x="15" y="20"/>
                    <a:pt x="18" y="21"/>
                    <a:pt x="19" y="25"/>
                  </a:cubicBezTo>
                  <a:cubicBezTo>
                    <a:pt x="19" y="29"/>
                    <a:pt x="17" y="31"/>
                    <a:pt x="14" y="32"/>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3" name="Freeform 65"/>
            <p:cNvSpPr>
              <a:spLocks noEditPoints="1"/>
            </p:cNvSpPr>
            <p:nvPr/>
          </p:nvSpPr>
          <p:spPr bwMode="auto">
            <a:xfrm>
              <a:off x="1087" y="1151"/>
              <a:ext cx="47" cy="48"/>
            </a:xfrm>
            <a:custGeom>
              <a:avLst/>
              <a:gdLst>
                <a:gd name="T0" fmla="*/ 23 w 46"/>
                <a:gd name="T1" fmla="*/ 0 h 47"/>
                <a:gd name="T2" fmla="*/ 0 w 46"/>
                <a:gd name="T3" fmla="*/ 24 h 47"/>
                <a:gd name="T4" fmla="*/ 23 w 46"/>
                <a:gd name="T5" fmla="*/ 47 h 47"/>
                <a:gd name="T6" fmla="*/ 46 w 46"/>
                <a:gd name="T7" fmla="*/ 24 h 47"/>
                <a:gd name="T8" fmla="*/ 23 w 46"/>
                <a:gd name="T9" fmla="*/ 0 h 47"/>
                <a:gd name="T10" fmla="*/ 23 w 46"/>
                <a:gd name="T11" fmla="*/ 44 h 47"/>
                <a:gd name="T12" fmla="*/ 3 w 46"/>
                <a:gd name="T13" fmla="*/ 24 h 47"/>
                <a:gd name="T14" fmla="*/ 23 w 46"/>
                <a:gd name="T15" fmla="*/ 3 h 47"/>
                <a:gd name="T16" fmla="*/ 44 w 46"/>
                <a:gd name="T17" fmla="*/ 24 h 47"/>
                <a:gd name="T18" fmla="*/ 23 w 46"/>
                <a:gd name="T19"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7">
                  <a:moveTo>
                    <a:pt x="23" y="0"/>
                  </a:moveTo>
                  <a:cubicBezTo>
                    <a:pt x="10" y="0"/>
                    <a:pt x="0" y="11"/>
                    <a:pt x="0" y="24"/>
                  </a:cubicBezTo>
                  <a:cubicBezTo>
                    <a:pt x="0" y="36"/>
                    <a:pt x="10" y="47"/>
                    <a:pt x="23" y="47"/>
                  </a:cubicBezTo>
                  <a:cubicBezTo>
                    <a:pt x="36" y="47"/>
                    <a:pt x="46" y="36"/>
                    <a:pt x="46" y="24"/>
                  </a:cubicBezTo>
                  <a:cubicBezTo>
                    <a:pt x="46" y="11"/>
                    <a:pt x="36" y="0"/>
                    <a:pt x="23" y="0"/>
                  </a:cubicBezTo>
                  <a:close/>
                  <a:moveTo>
                    <a:pt x="23" y="44"/>
                  </a:moveTo>
                  <a:cubicBezTo>
                    <a:pt x="12" y="44"/>
                    <a:pt x="3" y="35"/>
                    <a:pt x="3" y="24"/>
                  </a:cubicBezTo>
                  <a:cubicBezTo>
                    <a:pt x="3" y="12"/>
                    <a:pt x="12" y="3"/>
                    <a:pt x="23" y="3"/>
                  </a:cubicBezTo>
                  <a:cubicBezTo>
                    <a:pt x="34" y="3"/>
                    <a:pt x="44" y="12"/>
                    <a:pt x="44" y="24"/>
                  </a:cubicBezTo>
                  <a:cubicBezTo>
                    <a:pt x="44" y="35"/>
                    <a:pt x="34" y="44"/>
                    <a:pt x="23" y="4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4" name="Freeform 66"/>
            <p:cNvSpPr>
              <a:spLocks noEditPoints="1"/>
            </p:cNvSpPr>
            <p:nvPr/>
          </p:nvSpPr>
          <p:spPr bwMode="auto">
            <a:xfrm>
              <a:off x="1092" y="1156"/>
              <a:ext cx="38" cy="38"/>
            </a:xfrm>
            <a:custGeom>
              <a:avLst/>
              <a:gdLst>
                <a:gd name="T0" fmla="*/ 18 w 37"/>
                <a:gd name="T1" fmla="*/ 0 h 37"/>
                <a:gd name="T2" fmla="*/ 0 w 37"/>
                <a:gd name="T3" fmla="*/ 19 h 37"/>
                <a:gd name="T4" fmla="*/ 18 w 37"/>
                <a:gd name="T5" fmla="*/ 37 h 37"/>
                <a:gd name="T6" fmla="*/ 37 w 37"/>
                <a:gd name="T7" fmla="*/ 19 h 37"/>
                <a:gd name="T8" fmla="*/ 18 w 37"/>
                <a:gd name="T9" fmla="*/ 0 h 37"/>
                <a:gd name="T10" fmla="*/ 18 w 37"/>
                <a:gd name="T11" fmla="*/ 35 h 37"/>
                <a:gd name="T12" fmla="*/ 2 w 37"/>
                <a:gd name="T13" fmla="*/ 19 h 37"/>
                <a:gd name="T14" fmla="*/ 18 w 37"/>
                <a:gd name="T15" fmla="*/ 3 h 37"/>
                <a:gd name="T16" fmla="*/ 34 w 37"/>
                <a:gd name="T17" fmla="*/ 19 h 37"/>
                <a:gd name="T18" fmla="*/ 18 w 37"/>
                <a:gd name="T19"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7">
                  <a:moveTo>
                    <a:pt x="18" y="0"/>
                  </a:moveTo>
                  <a:cubicBezTo>
                    <a:pt x="8" y="0"/>
                    <a:pt x="0" y="8"/>
                    <a:pt x="0" y="19"/>
                  </a:cubicBezTo>
                  <a:cubicBezTo>
                    <a:pt x="0" y="29"/>
                    <a:pt x="8" y="37"/>
                    <a:pt x="18" y="37"/>
                  </a:cubicBezTo>
                  <a:cubicBezTo>
                    <a:pt x="28" y="37"/>
                    <a:pt x="37" y="29"/>
                    <a:pt x="37" y="19"/>
                  </a:cubicBezTo>
                  <a:cubicBezTo>
                    <a:pt x="37" y="8"/>
                    <a:pt x="28" y="0"/>
                    <a:pt x="18" y="0"/>
                  </a:cubicBezTo>
                  <a:close/>
                  <a:moveTo>
                    <a:pt x="18" y="35"/>
                  </a:moveTo>
                  <a:cubicBezTo>
                    <a:pt x="9" y="35"/>
                    <a:pt x="2" y="27"/>
                    <a:pt x="2" y="19"/>
                  </a:cubicBezTo>
                  <a:cubicBezTo>
                    <a:pt x="2" y="10"/>
                    <a:pt x="9" y="3"/>
                    <a:pt x="18" y="3"/>
                  </a:cubicBezTo>
                  <a:cubicBezTo>
                    <a:pt x="27" y="3"/>
                    <a:pt x="34" y="10"/>
                    <a:pt x="34" y="19"/>
                  </a:cubicBezTo>
                  <a:cubicBezTo>
                    <a:pt x="34" y="27"/>
                    <a:pt x="27" y="35"/>
                    <a:pt x="18" y="35"/>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5" name="Freeform 67"/>
            <p:cNvSpPr>
              <a:spLocks noEditPoints="1"/>
            </p:cNvSpPr>
            <p:nvPr/>
          </p:nvSpPr>
          <p:spPr bwMode="auto">
            <a:xfrm>
              <a:off x="1161" y="1133"/>
              <a:ext cx="110" cy="129"/>
            </a:xfrm>
            <a:custGeom>
              <a:avLst/>
              <a:gdLst>
                <a:gd name="T0" fmla="*/ 63 w 107"/>
                <a:gd name="T1" fmla="*/ 21 h 127"/>
                <a:gd name="T2" fmla="*/ 63 w 107"/>
                <a:gd name="T3" fmla="*/ 21 h 127"/>
                <a:gd name="T4" fmla="*/ 63 w 107"/>
                <a:gd name="T5" fmla="*/ 1 h 127"/>
                <a:gd name="T6" fmla="*/ 62 w 107"/>
                <a:gd name="T7" fmla="*/ 0 h 127"/>
                <a:gd name="T8" fmla="*/ 61 w 107"/>
                <a:gd name="T9" fmla="*/ 1 h 127"/>
                <a:gd name="T10" fmla="*/ 61 w 107"/>
                <a:gd name="T11" fmla="*/ 21 h 127"/>
                <a:gd name="T12" fmla="*/ 53 w 107"/>
                <a:gd name="T13" fmla="*/ 20 h 127"/>
                <a:gd name="T14" fmla="*/ 43 w 107"/>
                <a:gd name="T15" fmla="*/ 21 h 127"/>
                <a:gd name="T16" fmla="*/ 43 w 107"/>
                <a:gd name="T17" fmla="*/ 4 h 127"/>
                <a:gd name="T18" fmla="*/ 42 w 107"/>
                <a:gd name="T19" fmla="*/ 3 h 127"/>
                <a:gd name="T20" fmla="*/ 41 w 107"/>
                <a:gd name="T21" fmla="*/ 4 h 127"/>
                <a:gd name="T22" fmla="*/ 41 w 107"/>
                <a:gd name="T23" fmla="*/ 22 h 127"/>
                <a:gd name="T24" fmla="*/ 0 w 107"/>
                <a:gd name="T25" fmla="*/ 74 h 127"/>
                <a:gd name="T26" fmla="*/ 53 w 107"/>
                <a:gd name="T27" fmla="*/ 127 h 127"/>
                <a:gd name="T28" fmla="*/ 107 w 107"/>
                <a:gd name="T29" fmla="*/ 74 h 127"/>
                <a:gd name="T30" fmla="*/ 63 w 107"/>
                <a:gd name="T31" fmla="*/ 21 h 127"/>
                <a:gd name="T32" fmla="*/ 53 w 107"/>
                <a:gd name="T33" fmla="*/ 124 h 127"/>
                <a:gd name="T34" fmla="*/ 2 w 107"/>
                <a:gd name="T35" fmla="*/ 74 h 127"/>
                <a:gd name="T36" fmla="*/ 53 w 107"/>
                <a:gd name="T37" fmla="*/ 23 h 127"/>
                <a:gd name="T38" fmla="*/ 104 w 107"/>
                <a:gd name="T39" fmla="*/ 74 h 127"/>
                <a:gd name="T40" fmla="*/ 53 w 107"/>
                <a:gd name="T41" fmla="*/ 1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27">
                  <a:moveTo>
                    <a:pt x="63" y="21"/>
                  </a:moveTo>
                  <a:cubicBezTo>
                    <a:pt x="63" y="21"/>
                    <a:pt x="63" y="21"/>
                    <a:pt x="63" y="21"/>
                  </a:cubicBezTo>
                  <a:cubicBezTo>
                    <a:pt x="63" y="1"/>
                    <a:pt x="63" y="1"/>
                    <a:pt x="63" y="1"/>
                  </a:cubicBezTo>
                  <a:cubicBezTo>
                    <a:pt x="63" y="0"/>
                    <a:pt x="63" y="0"/>
                    <a:pt x="62" y="0"/>
                  </a:cubicBezTo>
                  <a:cubicBezTo>
                    <a:pt x="61" y="0"/>
                    <a:pt x="61" y="0"/>
                    <a:pt x="61" y="1"/>
                  </a:cubicBezTo>
                  <a:cubicBezTo>
                    <a:pt x="61" y="21"/>
                    <a:pt x="61" y="21"/>
                    <a:pt x="61" y="21"/>
                  </a:cubicBezTo>
                  <a:cubicBezTo>
                    <a:pt x="58" y="20"/>
                    <a:pt x="56" y="20"/>
                    <a:pt x="53" y="20"/>
                  </a:cubicBezTo>
                  <a:cubicBezTo>
                    <a:pt x="50" y="20"/>
                    <a:pt x="46" y="21"/>
                    <a:pt x="43" y="21"/>
                  </a:cubicBezTo>
                  <a:cubicBezTo>
                    <a:pt x="43" y="4"/>
                    <a:pt x="43" y="4"/>
                    <a:pt x="43" y="4"/>
                  </a:cubicBezTo>
                  <a:cubicBezTo>
                    <a:pt x="43" y="3"/>
                    <a:pt x="43" y="3"/>
                    <a:pt x="42" y="3"/>
                  </a:cubicBezTo>
                  <a:cubicBezTo>
                    <a:pt x="41" y="3"/>
                    <a:pt x="41" y="3"/>
                    <a:pt x="41" y="4"/>
                  </a:cubicBezTo>
                  <a:cubicBezTo>
                    <a:pt x="41" y="22"/>
                    <a:pt x="41" y="22"/>
                    <a:pt x="41" y="22"/>
                  </a:cubicBezTo>
                  <a:cubicBezTo>
                    <a:pt x="17" y="27"/>
                    <a:pt x="0" y="49"/>
                    <a:pt x="0" y="74"/>
                  </a:cubicBezTo>
                  <a:cubicBezTo>
                    <a:pt x="0" y="103"/>
                    <a:pt x="24" y="127"/>
                    <a:pt x="53" y="127"/>
                  </a:cubicBezTo>
                  <a:cubicBezTo>
                    <a:pt x="83" y="127"/>
                    <a:pt x="107" y="103"/>
                    <a:pt x="107" y="74"/>
                  </a:cubicBezTo>
                  <a:cubicBezTo>
                    <a:pt x="107" y="48"/>
                    <a:pt x="88" y="26"/>
                    <a:pt x="63" y="21"/>
                  </a:cubicBezTo>
                  <a:close/>
                  <a:moveTo>
                    <a:pt x="53" y="124"/>
                  </a:moveTo>
                  <a:cubicBezTo>
                    <a:pt x="25" y="124"/>
                    <a:pt x="2" y="102"/>
                    <a:pt x="2" y="74"/>
                  </a:cubicBezTo>
                  <a:cubicBezTo>
                    <a:pt x="2" y="46"/>
                    <a:pt x="25" y="23"/>
                    <a:pt x="53" y="23"/>
                  </a:cubicBezTo>
                  <a:cubicBezTo>
                    <a:pt x="81" y="23"/>
                    <a:pt x="104" y="46"/>
                    <a:pt x="104" y="74"/>
                  </a:cubicBezTo>
                  <a:cubicBezTo>
                    <a:pt x="104" y="102"/>
                    <a:pt x="81" y="124"/>
                    <a:pt x="53" y="124"/>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6" name="Freeform 68"/>
            <p:cNvSpPr>
              <a:spLocks noEditPoints="1"/>
            </p:cNvSpPr>
            <p:nvPr/>
          </p:nvSpPr>
          <p:spPr bwMode="auto">
            <a:xfrm>
              <a:off x="1170" y="1162"/>
              <a:ext cx="91" cy="91"/>
            </a:xfrm>
            <a:custGeom>
              <a:avLst/>
              <a:gdLst>
                <a:gd name="T0" fmla="*/ 45 w 90"/>
                <a:gd name="T1" fmla="*/ 0 h 89"/>
                <a:gd name="T2" fmla="*/ 0 w 90"/>
                <a:gd name="T3" fmla="*/ 45 h 89"/>
                <a:gd name="T4" fmla="*/ 45 w 90"/>
                <a:gd name="T5" fmla="*/ 89 h 89"/>
                <a:gd name="T6" fmla="*/ 90 w 90"/>
                <a:gd name="T7" fmla="*/ 45 h 89"/>
                <a:gd name="T8" fmla="*/ 45 w 90"/>
                <a:gd name="T9" fmla="*/ 0 h 89"/>
                <a:gd name="T10" fmla="*/ 45 w 90"/>
                <a:gd name="T11" fmla="*/ 87 h 89"/>
                <a:gd name="T12" fmla="*/ 3 w 90"/>
                <a:gd name="T13" fmla="*/ 45 h 89"/>
                <a:gd name="T14" fmla="*/ 45 w 90"/>
                <a:gd name="T15" fmla="*/ 3 h 89"/>
                <a:gd name="T16" fmla="*/ 87 w 90"/>
                <a:gd name="T17" fmla="*/ 45 h 89"/>
                <a:gd name="T18" fmla="*/ 45 w 90"/>
                <a:gd name="T19" fmla="*/ 8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89">
                  <a:moveTo>
                    <a:pt x="45" y="0"/>
                  </a:moveTo>
                  <a:cubicBezTo>
                    <a:pt x="20" y="0"/>
                    <a:pt x="0" y="20"/>
                    <a:pt x="0" y="45"/>
                  </a:cubicBezTo>
                  <a:cubicBezTo>
                    <a:pt x="0" y="69"/>
                    <a:pt x="20" y="89"/>
                    <a:pt x="45" y="89"/>
                  </a:cubicBezTo>
                  <a:cubicBezTo>
                    <a:pt x="70" y="89"/>
                    <a:pt x="90" y="69"/>
                    <a:pt x="90" y="45"/>
                  </a:cubicBezTo>
                  <a:cubicBezTo>
                    <a:pt x="90" y="20"/>
                    <a:pt x="70" y="0"/>
                    <a:pt x="45" y="0"/>
                  </a:cubicBezTo>
                  <a:close/>
                  <a:moveTo>
                    <a:pt x="45" y="87"/>
                  </a:moveTo>
                  <a:cubicBezTo>
                    <a:pt x="22" y="87"/>
                    <a:pt x="3" y="68"/>
                    <a:pt x="3" y="45"/>
                  </a:cubicBezTo>
                  <a:cubicBezTo>
                    <a:pt x="3" y="21"/>
                    <a:pt x="22" y="3"/>
                    <a:pt x="45" y="3"/>
                  </a:cubicBezTo>
                  <a:cubicBezTo>
                    <a:pt x="68" y="3"/>
                    <a:pt x="87" y="21"/>
                    <a:pt x="87" y="45"/>
                  </a:cubicBezTo>
                  <a:cubicBezTo>
                    <a:pt x="87" y="68"/>
                    <a:pt x="68" y="87"/>
                    <a:pt x="45"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7" name="Freeform 69"/>
            <p:cNvSpPr>
              <a:spLocks noEditPoints="1"/>
            </p:cNvSpPr>
            <p:nvPr/>
          </p:nvSpPr>
          <p:spPr bwMode="auto">
            <a:xfrm>
              <a:off x="1283" y="1103"/>
              <a:ext cx="76" cy="86"/>
            </a:xfrm>
            <a:custGeom>
              <a:avLst/>
              <a:gdLst>
                <a:gd name="T0" fmla="*/ 48 w 75"/>
                <a:gd name="T1" fmla="*/ 11 h 84"/>
                <a:gd name="T2" fmla="*/ 48 w 75"/>
                <a:gd name="T3" fmla="*/ 4 h 84"/>
                <a:gd name="T4" fmla="*/ 47 w 75"/>
                <a:gd name="T5" fmla="*/ 2 h 84"/>
                <a:gd name="T6" fmla="*/ 45 w 75"/>
                <a:gd name="T7" fmla="*/ 4 h 84"/>
                <a:gd name="T8" fmla="*/ 45 w 75"/>
                <a:gd name="T9" fmla="*/ 10 h 84"/>
                <a:gd name="T10" fmla="*/ 38 w 75"/>
                <a:gd name="T11" fmla="*/ 9 h 84"/>
                <a:gd name="T12" fmla="*/ 31 w 75"/>
                <a:gd name="T13" fmla="*/ 10 h 84"/>
                <a:gd name="T14" fmla="*/ 31 w 75"/>
                <a:gd name="T15" fmla="*/ 1 h 84"/>
                <a:gd name="T16" fmla="*/ 29 w 75"/>
                <a:gd name="T17" fmla="*/ 0 h 84"/>
                <a:gd name="T18" fmla="*/ 28 w 75"/>
                <a:gd name="T19" fmla="*/ 1 h 84"/>
                <a:gd name="T20" fmla="*/ 28 w 75"/>
                <a:gd name="T21" fmla="*/ 11 h 84"/>
                <a:gd name="T22" fmla="*/ 0 w 75"/>
                <a:gd name="T23" fmla="*/ 47 h 84"/>
                <a:gd name="T24" fmla="*/ 38 w 75"/>
                <a:gd name="T25" fmla="*/ 84 h 84"/>
                <a:gd name="T26" fmla="*/ 75 w 75"/>
                <a:gd name="T27" fmla="*/ 47 h 84"/>
                <a:gd name="T28" fmla="*/ 48 w 75"/>
                <a:gd name="T29" fmla="*/ 11 h 84"/>
                <a:gd name="T30" fmla="*/ 38 w 75"/>
                <a:gd name="T31" fmla="*/ 81 h 84"/>
                <a:gd name="T32" fmla="*/ 3 w 75"/>
                <a:gd name="T33" fmla="*/ 47 h 84"/>
                <a:gd name="T34" fmla="*/ 38 w 75"/>
                <a:gd name="T35" fmla="*/ 12 h 84"/>
                <a:gd name="T36" fmla="*/ 72 w 75"/>
                <a:gd name="T37" fmla="*/ 47 h 84"/>
                <a:gd name="T38" fmla="*/ 38 w 75"/>
                <a:gd name="T39"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84">
                  <a:moveTo>
                    <a:pt x="48" y="11"/>
                  </a:moveTo>
                  <a:cubicBezTo>
                    <a:pt x="48" y="4"/>
                    <a:pt x="48" y="4"/>
                    <a:pt x="48" y="4"/>
                  </a:cubicBezTo>
                  <a:cubicBezTo>
                    <a:pt x="48" y="3"/>
                    <a:pt x="48" y="2"/>
                    <a:pt x="47" y="2"/>
                  </a:cubicBezTo>
                  <a:cubicBezTo>
                    <a:pt x="46" y="2"/>
                    <a:pt x="45" y="3"/>
                    <a:pt x="45" y="4"/>
                  </a:cubicBezTo>
                  <a:cubicBezTo>
                    <a:pt x="45" y="10"/>
                    <a:pt x="45" y="10"/>
                    <a:pt x="45" y="10"/>
                  </a:cubicBezTo>
                  <a:cubicBezTo>
                    <a:pt x="43" y="10"/>
                    <a:pt x="41" y="9"/>
                    <a:pt x="38" y="9"/>
                  </a:cubicBezTo>
                  <a:cubicBezTo>
                    <a:pt x="36" y="9"/>
                    <a:pt x="33" y="10"/>
                    <a:pt x="31" y="10"/>
                  </a:cubicBezTo>
                  <a:cubicBezTo>
                    <a:pt x="31" y="1"/>
                    <a:pt x="31" y="1"/>
                    <a:pt x="31" y="1"/>
                  </a:cubicBezTo>
                  <a:cubicBezTo>
                    <a:pt x="31" y="0"/>
                    <a:pt x="30" y="0"/>
                    <a:pt x="29" y="0"/>
                  </a:cubicBezTo>
                  <a:cubicBezTo>
                    <a:pt x="29" y="0"/>
                    <a:pt x="28" y="0"/>
                    <a:pt x="28" y="1"/>
                  </a:cubicBezTo>
                  <a:cubicBezTo>
                    <a:pt x="28" y="11"/>
                    <a:pt x="28" y="11"/>
                    <a:pt x="28" y="11"/>
                  </a:cubicBezTo>
                  <a:cubicBezTo>
                    <a:pt x="12" y="15"/>
                    <a:pt x="0" y="29"/>
                    <a:pt x="0" y="47"/>
                  </a:cubicBezTo>
                  <a:cubicBezTo>
                    <a:pt x="0" y="67"/>
                    <a:pt x="17" y="84"/>
                    <a:pt x="38" y="84"/>
                  </a:cubicBezTo>
                  <a:cubicBezTo>
                    <a:pt x="58" y="84"/>
                    <a:pt x="75" y="67"/>
                    <a:pt x="75" y="47"/>
                  </a:cubicBezTo>
                  <a:cubicBezTo>
                    <a:pt x="75" y="30"/>
                    <a:pt x="64" y="15"/>
                    <a:pt x="48" y="11"/>
                  </a:cubicBezTo>
                  <a:close/>
                  <a:moveTo>
                    <a:pt x="38" y="81"/>
                  </a:moveTo>
                  <a:cubicBezTo>
                    <a:pt x="19" y="81"/>
                    <a:pt x="3" y="66"/>
                    <a:pt x="3" y="47"/>
                  </a:cubicBezTo>
                  <a:cubicBezTo>
                    <a:pt x="3" y="27"/>
                    <a:pt x="19" y="12"/>
                    <a:pt x="38" y="12"/>
                  </a:cubicBezTo>
                  <a:cubicBezTo>
                    <a:pt x="57" y="12"/>
                    <a:pt x="72" y="27"/>
                    <a:pt x="72" y="47"/>
                  </a:cubicBezTo>
                  <a:cubicBezTo>
                    <a:pt x="72" y="66"/>
                    <a:pt x="57" y="81"/>
                    <a:pt x="38" y="81"/>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8" name="Freeform 70"/>
            <p:cNvSpPr>
              <a:spLocks noEditPoints="1"/>
            </p:cNvSpPr>
            <p:nvPr/>
          </p:nvSpPr>
          <p:spPr bwMode="auto">
            <a:xfrm>
              <a:off x="1289" y="1119"/>
              <a:ext cx="64" cy="64"/>
            </a:xfrm>
            <a:custGeom>
              <a:avLst/>
              <a:gdLst>
                <a:gd name="T0" fmla="*/ 32 w 63"/>
                <a:gd name="T1" fmla="*/ 0 h 63"/>
                <a:gd name="T2" fmla="*/ 0 w 63"/>
                <a:gd name="T3" fmla="*/ 32 h 63"/>
                <a:gd name="T4" fmla="*/ 32 w 63"/>
                <a:gd name="T5" fmla="*/ 63 h 63"/>
                <a:gd name="T6" fmla="*/ 63 w 63"/>
                <a:gd name="T7" fmla="*/ 32 h 63"/>
                <a:gd name="T8" fmla="*/ 32 w 63"/>
                <a:gd name="T9" fmla="*/ 0 h 63"/>
                <a:gd name="T10" fmla="*/ 32 w 63"/>
                <a:gd name="T11" fmla="*/ 60 h 63"/>
                <a:gd name="T12" fmla="*/ 3 w 63"/>
                <a:gd name="T13" fmla="*/ 32 h 63"/>
                <a:gd name="T14" fmla="*/ 32 w 63"/>
                <a:gd name="T15" fmla="*/ 3 h 63"/>
                <a:gd name="T16" fmla="*/ 60 w 63"/>
                <a:gd name="T17" fmla="*/ 32 h 63"/>
                <a:gd name="T18" fmla="*/ 32 w 63"/>
                <a:gd name="T19"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32" y="0"/>
                  </a:moveTo>
                  <a:cubicBezTo>
                    <a:pt x="14" y="0"/>
                    <a:pt x="0" y="14"/>
                    <a:pt x="0" y="32"/>
                  </a:cubicBezTo>
                  <a:cubicBezTo>
                    <a:pt x="0" y="49"/>
                    <a:pt x="14" y="63"/>
                    <a:pt x="32" y="63"/>
                  </a:cubicBezTo>
                  <a:cubicBezTo>
                    <a:pt x="49" y="63"/>
                    <a:pt x="63" y="49"/>
                    <a:pt x="63" y="32"/>
                  </a:cubicBezTo>
                  <a:cubicBezTo>
                    <a:pt x="63" y="14"/>
                    <a:pt x="49" y="0"/>
                    <a:pt x="32" y="0"/>
                  </a:cubicBezTo>
                  <a:close/>
                  <a:moveTo>
                    <a:pt x="32" y="60"/>
                  </a:moveTo>
                  <a:cubicBezTo>
                    <a:pt x="16" y="60"/>
                    <a:pt x="3" y="47"/>
                    <a:pt x="3" y="32"/>
                  </a:cubicBezTo>
                  <a:cubicBezTo>
                    <a:pt x="3" y="16"/>
                    <a:pt x="16" y="3"/>
                    <a:pt x="32" y="3"/>
                  </a:cubicBezTo>
                  <a:cubicBezTo>
                    <a:pt x="48" y="3"/>
                    <a:pt x="60" y="16"/>
                    <a:pt x="60" y="32"/>
                  </a:cubicBezTo>
                  <a:cubicBezTo>
                    <a:pt x="60" y="47"/>
                    <a:pt x="48" y="60"/>
                    <a:pt x="32" y="60"/>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165" name="line 04"/>
          <p:cNvSpPr/>
          <p:nvPr/>
        </p:nvSpPr>
        <p:spPr>
          <a:xfrm flipH="1" flipV="1">
            <a:off x="2707128" y="4241059"/>
            <a:ext cx="2645202" cy="880313"/>
          </a:xfrm>
          <a:custGeom>
            <a:avLst/>
            <a:gdLst>
              <a:gd name="connsiteX0" fmla="*/ 0 w 2772423"/>
              <a:gd name="connsiteY0" fmla="*/ 0 h 1293373"/>
              <a:gd name="connsiteX1" fmla="*/ 2772423 w 2772423"/>
              <a:gd name="connsiteY1" fmla="*/ 0 h 1293373"/>
              <a:gd name="connsiteX2" fmla="*/ 2772423 w 2772423"/>
              <a:gd name="connsiteY2" fmla="*/ 1293373 h 1293373"/>
              <a:gd name="connsiteX3" fmla="*/ 0 w 2772423"/>
              <a:gd name="connsiteY3" fmla="*/ 1293373 h 1293373"/>
              <a:gd name="connsiteX4" fmla="*/ 0 w 2772423"/>
              <a:gd name="connsiteY4" fmla="*/ 0 h 1293373"/>
              <a:gd name="connsiteX0" fmla="*/ 1129085 w 2772423"/>
              <a:gd name="connsiteY0" fmla="*/ 310100 h 1293373"/>
              <a:gd name="connsiteX1" fmla="*/ 2772423 w 2772423"/>
              <a:gd name="connsiteY1" fmla="*/ 0 h 1293373"/>
              <a:gd name="connsiteX2" fmla="*/ 2772423 w 2772423"/>
              <a:gd name="connsiteY2" fmla="*/ 1293373 h 1293373"/>
              <a:gd name="connsiteX3" fmla="*/ 0 w 2772423"/>
              <a:gd name="connsiteY3" fmla="*/ 1293373 h 1293373"/>
              <a:gd name="connsiteX4" fmla="*/ 1129085 w 2772423"/>
              <a:gd name="connsiteY4" fmla="*/ 310100 h 1293373"/>
              <a:gd name="connsiteX0" fmla="*/ 1129085 w 2772423"/>
              <a:gd name="connsiteY0" fmla="*/ 310100 h 1293373"/>
              <a:gd name="connsiteX1" fmla="*/ 2772423 w 2772423"/>
              <a:gd name="connsiteY1" fmla="*/ 0 h 1293373"/>
              <a:gd name="connsiteX2" fmla="*/ 0 w 2772423"/>
              <a:gd name="connsiteY2" fmla="*/ 1293373 h 1293373"/>
              <a:gd name="connsiteX3" fmla="*/ 1129085 w 2772423"/>
              <a:gd name="connsiteY3" fmla="*/ 310100 h 1293373"/>
              <a:gd name="connsiteX0" fmla="*/ 0 w 2772423"/>
              <a:gd name="connsiteY0" fmla="*/ 1293373 h 1384813"/>
              <a:gd name="connsiteX1" fmla="*/ 1129085 w 2772423"/>
              <a:gd name="connsiteY1" fmla="*/ 310100 h 1384813"/>
              <a:gd name="connsiteX2" fmla="*/ 2772423 w 2772423"/>
              <a:gd name="connsiteY2" fmla="*/ 0 h 1384813"/>
              <a:gd name="connsiteX3" fmla="*/ 91440 w 2772423"/>
              <a:gd name="connsiteY3" fmla="*/ 1384813 h 1384813"/>
              <a:gd name="connsiteX0" fmla="*/ 0 w 2772423"/>
              <a:gd name="connsiteY0" fmla="*/ 1293373 h 1293373"/>
              <a:gd name="connsiteX1" fmla="*/ 1129085 w 2772423"/>
              <a:gd name="connsiteY1" fmla="*/ 310100 h 1293373"/>
              <a:gd name="connsiteX2" fmla="*/ 2772423 w 2772423"/>
              <a:gd name="connsiteY2" fmla="*/ 0 h 1293373"/>
              <a:gd name="connsiteX0" fmla="*/ 0 w 2653154"/>
              <a:gd name="connsiteY0" fmla="*/ 1269519 h 1269519"/>
              <a:gd name="connsiteX1" fmla="*/ 1009816 w 2653154"/>
              <a:gd name="connsiteY1" fmla="*/ 310100 h 1269519"/>
              <a:gd name="connsiteX2" fmla="*/ 2653154 w 2653154"/>
              <a:gd name="connsiteY2" fmla="*/ 0 h 1269519"/>
              <a:gd name="connsiteX0" fmla="*/ 0 w 2653154"/>
              <a:gd name="connsiteY0" fmla="*/ 1269519 h 1269519"/>
              <a:gd name="connsiteX1" fmla="*/ 858741 w 2653154"/>
              <a:gd name="connsiteY1" fmla="*/ 381662 h 1269519"/>
              <a:gd name="connsiteX2" fmla="*/ 2653154 w 2653154"/>
              <a:gd name="connsiteY2" fmla="*/ 0 h 1269519"/>
              <a:gd name="connsiteX0" fmla="*/ 0 w 2645202"/>
              <a:gd name="connsiteY0" fmla="*/ 903759 h 903759"/>
              <a:gd name="connsiteX1" fmla="*/ 858741 w 2645202"/>
              <a:gd name="connsiteY1" fmla="*/ 15902 h 903759"/>
              <a:gd name="connsiteX2" fmla="*/ 2645202 w 2645202"/>
              <a:gd name="connsiteY2" fmla="*/ 0 h 903759"/>
              <a:gd name="connsiteX0" fmla="*/ 0 w 2645202"/>
              <a:gd name="connsiteY0" fmla="*/ 880313 h 880313"/>
              <a:gd name="connsiteX1" fmla="*/ 858741 w 2645202"/>
              <a:gd name="connsiteY1" fmla="*/ 15902 h 880313"/>
              <a:gd name="connsiteX2" fmla="*/ 2645202 w 2645202"/>
              <a:gd name="connsiteY2" fmla="*/ 0 h 880313"/>
              <a:gd name="connsiteX0" fmla="*/ 0 w 2645202"/>
              <a:gd name="connsiteY0" fmla="*/ 880313 h 880313"/>
              <a:gd name="connsiteX1" fmla="*/ 882187 w 2645202"/>
              <a:gd name="connsiteY1" fmla="*/ 4179 h 880313"/>
              <a:gd name="connsiteX2" fmla="*/ 2645202 w 2645202"/>
              <a:gd name="connsiteY2" fmla="*/ 0 h 880313"/>
            </a:gdLst>
            <a:ahLst/>
            <a:cxnLst>
              <a:cxn ang="0">
                <a:pos x="connsiteX0" y="connsiteY0"/>
              </a:cxn>
              <a:cxn ang="0">
                <a:pos x="connsiteX1" y="connsiteY1"/>
              </a:cxn>
              <a:cxn ang="0">
                <a:pos x="connsiteX2" y="connsiteY2"/>
              </a:cxn>
            </a:cxnLst>
            <a:rect l="l" t="t" r="r" b="b"/>
            <a:pathLst>
              <a:path w="2645202" h="880313">
                <a:moveTo>
                  <a:pt x="0" y="880313"/>
                </a:moveTo>
                <a:lnTo>
                  <a:pt x="882187" y="4179"/>
                </a:lnTo>
                <a:lnTo>
                  <a:pt x="2645202" y="0"/>
                </a:lnTo>
              </a:path>
            </a:pathLst>
          </a:custGeom>
          <a:noFill/>
          <a:ln>
            <a:solidFill>
              <a:srgbClr val="ED3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64" name="line 03"/>
          <p:cNvSpPr/>
          <p:nvPr/>
        </p:nvSpPr>
        <p:spPr>
          <a:xfrm flipV="1">
            <a:off x="6864913" y="4241059"/>
            <a:ext cx="2645202" cy="880313"/>
          </a:xfrm>
          <a:custGeom>
            <a:avLst/>
            <a:gdLst>
              <a:gd name="connsiteX0" fmla="*/ 0 w 2772423"/>
              <a:gd name="connsiteY0" fmla="*/ 0 h 1293373"/>
              <a:gd name="connsiteX1" fmla="*/ 2772423 w 2772423"/>
              <a:gd name="connsiteY1" fmla="*/ 0 h 1293373"/>
              <a:gd name="connsiteX2" fmla="*/ 2772423 w 2772423"/>
              <a:gd name="connsiteY2" fmla="*/ 1293373 h 1293373"/>
              <a:gd name="connsiteX3" fmla="*/ 0 w 2772423"/>
              <a:gd name="connsiteY3" fmla="*/ 1293373 h 1293373"/>
              <a:gd name="connsiteX4" fmla="*/ 0 w 2772423"/>
              <a:gd name="connsiteY4" fmla="*/ 0 h 1293373"/>
              <a:gd name="connsiteX0" fmla="*/ 1129085 w 2772423"/>
              <a:gd name="connsiteY0" fmla="*/ 310100 h 1293373"/>
              <a:gd name="connsiteX1" fmla="*/ 2772423 w 2772423"/>
              <a:gd name="connsiteY1" fmla="*/ 0 h 1293373"/>
              <a:gd name="connsiteX2" fmla="*/ 2772423 w 2772423"/>
              <a:gd name="connsiteY2" fmla="*/ 1293373 h 1293373"/>
              <a:gd name="connsiteX3" fmla="*/ 0 w 2772423"/>
              <a:gd name="connsiteY3" fmla="*/ 1293373 h 1293373"/>
              <a:gd name="connsiteX4" fmla="*/ 1129085 w 2772423"/>
              <a:gd name="connsiteY4" fmla="*/ 310100 h 1293373"/>
              <a:gd name="connsiteX0" fmla="*/ 1129085 w 2772423"/>
              <a:gd name="connsiteY0" fmla="*/ 310100 h 1293373"/>
              <a:gd name="connsiteX1" fmla="*/ 2772423 w 2772423"/>
              <a:gd name="connsiteY1" fmla="*/ 0 h 1293373"/>
              <a:gd name="connsiteX2" fmla="*/ 0 w 2772423"/>
              <a:gd name="connsiteY2" fmla="*/ 1293373 h 1293373"/>
              <a:gd name="connsiteX3" fmla="*/ 1129085 w 2772423"/>
              <a:gd name="connsiteY3" fmla="*/ 310100 h 1293373"/>
              <a:gd name="connsiteX0" fmla="*/ 0 w 2772423"/>
              <a:gd name="connsiteY0" fmla="*/ 1293373 h 1384813"/>
              <a:gd name="connsiteX1" fmla="*/ 1129085 w 2772423"/>
              <a:gd name="connsiteY1" fmla="*/ 310100 h 1384813"/>
              <a:gd name="connsiteX2" fmla="*/ 2772423 w 2772423"/>
              <a:gd name="connsiteY2" fmla="*/ 0 h 1384813"/>
              <a:gd name="connsiteX3" fmla="*/ 91440 w 2772423"/>
              <a:gd name="connsiteY3" fmla="*/ 1384813 h 1384813"/>
              <a:gd name="connsiteX0" fmla="*/ 0 w 2772423"/>
              <a:gd name="connsiteY0" fmla="*/ 1293373 h 1293373"/>
              <a:gd name="connsiteX1" fmla="*/ 1129085 w 2772423"/>
              <a:gd name="connsiteY1" fmla="*/ 310100 h 1293373"/>
              <a:gd name="connsiteX2" fmla="*/ 2772423 w 2772423"/>
              <a:gd name="connsiteY2" fmla="*/ 0 h 1293373"/>
              <a:gd name="connsiteX0" fmla="*/ 0 w 2653154"/>
              <a:gd name="connsiteY0" fmla="*/ 1269519 h 1269519"/>
              <a:gd name="connsiteX1" fmla="*/ 1009816 w 2653154"/>
              <a:gd name="connsiteY1" fmla="*/ 310100 h 1269519"/>
              <a:gd name="connsiteX2" fmla="*/ 2653154 w 2653154"/>
              <a:gd name="connsiteY2" fmla="*/ 0 h 1269519"/>
              <a:gd name="connsiteX0" fmla="*/ 0 w 2653154"/>
              <a:gd name="connsiteY0" fmla="*/ 1269519 h 1269519"/>
              <a:gd name="connsiteX1" fmla="*/ 858741 w 2653154"/>
              <a:gd name="connsiteY1" fmla="*/ 381662 h 1269519"/>
              <a:gd name="connsiteX2" fmla="*/ 2653154 w 2653154"/>
              <a:gd name="connsiteY2" fmla="*/ 0 h 1269519"/>
              <a:gd name="connsiteX0" fmla="*/ 0 w 2645202"/>
              <a:gd name="connsiteY0" fmla="*/ 903759 h 903759"/>
              <a:gd name="connsiteX1" fmla="*/ 858741 w 2645202"/>
              <a:gd name="connsiteY1" fmla="*/ 15902 h 903759"/>
              <a:gd name="connsiteX2" fmla="*/ 2645202 w 2645202"/>
              <a:gd name="connsiteY2" fmla="*/ 0 h 903759"/>
              <a:gd name="connsiteX0" fmla="*/ 0 w 2645202"/>
              <a:gd name="connsiteY0" fmla="*/ 880313 h 880313"/>
              <a:gd name="connsiteX1" fmla="*/ 858741 w 2645202"/>
              <a:gd name="connsiteY1" fmla="*/ 15902 h 880313"/>
              <a:gd name="connsiteX2" fmla="*/ 2645202 w 2645202"/>
              <a:gd name="connsiteY2" fmla="*/ 0 h 880313"/>
              <a:gd name="connsiteX0" fmla="*/ 0 w 2645202"/>
              <a:gd name="connsiteY0" fmla="*/ 880313 h 880313"/>
              <a:gd name="connsiteX1" fmla="*/ 882187 w 2645202"/>
              <a:gd name="connsiteY1" fmla="*/ 4179 h 880313"/>
              <a:gd name="connsiteX2" fmla="*/ 2645202 w 2645202"/>
              <a:gd name="connsiteY2" fmla="*/ 0 h 880313"/>
            </a:gdLst>
            <a:ahLst/>
            <a:cxnLst>
              <a:cxn ang="0">
                <a:pos x="connsiteX0" y="connsiteY0"/>
              </a:cxn>
              <a:cxn ang="0">
                <a:pos x="connsiteX1" y="connsiteY1"/>
              </a:cxn>
              <a:cxn ang="0">
                <a:pos x="connsiteX2" y="connsiteY2"/>
              </a:cxn>
            </a:cxnLst>
            <a:rect l="l" t="t" r="r" b="b"/>
            <a:pathLst>
              <a:path w="2645202" h="880313">
                <a:moveTo>
                  <a:pt x="0" y="880313"/>
                </a:moveTo>
                <a:lnTo>
                  <a:pt x="882187" y="4179"/>
                </a:lnTo>
                <a:lnTo>
                  <a:pt x="2645202" y="0"/>
                </a:lnTo>
              </a:path>
            </a:pathLst>
          </a:custGeom>
          <a:noFill/>
          <a:ln>
            <a:solidFill>
              <a:srgbClr val="ED3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63" name="line 02"/>
          <p:cNvSpPr/>
          <p:nvPr/>
        </p:nvSpPr>
        <p:spPr>
          <a:xfrm>
            <a:off x="6864913" y="1665287"/>
            <a:ext cx="2645202" cy="880313"/>
          </a:xfrm>
          <a:custGeom>
            <a:avLst/>
            <a:gdLst>
              <a:gd name="connsiteX0" fmla="*/ 0 w 2772423"/>
              <a:gd name="connsiteY0" fmla="*/ 0 h 1293373"/>
              <a:gd name="connsiteX1" fmla="*/ 2772423 w 2772423"/>
              <a:gd name="connsiteY1" fmla="*/ 0 h 1293373"/>
              <a:gd name="connsiteX2" fmla="*/ 2772423 w 2772423"/>
              <a:gd name="connsiteY2" fmla="*/ 1293373 h 1293373"/>
              <a:gd name="connsiteX3" fmla="*/ 0 w 2772423"/>
              <a:gd name="connsiteY3" fmla="*/ 1293373 h 1293373"/>
              <a:gd name="connsiteX4" fmla="*/ 0 w 2772423"/>
              <a:gd name="connsiteY4" fmla="*/ 0 h 1293373"/>
              <a:gd name="connsiteX0" fmla="*/ 1129085 w 2772423"/>
              <a:gd name="connsiteY0" fmla="*/ 310100 h 1293373"/>
              <a:gd name="connsiteX1" fmla="*/ 2772423 w 2772423"/>
              <a:gd name="connsiteY1" fmla="*/ 0 h 1293373"/>
              <a:gd name="connsiteX2" fmla="*/ 2772423 w 2772423"/>
              <a:gd name="connsiteY2" fmla="*/ 1293373 h 1293373"/>
              <a:gd name="connsiteX3" fmla="*/ 0 w 2772423"/>
              <a:gd name="connsiteY3" fmla="*/ 1293373 h 1293373"/>
              <a:gd name="connsiteX4" fmla="*/ 1129085 w 2772423"/>
              <a:gd name="connsiteY4" fmla="*/ 310100 h 1293373"/>
              <a:gd name="connsiteX0" fmla="*/ 1129085 w 2772423"/>
              <a:gd name="connsiteY0" fmla="*/ 310100 h 1293373"/>
              <a:gd name="connsiteX1" fmla="*/ 2772423 w 2772423"/>
              <a:gd name="connsiteY1" fmla="*/ 0 h 1293373"/>
              <a:gd name="connsiteX2" fmla="*/ 0 w 2772423"/>
              <a:gd name="connsiteY2" fmla="*/ 1293373 h 1293373"/>
              <a:gd name="connsiteX3" fmla="*/ 1129085 w 2772423"/>
              <a:gd name="connsiteY3" fmla="*/ 310100 h 1293373"/>
              <a:gd name="connsiteX0" fmla="*/ 0 w 2772423"/>
              <a:gd name="connsiteY0" fmla="*/ 1293373 h 1384813"/>
              <a:gd name="connsiteX1" fmla="*/ 1129085 w 2772423"/>
              <a:gd name="connsiteY1" fmla="*/ 310100 h 1384813"/>
              <a:gd name="connsiteX2" fmla="*/ 2772423 w 2772423"/>
              <a:gd name="connsiteY2" fmla="*/ 0 h 1384813"/>
              <a:gd name="connsiteX3" fmla="*/ 91440 w 2772423"/>
              <a:gd name="connsiteY3" fmla="*/ 1384813 h 1384813"/>
              <a:gd name="connsiteX0" fmla="*/ 0 w 2772423"/>
              <a:gd name="connsiteY0" fmla="*/ 1293373 h 1293373"/>
              <a:gd name="connsiteX1" fmla="*/ 1129085 w 2772423"/>
              <a:gd name="connsiteY1" fmla="*/ 310100 h 1293373"/>
              <a:gd name="connsiteX2" fmla="*/ 2772423 w 2772423"/>
              <a:gd name="connsiteY2" fmla="*/ 0 h 1293373"/>
              <a:gd name="connsiteX0" fmla="*/ 0 w 2653154"/>
              <a:gd name="connsiteY0" fmla="*/ 1269519 h 1269519"/>
              <a:gd name="connsiteX1" fmla="*/ 1009816 w 2653154"/>
              <a:gd name="connsiteY1" fmla="*/ 310100 h 1269519"/>
              <a:gd name="connsiteX2" fmla="*/ 2653154 w 2653154"/>
              <a:gd name="connsiteY2" fmla="*/ 0 h 1269519"/>
              <a:gd name="connsiteX0" fmla="*/ 0 w 2653154"/>
              <a:gd name="connsiteY0" fmla="*/ 1269519 h 1269519"/>
              <a:gd name="connsiteX1" fmla="*/ 858741 w 2653154"/>
              <a:gd name="connsiteY1" fmla="*/ 381662 h 1269519"/>
              <a:gd name="connsiteX2" fmla="*/ 2653154 w 2653154"/>
              <a:gd name="connsiteY2" fmla="*/ 0 h 1269519"/>
              <a:gd name="connsiteX0" fmla="*/ 0 w 2645202"/>
              <a:gd name="connsiteY0" fmla="*/ 903759 h 903759"/>
              <a:gd name="connsiteX1" fmla="*/ 858741 w 2645202"/>
              <a:gd name="connsiteY1" fmla="*/ 15902 h 903759"/>
              <a:gd name="connsiteX2" fmla="*/ 2645202 w 2645202"/>
              <a:gd name="connsiteY2" fmla="*/ 0 h 903759"/>
              <a:gd name="connsiteX0" fmla="*/ 0 w 2645202"/>
              <a:gd name="connsiteY0" fmla="*/ 880313 h 880313"/>
              <a:gd name="connsiteX1" fmla="*/ 858741 w 2645202"/>
              <a:gd name="connsiteY1" fmla="*/ 15902 h 880313"/>
              <a:gd name="connsiteX2" fmla="*/ 2645202 w 2645202"/>
              <a:gd name="connsiteY2" fmla="*/ 0 h 880313"/>
              <a:gd name="connsiteX0" fmla="*/ 0 w 2645202"/>
              <a:gd name="connsiteY0" fmla="*/ 880313 h 880313"/>
              <a:gd name="connsiteX1" fmla="*/ 882187 w 2645202"/>
              <a:gd name="connsiteY1" fmla="*/ 4179 h 880313"/>
              <a:gd name="connsiteX2" fmla="*/ 2645202 w 2645202"/>
              <a:gd name="connsiteY2" fmla="*/ 0 h 880313"/>
            </a:gdLst>
            <a:ahLst/>
            <a:cxnLst>
              <a:cxn ang="0">
                <a:pos x="connsiteX0" y="connsiteY0"/>
              </a:cxn>
              <a:cxn ang="0">
                <a:pos x="connsiteX1" y="connsiteY1"/>
              </a:cxn>
              <a:cxn ang="0">
                <a:pos x="connsiteX2" y="connsiteY2"/>
              </a:cxn>
            </a:cxnLst>
            <a:rect l="l" t="t" r="r" b="b"/>
            <a:pathLst>
              <a:path w="2645202" h="880313">
                <a:moveTo>
                  <a:pt x="0" y="880313"/>
                </a:moveTo>
                <a:lnTo>
                  <a:pt x="882187" y="4179"/>
                </a:lnTo>
                <a:lnTo>
                  <a:pt x="2645202" y="0"/>
                </a:lnTo>
              </a:path>
            </a:pathLst>
          </a:custGeom>
          <a:noFill/>
          <a:ln>
            <a:solidFill>
              <a:srgbClr val="ED3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66" name="line 01"/>
          <p:cNvSpPr/>
          <p:nvPr/>
        </p:nvSpPr>
        <p:spPr>
          <a:xfrm flipH="1">
            <a:off x="2707128" y="1668451"/>
            <a:ext cx="2645202" cy="880313"/>
          </a:xfrm>
          <a:custGeom>
            <a:avLst/>
            <a:gdLst>
              <a:gd name="connsiteX0" fmla="*/ 0 w 2772423"/>
              <a:gd name="connsiteY0" fmla="*/ 0 h 1293373"/>
              <a:gd name="connsiteX1" fmla="*/ 2772423 w 2772423"/>
              <a:gd name="connsiteY1" fmla="*/ 0 h 1293373"/>
              <a:gd name="connsiteX2" fmla="*/ 2772423 w 2772423"/>
              <a:gd name="connsiteY2" fmla="*/ 1293373 h 1293373"/>
              <a:gd name="connsiteX3" fmla="*/ 0 w 2772423"/>
              <a:gd name="connsiteY3" fmla="*/ 1293373 h 1293373"/>
              <a:gd name="connsiteX4" fmla="*/ 0 w 2772423"/>
              <a:gd name="connsiteY4" fmla="*/ 0 h 1293373"/>
              <a:gd name="connsiteX0" fmla="*/ 1129085 w 2772423"/>
              <a:gd name="connsiteY0" fmla="*/ 310100 h 1293373"/>
              <a:gd name="connsiteX1" fmla="*/ 2772423 w 2772423"/>
              <a:gd name="connsiteY1" fmla="*/ 0 h 1293373"/>
              <a:gd name="connsiteX2" fmla="*/ 2772423 w 2772423"/>
              <a:gd name="connsiteY2" fmla="*/ 1293373 h 1293373"/>
              <a:gd name="connsiteX3" fmla="*/ 0 w 2772423"/>
              <a:gd name="connsiteY3" fmla="*/ 1293373 h 1293373"/>
              <a:gd name="connsiteX4" fmla="*/ 1129085 w 2772423"/>
              <a:gd name="connsiteY4" fmla="*/ 310100 h 1293373"/>
              <a:gd name="connsiteX0" fmla="*/ 1129085 w 2772423"/>
              <a:gd name="connsiteY0" fmla="*/ 310100 h 1293373"/>
              <a:gd name="connsiteX1" fmla="*/ 2772423 w 2772423"/>
              <a:gd name="connsiteY1" fmla="*/ 0 h 1293373"/>
              <a:gd name="connsiteX2" fmla="*/ 0 w 2772423"/>
              <a:gd name="connsiteY2" fmla="*/ 1293373 h 1293373"/>
              <a:gd name="connsiteX3" fmla="*/ 1129085 w 2772423"/>
              <a:gd name="connsiteY3" fmla="*/ 310100 h 1293373"/>
              <a:gd name="connsiteX0" fmla="*/ 0 w 2772423"/>
              <a:gd name="connsiteY0" fmla="*/ 1293373 h 1384813"/>
              <a:gd name="connsiteX1" fmla="*/ 1129085 w 2772423"/>
              <a:gd name="connsiteY1" fmla="*/ 310100 h 1384813"/>
              <a:gd name="connsiteX2" fmla="*/ 2772423 w 2772423"/>
              <a:gd name="connsiteY2" fmla="*/ 0 h 1384813"/>
              <a:gd name="connsiteX3" fmla="*/ 91440 w 2772423"/>
              <a:gd name="connsiteY3" fmla="*/ 1384813 h 1384813"/>
              <a:gd name="connsiteX0" fmla="*/ 0 w 2772423"/>
              <a:gd name="connsiteY0" fmla="*/ 1293373 h 1293373"/>
              <a:gd name="connsiteX1" fmla="*/ 1129085 w 2772423"/>
              <a:gd name="connsiteY1" fmla="*/ 310100 h 1293373"/>
              <a:gd name="connsiteX2" fmla="*/ 2772423 w 2772423"/>
              <a:gd name="connsiteY2" fmla="*/ 0 h 1293373"/>
              <a:gd name="connsiteX0" fmla="*/ 0 w 2653154"/>
              <a:gd name="connsiteY0" fmla="*/ 1269519 h 1269519"/>
              <a:gd name="connsiteX1" fmla="*/ 1009816 w 2653154"/>
              <a:gd name="connsiteY1" fmla="*/ 310100 h 1269519"/>
              <a:gd name="connsiteX2" fmla="*/ 2653154 w 2653154"/>
              <a:gd name="connsiteY2" fmla="*/ 0 h 1269519"/>
              <a:gd name="connsiteX0" fmla="*/ 0 w 2653154"/>
              <a:gd name="connsiteY0" fmla="*/ 1269519 h 1269519"/>
              <a:gd name="connsiteX1" fmla="*/ 858741 w 2653154"/>
              <a:gd name="connsiteY1" fmla="*/ 381662 h 1269519"/>
              <a:gd name="connsiteX2" fmla="*/ 2653154 w 2653154"/>
              <a:gd name="connsiteY2" fmla="*/ 0 h 1269519"/>
              <a:gd name="connsiteX0" fmla="*/ 0 w 2645202"/>
              <a:gd name="connsiteY0" fmla="*/ 903759 h 903759"/>
              <a:gd name="connsiteX1" fmla="*/ 858741 w 2645202"/>
              <a:gd name="connsiteY1" fmla="*/ 15902 h 903759"/>
              <a:gd name="connsiteX2" fmla="*/ 2645202 w 2645202"/>
              <a:gd name="connsiteY2" fmla="*/ 0 h 903759"/>
              <a:gd name="connsiteX0" fmla="*/ 0 w 2645202"/>
              <a:gd name="connsiteY0" fmla="*/ 880313 h 880313"/>
              <a:gd name="connsiteX1" fmla="*/ 858741 w 2645202"/>
              <a:gd name="connsiteY1" fmla="*/ 15902 h 880313"/>
              <a:gd name="connsiteX2" fmla="*/ 2645202 w 2645202"/>
              <a:gd name="connsiteY2" fmla="*/ 0 h 880313"/>
              <a:gd name="connsiteX0" fmla="*/ 0 w 2645202"/>
              <a:gd name="connsiteY0" fmla="*/ 880313 h 880313"/>
              <a:gd name="connsiteX1" fmla="*/ 882187 w 2645202"/>
              <a:gd name="connsiteY1" fmla="*/ 4179 h 880313"/>
              <a:gd name="connsiteX2" fmla="*/ 2645202 w 2645202"/>
              <a:gd name="connsiteY2" fmla="*/ 0 h 880313"/>
            </a:gdLst>
            <a:ahLst/>
            <a:cxnLst>
              <a:cxn ang="0">
                <a:pos x="connsiteX0" y="connsiteY0"/>
              </a:cxn>
              <a:cxn ang="0">
                <a:pos x="connsiteX1" y="connsiteY1"/>
              </a:cxn>
              <a:cxn ang="0">
                <a:pos x="connsiteX2" y="connsiteY2"/>
              </a:cxn>
            </a:cxnLst>
            <a:rect l="l" t="t" r="r" b="b"/>
            <a:pathLst>
              <a:path w="2645202" h="880313">
                <a:moveTo>
                  <a:pt x="0" y="880313"/>
                </a:moveTo>
                <a:lnTo>
                  <a:pt x="882187" y="4179"/>
                </a:lnTo>
                <a:lnTo>
                  <a:pt x="2645202" y="0"/>
                </a:lnTo>
              </a:path>
            </a:pathLst>
          </a:custGeom>
          <a:noFill/>
          <a:ln>
            <a:solidFill>
              <a:srgbClr val="ED3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4" name="Oval 01"/>
          <p:cNvSpPr/>
          <p:nvPr/>
        </p:nvSpPr>
        <p:spPr>
          <a:xfrm>
            <a:off x="5299787" y="2453951"/>
            <a:ext cx="1884783" cy="1884783"/>
          </a:xfrm>
          <a:prstGeom prst="ellipse">
            <a:avLst/>
          </a:prstGeom>
          <a:solidFill>
            <a:srgbClr val="EC1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DFDFD"/>
              </a:solidFill>
            </a:endParaRPr>
          </a:p>
        </p:txBody>
      </p:sp>
      <p:grpSp>
        <p:nvGrpSpPr>
          <p:cNvPr id="6" name="icon 01"/>
          <p:cNvGrpSpPr>
            <a:grpSpLocks noChangeAspect="1"/>
          </p:cNvGrpSpPr>
          <p:nvPr/>
        </p:nvGrpSpPr>
        <p:grpSpPr bwMode="auto">
          <a:xfrm>
            <a:off x="5695950" y="2965450"/>
            <a:ext cx="1127125" cy="1046163"/>
            <a:chOff x="3588" y="1868"/>
            <a:chExt cx="710" cy="659"/>
          </a:xfrm>
        </p:grpSpPr>
        <p:sp>
          <p:nvSpPr>
            <p:cNvPr id="7" name="AutoShape 3"/>
            <p:cNvSpPr>
              <a:spLocks noChangeAspect="1" noChangeArrowheads="1" noTextEdit="1"/>
            </p:cNvSpPr>
            <p:nvPr/>
          </p:nvSpPr>
          <p:spPr bwMode="auto">
            <a:xfrm>
              <a:off x="3588" y="1868"/>
              <a:ext cx="710"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8" name="Freeform 5"/>
            <p:cNvSpPr>
              <a:spLocks noEditPoints="1"/>
            </p:cNvSpPr>
            <p:nvPr/>
          </p:nvSpPr>
          <p:spPr bwMode="auto">
            <a:xfrm>
              <a:off x="3635" y="2256"/>
              <a:ext cx="614" cy="235"/>
            </a:xfrm>
            <a:custGeom>
              <a:avLst/>
              <a:gdLst>
                <a:gd name="T0" fmla="*/ 341 w 614"/>
                <a:gd name="T1" fmla="*/ 226 h 235"/>
                <a:gd name="T2" fmla="*/ 390 w 614"/>
                <a:gd name="T3" fmla="*/ 216 h 235"/>
                <a:gd name="T4" fmla="*/ 367 w 614"/>
                <a:gd name="T5" fmla="*/ 235 h 235"/>
                <a:gd name="T6" fmla="*/ 290 w 614"/>
                <a:gd name="T7" fmla="*/ 226 h 235"/>
                <a:gd name="T8" fmla="*/ 264 w 614"/>
                <a:gd name="T9" fmla="*/ 235 h 235"/>
                <a:gd name="T10" fmla="*/ 243 w 614"/>
                <a:gd name="T11" fmla="*/ 226 h 235"/>
                <a:gd name="T12" fmla="*/ 264 w 614"/>
                <a:gd name="T13" fmla="*/ 235 h 235"/>
                <a:gd name="T14" fmla="*/ 205 w 614"/>
                <a:gd name="T15" fmla="*/ 190 h 235"/>
                <a:gd name="T16" fmla="*/ 409 w 614"/>
                <a:gd name="T17" fmla="*/ 199 h 235"/>
                <a:gd name="T18" fmla="*/ 426 w 614"/>
                <a:gd name="T19" fmla="*/ 181 h 235"/>
                <a:gd name="T20" fmla="*/ 162 w 614"/>
                <a:gd name="T21" fmla="*/ 162 h 235"/>
                <a:gd name="T22" fmla="*/ 179 w 614"/>
                <a:gd name="T23" fmla="*/ 179 h 235"/>
                <a:gd name="T24" fmla="*/ 458 w 614"/>
                <a:gd name="T25" fmla="*/ 141 h 235"/>
                <a:gd name="T26" fmla="*/ 143 w 614"/>
                <a:gd name="T27" fmla="*/ 145 h 235"/>
                <a:gd name="T28" fmla="*/ 149 w 614"/>
                <a:gd name="T29" fmla="*/ 139 h 235"/>
                <a:gd name="T30" fmla="*/ 477 w 614"/>
                <a:gd name="T31" fmla="*/ 124 h 235"/>
                <a:gd name="T32" fmla="*/ 484 w 614"/>
                <a:gd name="T33" fmla="*/ 130 h 235"/>
                <a:gd name="T34" fmla="*/ 92 w 614"/>
                <a:gd name="T35" fmla="*/ 85 h 235"/>
                <a:gd name="T36" fmla="*/ 520 w 614"/>
                <a:gd name="T37" fmla="*/ 94 h 235"/>
                <a:gd name="T38" fmla="*/ 539 w 614"/>
                <a:gd name="T39" fmla="*/ 77 h 235"/>
                <a:gd name="T40" fmla="*/ 49 w 614"/>
                <a:gd name="T41" fmla="*/ 58 h 235"/>
                <a:gd name="T42" fmla="*/ 68 w 614"/>
                <a:gd name="T43" fmla="*/ 75 h 235"/>
                <a:gd name="T44" fmla="*/ 571 w 614"/>
                <a:gd name="T45" fmla="*/ 36 h 235"/>
                <a:gd name="T46" fmla="*/ 30 w 614"/>
                <a:gd name="T47" fmla="*/ 41 h 235"/>
                <a:gd name="T48" fmla="*/ 36 w 614"/>
                <a:gd name="T49" fmla="*/ 34 h 235"/>
                <a:gd name="T50" fmla="*/ 590 w 614"/>
                <a:gd name="T51" fmla="*/ 19 h 235"/>
                <a:gd name="T52" fmla="*/ 597 w 614"/>
                <a:gd name="T53" fmla="*/ 26 h 235"/>
                <a:gd name="T54" fmla="*/ 563 w 614"/>
                <a:gd name="T55" fmla="*/ 0 h 235"/>
                <a:gd name="T56" fmla="*/ 537 w 614"/>
                <a:gd name="T57" fmla="*/ 9 h 235"/>
                <a:gd name="T58" fmla="*/ 537 w 614"/>
                <a:gd name="T59" fmla="*/ 0 h 235"/>
                <a:gd name="T60" fmla="*/ 460 w 614"/>
                <a:gd name="T61" fmla="*/ 9 h 235"/>
                <a:gd name="T62" fmla="*/ 486 w 614"/>
                <a:gd name="T63" fmla="*/ 9 h 235"/>
                <a:gd name="T64" fmla="*/ 409 w 614"/>
                <a:gd name="T65" fmla="*/ 0 h 235"/>
                <a:gd name="T66" fmla="*/ 384 w 614"/>
                <a:gd name="T67" fmla="*/ 9 h 235"/>
                <a:gd name="T68" fmla="*/ 384 w 614"/>
                <a:gd name="T69" fmla="*/ 0 h 235"/>
                <a:gd name="T70" fmla="*/ 307 w 614"/>
                <a:gd name="T71" fmla="*/ 9 h 235"/>
                <a:gd name="T72" fmla="*/ 332 w 614"/>
                <a:gd name="T73" fmla="*/ 9 h 235"/>
                <a:gd name="T74" fmla="*/ 256 w 614"/>
                <a:gd name="T75" fmla="*/ 0 h 235"/>
                <a:gd name="T76" fmla="*/ 230 w 614"/>
                <a:gd name="T77" fmla="*/ 9 h 235"/>
                <a:gd name="T78" fmla="*/ 230 w 614"/>
                <a:gd name="T79" fmla="*/ 0 h 235"/>
                <a:gd name="T80" fmla="*/ 153 w 614"/>
                <a:gd name="T81" fmla="*/ 9 h 235"/>
                <a:gd name="T82" fmla="*/ 179 w 614"/>
                <a:gd name="T83" fmla="*/ 9 h 235"/>
                <a:gd name="T84" fmla="*/ 102 w 614"/>
                <a:gd name="T85" fmla="*/ 0 h 235"/>
                <a:gd name="T86" fmla="*/ 77 w 614"/>
                <a:gd name="T87" fmla="*/ 9 h 235"/>
                <a:gd name="T88" fmla="*/ 77 w 614"/>
                <a:gd name="T89" fmla="*/ 0 h 235"/>
                <a:gd name="T90" fmla="*/ 0 w 614"/>
                <a:gd name="T91" fmla="*/ 9 h 235"/>
                <a:gd name="T92" fmla="*/ 25 w 614"/>
                <a:gd name="T93" fmla="*/ 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14" h="235">
                  <a:moveTo>
                    <a:pt x="367" y="235"/>
                  </a:moveTo>
                  <a:lnTo>
                    <a:pt x="341" y="235"/>
                  </a:lnTo>
                  <a:lnTo>
                    <a:pt x="341" y="226"/>
                  </a:lnTo>
                  <a:lnTo>
                    <a:pt x="367" y="226"/>
                  </a:lnTo>
                  <a:lnTo>
                    <a:pt x="384" y="209"/>
                  </a:lnTo>
                  <a:lnTo>
                    <a:pt x="390" y="216"/>
                  </a:lnTo>
                  <a:lnTo>
                    <a:pt x="371" y="233"/>
                  </a:lnTo>
                  <a:lnTo>
                    <a:pt x="367" y="228"/>
                  </a:lnTo>
                  <a:lnTo>
                    <a:pt x="367" y="235"/>
                  </a:lnTo>
                  <a:close/>
                  <a:moveTo>
                    <a:pt x="315" y="235"/>
                  </a:moveTo>
                  <a:lnTo>
                    <a:pt x="290" y="235"/>
                  </a:lnTo>
                  <a:lnTo>
                    <a:pt x="290" y="226"/>
                  </a:lnTo>
                  <a:lnTo>
                    <a:pt x="315" y="226"/>
                  </a:lnTo>
                  <a:lnTo>
                    <a:pt x="315" y="235"/>
                  </a:lnTo>
                  <a:close/>
                  <a:moveTo>
                    <a:pt x="264" y="235"/>
                  </a:moveTo>
                  <a:lnTo>
                    <a:pt x="239" y="235"/>
                  </a:lnTo>
                  <a:lnTo>
                    <a:pt x="237" y="233"/>
                  </a:lnTo>
                  <a:lnTo>
                    <a:pt x="243" y="226"/>
                  </a:lnTo>
                  <a:lnTo>
                    <a:pt x="243" y="226"/>
                  </a:lnTo>
                  <a:lnTo>
                    <a:pt x="264" y="226"/>
                  </a:lnTo>
                  <a:lnTo>
                    <a:pt x="264" y="235"/>
                  </a:lnTo>
                  <a:close/>
                  <a:moveTo>
                    <a:pt x="217" y="213"/>
                  </a:moveTo>
                  <a:lnTo>
                    <a:pt x="198" y="196"/>
                  </a:lnTo>
                  <a:lnTo>
                    <a:pt x="205" y="190"/>
                  </a:lnTo>
                  <a:lnTo>
                    <a:pt x="224" y="207"/>
                  </a:lnTo>
                  <a:lnTo>
                    <a:pt x="217" y="213"/>
                  </a:lnTo>
                  <a:close/>
                  <a:moveTo>
                    <a:pt x="409" y="199"/>
                  </a:moveTo>
                  <a:lnTo>
                    <a:pt x="403" y="192"/>
                  </a:lnTo>
                  <a:lnTo>
                    <a:pt x="422" y="175"/>
                  </a:lnTo>
                  <a:lnTo>
                    <a:pt x="426" y="181"/>
                  </a:lnTo>
                  <a:lnTo>
                    <a:pt x="409" y="199"/>
                  </a:lnTo>
                  <a:close/>
                  <a:moveTo>
                    <a:pt x="179" y="179"/>
                  </a:moveTo>
                  <a:lnTo>
                    <a:pt x="162" y="162"/>
                  </a:lnTo>
                  <a:lnTo>
                    <a:pt x="166" y="156"/>
                  </a:lnTo>
                  <a:lnTo>
                    <a:pt x="185" y="173"/>
                  </a:lnTo>
                  <a:lnTo>
                    <a:pt x="179" y="179"/>
                  </a:lnTo>
                  <a:close/>
                  <a:moveTo>
                    <a:pt x="445" y="164"/>
                  </a:moveTo>
                  <a:lnTo>
                    <a:pt x="439" y="158"/>
                  </a:lnTo>
                  <a:lnTo>
                    <a:pt x="458" y="141"/>
                  </a:lnTo>
                  <a:lnTo>
                    <a:pt x="465" y="147"/>
                  </a:lnTo>
                  <a:lnTo>
                    <a:pt x="445" y="164"/>
                  </a:lnTo>
                  <a:close/>
                  <a:moveTo>
                    <a:pt x="143" y="145"/>
                  </a:moveTo>
                  <a:lnTo>
                    <a:pt x="124" y="128"/>
                  </a:lnTo>
                  <a:lnTo>
                    <a:pt x="130" y="122"/>
                  </a:lnTo>
                  <a:lnTo>
                    <a:pt x="149" y="139"/>
                  </a:lnTo>
                  <a:lnTo>
                    <a:pt x="143" y="145"/>
                  </a:lnTo>
                  <a:close/>
                  <a:moveTo>
                    <a:pt x="484" y="130"/>
                  </a:moveTo>
                  <a:lnTo>
                    <a:pt x="477" y="124"/>
                  </a:lnTo>
                  <a:lnTo>
                    <a:pt x="497" y="105"/>
                  </a:lnTo>
                  <a:lnTo>
                    <a:pt x="503" y="111"/>
                  </a:lnTo>
                  <a:lnTo>
                    <a:pt x="484" y="130"/>
                  </a:lnTo>
                  <a:close/>
                  <a:moveTo>
                    <a:pt x="104" y="109"/>
                  </a:moveTo>
                  <a:lnTo>
                    <a:pt x="85" y="92"/>
                  </a:lnTo>
                  <a:lnTo>
                    <a:pt x="92" y="85"/>
                  </a:lnTo>
                  <a:lnTo>
                    <a:pt x="111" y="105"/>
                  </a:lnTo>
                  <a:lnTo>
                    <a:pt x="104" y="109"/>
                  </a:lnTo>
                  <a:close/>
                  <a:moveTo>
                    <a:pt x="520" y="94"/>
                  </a:moveTo>
                  <a:lnTo>
                    <a:pt x="516" y="88"/>
                  </a:lnTo>
                  <a:lnTo>
                    <a:pt x="533" y="71"/>
                  </a:lnTo>
                  <a:lnTo>
                    <a:pt x="539" y="77"/>
                  </a:lnTo>
                  <a:lnTo>
                    <a:pt x="520" y="94"/>
                  </a:lnTo>
                  <a:close/>
                  <a:moveTo>
                    <a:pt x="68" y="75"/>
                  </a:moveTo>
                  <a:lnTo>
                    <a:pt x="49" y="58"/>
                  </a:lnTo>
                  <a:lnTo>
                    <a:pt x="55" y="51"/>
                  </a:lnTo>
                  <a:lnTo>
                    <a:pt x="72" y="68"/>
                  </a:lnTo>
                  <a:lnTo>
                    <a:pt x="68" y="75"/>
                  </a:lnTo>
                  <a:close/>
                  <a:moveTo>
                    <a:pt x="558" y="60"/>
                  </a:moveTo>
                  <a:lnTo>
                    <a:pt x="552" y="53"/>
                  </a:lnTo>
                  <a:lnTo>
                    <a:pt x="571" y="36"/>
                  </a:lnTo>
                  <a:lnTo>
                    <a:pt x="578" y="43"/>
                  </a:lnTo>
                  <a:lnTo>
                    <a:pt x="558" y="60"/>
                  </a:lnTo>
                  <a:close/>
                  <a:moveTo>
                    <a:pt x="30" y="41"/>
                  </a:moveTo>
                  <a:lnTo>
                    <a:pt x="11" y="24"/>
                  </a:lnTo>
                  <a:lnTo>
                    <a:pt x="17" y="17"/>
                  </a:lnTo>
                  <a:lnTo>
                    <a:pt x="36" y="34"/>
                  </a:lnTo>
                  <a:lnTo>
                    <a:pt x="30" y="41"/>
                  </a:lnTo>
                  <a:close/>
                  <a:moveTo>
                    <a:pt x="597" y="26"/>
                  </a:moveTo>
                  <a:lnTo>
                    <a:pt x="590" y="19"/>
                  </a:lnTo>
                  <a:lnTo>
                    <a:pt x="610" y="2"/>
                  </a:lnTo>
                  <a:lnTo>
                    <a:pt x="614" y="7"/>
                  </a:lnTo>
                  <a:lnTo>
                    <a:pt x="597" y="26"/>
                  </a:lnTo>
                  <a:close/>
                  <a:moveTo>
                    <a:pt x="588" y="9"/>
                  </a:moveTo>
                  <a:lnTo>
                    <a:pt x="563" y="9"/>
                  </a:lnTo>
                  <a:lnTo>
                    <a:pt x="563" y="0"/>
                  </a:lnTo>
                  <a:lnTo>
                    <a:pt x="588" y="0"/>
                  </a:lnTo>
                  <a:lnTo>
                    <a:pt x="588" y="9"/>
                  </a:lnTo>
                  <a:close/>
                  <a:moveTo>
                    <a:pt x="537" y="9"/>
                  </a:moveTo>
                  <a:lnTo>
                    <a:pt x="512" y="9"/>
                  </a:lnTo>
                  <a:lnTo>
                    <a:pt x="512" y="0"/>
                  </a:lnTo>
                  <a:lnTo>
                    <a:pt x="537" y="0"/>
                  </a:lnTo>
                  <a:lnTo>
                    <a:pt x="537" y="9"/>
                  </a:lnTo>
                  <a:close/>
                  <a:moveTo>
                    <a:pt x="486" y="9"/>
                  </a:moveTo>
                  <a:lnTo>
                    <a:pt x="460" y="9"/>
                  </a:lnTo>
                  <a:lnTo>
                    <a:pt x="460" y="0"/>
                  </a:lnTo>
                  <a:lnTo>
                    <a:pt x="486" y="0"/>
                  </a:lnTo>
                  <a:lnTo>
                    <a:pt x="486" y="9"/>
                  </a:lnTo>
                  <a:close/>
                  <a:moveTo>
                    <a:pt x="435" y="9"/>
                  </a:moveTo>
                  <a:lnTo>
                    <a:pt x="409" y="9"/>
                  </a:lnTo>
                  <a:lnTo>
                    <a:pt x="409" y="0"/>
                  </a:lnTo>
                  <a:lnTo>
                    <a:pt x="435" y="0"/>
                  </a:lnTo>
                  <a:lnTo>
                    <a:pt x="435" y="9"/>
                  </a:lnTo>
                  <a:close/>
                  <a:moveTo>
                    <a:pt x="384" y="9"/>
                  </a:moveTo>
                  <a:lnTo>
                    <a:pt x="358" y="9"/>
                  </a:lnTo>
                  <a:lnTo>
                    <a:pt x="358" y="0"/>
                  </a:lnTo>
                  <a:lnTo>
                    <a:pt x="384" y="0"/>
                  </a:lnTo>
                  <a:lnTo>
                    <a:pt x="384" y="9"/>
                  </a:lnTo>
                  <a:close/>
                  <a:moveTo>
                    <a:pt x="332" y="9"/>
                  </a:moveTo>
                  <a:lnTo>
                    <a:pt x="307" y="9"/>
                  </a:lnTo>
                  <a:lnTo>
                    <a:pt x="307" y="0"/>
                  </a:lnTo>
                  <a:lnTo>
                    <a:pt x="332" y="0"/>
                  </a:lnTo>
                  <a:lnTo>
                    <a:pt x="332" y="9"/>
                  </a:lnTo>
                  <a:close/>
                  <a:moveTo>
                    <a:pt x="281" y="9"/>
                  </a:moveTo>
                  <a:lnTo>
                    <a:pt x="256" y="9"/>
                  </a:lnTo>
                  <a:lnTo>
                    <a:pt x="256" y="0"/>
                  </a:lnTo>
                  <a:lnTo>
                    <a:pt x="281" y="0"/>
                  </a:lnTo>
                  <a:lnTo>
                    <a:pt x="281" y="9"/>
                  </a:lnTo>
                  <a:close/>
                  <a:moveTo>
                    <a:pt x="230" y="9"/>
                  </a:moveTo>
                  <a:lnTo>
                    <a:pt x="205" y="9"/>
                  </a:lnTo>
                  <a:lnTo>
                    <a:pt x="205" y="0"/>
                  </a:lnTo>
                  <a:lnTo>
                    <a:pt x="230" y="0"/>
                  </a:lnTo>
                  <a:lnTo>
                    <a:pt x="230" y="9"/>
                  </a:lnTo>
                  <a:close/>
                  <a:moveTo>
                    <a:pt x="179" y="9"/>
                  </a:moveTo>
                  <a:lnTo>
                    <a:pt x="153" y="9"/>
                  </a:lnTo>
                  <a:lnTo>
                    <a:pt x="153" y="0"/>
                  </a:lnTo>
                  <a:lnTo>
                    <a:pt x="179" y="0"/>
                  </a:lnTo>
                  <a:lnTo>
                    <a:pt x="179" y="9"/>
                  </a:lnTo>
                  <a:close/>
                  <a:moveTo>
                    <a:pt x="128" y="9"/>
                  </a:moveTo>
                  <a:lnTo>
                    <a:pt x="102" y="9"/>
                  </a:lnTo>
                  <a:lnTo>
                    <a:pt x="102" y="0"/>
                  </a:lnTo>
                  <a:lnTo>
                    <a:pt x="128" y="0"/>
                  </a:lnTo>
                  <a:lnTo>
                    <a:pt x="128" y="9"/>
                  </a:lnTo>
                  <a:close/>
                  <a:moveTo>
                    <a:pt x="77" y="9"/>
                  </a:moveTo>
                  <a:lnTo>
                    <a:pt x="51" y="9"/>
                  </a:lnTo>
                  <a:lnTo>
                    <a:pt x="51" y="0"/>
                  </a:lnTo>
                  <a:lnTo>
                    <a:pt x="77" y="0"/>
                  </a:lnTo>
                  <a:lnTo>
                    <a:pt x="77" y="9"/>
                  </a:lnTo>
                  <a:close/>
                  <a:moveTo>
                    <a:pt x="25" y="9"/>
                  </a:moveTo>
                  <a:lnTo>
                    <a:pt x="0" y="9"/>
                  </a:lnTo>
                  <a:lnTo>
                    <a:pt x="0" y="0"/>
                  </a:lnTo>
                  <a:lnTo>
                    <a:pt x="25" y="0"/>
                  </a:lnTo>
                  <a:lnTo>
                    <a:pt x="25" y="9"/>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 name="Freeform 6"/>
            <p:cNvSpPr>
              <a:spLocks noEditPoints="1"/>
            </p:cNvSpPr>
            <p:nvPr/>
          </p:nvSpPr>
          <p:spPr bwMode="auto">
            <a:xfrm>
              <a:off x="3724" y="1919"/>
              <a:ext cx="435" cy="9"/>
            </a:xfrm>
            <a:custGeom>
              <a:avLst/>
              <a:gdLst>
                <a:gd name="T0" fmla="*/ 435 w 435"/>
                <a:gd name="T1" fmla="*/ 9 h 9"/>
                <a:gd name="T2" fmla="*/ 410 w 435"/>
                <a:gd name="T3" fmla="*/ 9 h 9"/>
                <a:gd name="T4" fmla="*/ 410 w 435"/>
                <a:gd name="T5" fmla="*/ 0 h 9"/>
                <a:gd name="T6" fmla="*/ 435 w 435"/>
                <a:gd name="T7" fmla="*/ 0 h 9"/>
                <a:gd name="T8" fmla="*/ 435 w 435"/>
                <a:gd name="T9" fmla="*/ 9 h 9"/>
                <a:gd name="T10" fmla="*/ 384 w 435"/>
                <a:gd name="T11" fmla="*/ 9 h 9"/>
                <a:gd name="T12" fmla="*/ 359 w 435"/>
                <a:gd name="T13" fmla="*/ 9 h 9"/>
                <a:gd name="T14" fmla="*/ 359 w 435"/>
                <a:gd name="T15" fmla="*/ 0 h 9"/>
                <a:gd name="T16" fmla="*/ 384 w 435"/>
                <a:gd name="T17" fmla="*/ 0 h 9"/>
                <a:gd name="T18" fmla="*/ 384 w 435"/>
                <a:gd name="T19" fmla="*/ 9 h 9"/>
                <a:gd name="T20" fmla="*/ 333 w 435"/>
                <a:gd name="T21" fmla="*/ 9 h 9"/>
                <a:gd name="T22" fmla="*/ 307 w 435"/>
                <a:gd name="T23" fmla="*/ 9 h 9"/>
                <a:gd name="T24" fmla="*/ 307 w 435"/>
                <a:gd name="T25" fmla="*/ 0 h 9"/>
                <a:gd name="T26" fmla="*/ 333 w 435"/>
                <a:gd name="T27" fmla="*/ 0 h 9"/>
                <a:gd name="T28" fmla="*/ 333 w 435"/>
                <a:gd name="T29" fmla="*/ 9 h 9"/>
                <a:gd name="T30" fmla="*/ 282 w 435"/>
                <a:gd name="T31" fmla="*/ 9 h 9"/>
                <a:gd name="T32" fmla="*/ 256 w 435"/>
                <a:gd name="T33" fmla="*/ 9 h 9"/>
                <a:gd name="T34" fmla="*/ 256 w 435"/>
                <a:gd name="T35" fmla="*/ 0 h 9"/>
                <a:gd name="T36" fmla="*/ 282 w 435"/>
                <a:gd name="T37" fmla="*/ 0 h 9"/>
                <a:gd name="T38" fmla="*/ 282 w 435"/>
                <a:gd name="T39" fmla="*/ 9 h 9"/>
                <a:gd name="T40" fmla="*/ 231 w 435"/>
                <a:gd name="T41" fmla="*/ 9 h 9"/>
                <a:gd name="T42" fmla="*/ 205 w 435"/>
                <a:gd name="T43" fmla="*/ 9 h 9"/>
                <a:gd name="T44" fmla="*/ 205 w 435"/>
                <a:gd name="T45" fmla="*/ 0 h 9"/>
                <a:gd name="T46" fmla="*/ 231 w 435"/>
                <a:gd name="T47" fmla="*/ 0 h 9"/>
                <a:gd name="T48" fmla="*/ 231 w 435"/>
                <a:gd name="T49" fmla="*/ 9 h 9"/>
                <a:gd name="T50" fmla="*/ 180 w 435"/>
                <a:gd name="T51" fmla="*/ 9 h 9"/>
                <a:gd name="T52" fmla="*/ 154 w 435"/>
                <a:gd name="T53" fmla="*/ 9 h 9"/>
                <a:gd name="T54" fmla="*/ 154 w 435"/>
                <a:gd name="T55" fmla="*/ 0 h 9"/>
                <a:gd name="T56" fmla="*/ 180 w 435"/>
                <a:gd name="T57" fmla="*/ 0 h 9"/>
                <a:gd name="T58" fmla="*/ 180 w 435"/>
                <a:gd name="T59" fmla="*/ 9 h 9"/>
                <a:gd name="T60" fmla="*/ 128 w 435"/>
                <a:gd name="T61" fmla="*/ 9 h 9"/>
                <a:gd name="T62" fmla="*/ 103 w 435"/>
                <a:gd name="T63" fmla="*/ 9 h 9"/>
                <a:gd name="T64" fmla="*/ 103 w 435"/>
                <a:gd name="T65" fmla="*/ 0 h 9"/>
                <a:gd name="T66" fmla="*/ 128 w 435"/>
                <a:gd name="T67" fmla="*/ 0 h 9"/>
                <a:gd name="T68" fmla="*/ 128 w 435"/>
                <a:gd name="T69" fmla="*/ 9 h 9"/>
                <a:gd name="T70" fmla="*/ 77 w 435"/>
                <a:gd name="T71" fmla="*/ 9 h 9"/>
                <a:gd name="T72" fmla="*/ 52 w 435"/>
                <a:gd name="T73" fmla="*/ 9 h 9"/>
                <a:gd name="T74" fmla="*/ 52 w 435"/>
                <a:gd name="T75" fmla="*/ 0 h 9"/>
                <a:gd name="T76" fmla="*/ 77 w 435"/>
                <a:gd name="T77" fmla="*/ 0 h 9"/>
                <a:gd name="T78" fmla="*/ 77 w 435"/>
                <a:gd name="T79" fmla="*/ 9 h 9"/>
                <a:gd name="T80" fmla="*/ 26 w 435"/>
                <a:gd name="T81" fmla="*/ 9 h 9"/>
                <a:gd name="T82" fmla="*/ 0 w 435"/>
                <a:gd name="T83" fmla="*/ 9 h 9"/>
                <a:gd name="T84" fmla="*/ 0 w 435"/>
                <a:gd name="T85" fmla="*/ 0 h 9"/>
                <a:gd name="T86" fmla="*/ 26 w 435"/>
                <a:gd name="T87" fmla="*/ 0 h 9"/>
                <a:gd name="T88" fmla="*/ 26 w 435"/>
                <a:gd name="T8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5" h="9">
                  <a:moveTo>
                    <a:pt x="435" y="9"/>
                  </a:moveTo>
                  <a:lnTo>
                    <a:pt x="410" y="9"/>
                  </a:lnTo>
                  <a:lnTo>
                    <a:pt x="410" y="0"/>
                  </a:lnTo>
                  <a:lnTo>
                    <a:pt x="435" y="0"/>
                  </a:lnTo>
                  <a:lnTo>
                    <a:pt x="435" y="9"/>
                  </a:lnTo>
                  <a:close/>
                  <a:moveTo>
                    <a:pt x="384" y="9"/>
                  </a:moveTo>
                  <a:lnTo>
                    <a:pt x="359" y="9"/>
                  </a:lnTo>
                  <a:lnTo>
                    <a:pt x="359" y="0"/>
                  </a:lnTo>
                  <a:lnTo>
                    <a:pt x="384" y="0"/>
                  </a:lnTo>
                  <a:lnTo>
                    <a:pt x="384" y="9"/>
                  </a:lnTo>
                  <a:close/>
                  <a:moveTo>
                    <a:pt x="333" y="9"/>
                  </a:moveTo>
                  <a:lnTo>
                    <a:pt x="307" y="9"/>
                  </a:lnTo>
                  <a:lnTo>
                    <a:pt x="307" y="0"/>
                  </a:lnTo>
                  <a:lnTo>
                    <a:pt x="333" y="0"/>
                  </a:lnTo>
                  <a:lnTo>
                    <a:pt x="333" y="9"/>
                  </a:lnTo>
                  <a:close/>
                  <a:moveTo>
                    <a:pt x="282" y="9"/>
                  </a:moveTo>
                  <a:lnTo>
                    <a:pt x="256" y="9"/>
                  </a:lnTo>
                  <a:lnTo>
                    <a:pt x="256" y="0"/>
                  </a:lnTo>
                  <a:lnTo>
                    <a:pt x="282" y="0"/>
                  </a:lnTo>
                  <a:lnTo>
                    <a:pt x="282" y="9"/>
                  </a:lnTo>
                  <a:close/>
                  <a:moveTo>
                    <a:pt x="231" y="9"/>
                  </a:moveTo>
                  <a:lnTo>
                    <a:pt x="205" y="9"/>
                  </a:lnTo>
                  <a:lnTo>
                    <a:pt x="205" y="0"/>
                  </a:lnTo>
                  <a:lnTo>
                    <a:pt x="231" y="0"/>
                  </a:lnTo>
                  <a:lnTo>
                    <a:pt x="231" y="9"/>
                  </a:lnTo>
                  <a:close/>
                  <a:moveTo>
                    <a:pt x="180" y="9"/>
                  </a:moveTo>
                  <a:lnTo>
                    <a:pt x="154" y="9"/>
                  </a:lnTo>
                  <a:lnTo>
                    <a:pt x="154" y="0"/>
                  </a:lnTo>
                  <a:lnTo>
                    <a:pt x="180" y="0"/>
                  </a:lnTo>
                  <a:lnTo>
                    <a:pt x="180" y="9"/>
                  </a:lnTo>
                  <a:close/>
                  <a:moveTo>
                    <a:pt x="128" y="9"/>
                  </a:moveTo>
                  <a:lnTo>
                    <a:pt x="103" y="9"/>
                  </a:lnTo>
                  <a:lnTo>
                    <a:pt x="103" y="0"/>
                  </a:lnTo>
                  <a:lnTo>
                    <a:pt x="128" y="0"/>
                  </a:lnTo>
                  <a:lnTo>
                    <a:pt x="128" y="9"/>
                  </a:lnTo>
                  <a:close/>
                  <a:moveTo>
                    <a:pt x="77" y="9"/>
                  </a:moveTo>
                  <a:lnTo>
                    <a:pt x="52" y="9"/>
                  </a:lnTo>
                  <a:lnTo>
                    <a:pt x="52" y="0"/>
                  </a:lnTo>
                  <a:lnTo>
                    <a:pt x="77" y="0"/>
                  </a:lnTo>
                  <a:lnTo>
                    <a:pt x="77" y="9"/>
                  </a:lnTo>
                  <a:close/>
                  <a:moveTo>
                    <a:pt x="26" y="9"/>
                  </a:moveTo>
                  <a:lnTo>
                    <a:pt x="0" y="9"/>
                  </a:lnTo>
                  <a:lnTo>
                    <a:pt x="0" y="0"/>
                  </a:lnTo>
                  <a:lnTo>
                    <a:pt x="26" y="0"/>
                  </a:lnTo>
                  <a:lnTo>
                    <a:pt x="26" y="9"/>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0" name="Freeform 7"/>
            <p:cNvSpPr>
              <a:spLocks/>
            </p:cNvSpPr>
            <p:nvPr/>
          </p:nvSpPr>
          <p:spPr bwMode="auto">
            <a:xfrm>
              <a:off x="3592" y="2177"/>
              <a:ext cx="284" cy="113"/>
            </a:xfrm>
            <a:custGeom>
              <a:avLst/>
              <a:gdLst>
                <a:gd name="T0" fmla="*/ 0 w 133"/>
                <a:gd name="T1" fmla="*/ 0 h 53"/>
                <a:gd name="T2" fmla="*/ 0 w 133"/>
                <a:gd name="T3" fmla="*/ 21 h 53"/>
                <a:gd name="T4" fmla="*/ 66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6" y="53"/>
                  </a:cubicBezTo>
                  <a:cubicBezTo>
                    <a:pt x="103" y="53"/>
                    <a:pt x="133" y="39"/>
                    <a:pt x="133" y="21"/>
                  </a:cubicBezTo>
                  <a:cubicBezTo>
                    <a:pt x="133" y="0"/>
                    <a:pt x="133" y="0"/>
                    <a:pt x="133" y="0"/>
                  </a:cubicBezTo>
                  <a:lnTo>
                    <a:pt x="0" y="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1" name="Freeform 8"/>
            <p:cNvSpPr>
              <a:spLocks noEditPoints="1"/>
            </p:cNvSpPr>
            <p:nvPr/>
          </p:nvSpPr>
          <p:spPr bwMode="auto">
            <a:xfrm>
              <a:off x="3588" y="2173"/>
              <a:ext cx="292" cy="122"/>
            </a:xfrm>
            <a:custGeom>
              <a:avLst/>
              <a:gdLst>
                <a:gd name="T0" fmla="*/ 68 w 137"/>
                <a:gd name="T1" fmla="*/ 57 h 57"/>
                <a:gd name="T2" fmla="*/ 0 w 137"/>
                <a:gd name="T3" fmla="*/ 23 h 57"/>
                <a:gd name="T4" fmla="*/ 0 w 137"/>
                <a:gd name="T5" fmla="*/ 0 h 57"/>
                <a:gd name="T6" fmla="*/ 137 w 137"/>
                <a:gd name="T7" fmla="*/ 0 h 57"/>
                <a:gd name="T8" fmla="*/ 137 w 137"/>
                <a:gd name="T9" fmla="*/ 23 h 57"/>
                <a:gd name="T10" fmla="*/ 68 w 137"/>
                <a:gd name="T11" fmla="*/ 57 h 57"/>
                <a:gd name="T12" fmla="*/ 4 w 137"/>
                <a:gd name="T13" fmla="*/ 4 h 57"/>
                <a:gd name="T14" fmla="*/ 4 w 137"/>
                <a:gd name="T15" fmla="*/ 23 h 57"/>
                <a:gd name="T16" fmla="*/ 68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8"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8" y="57"/>
                  </a:cubicBezTo>
                  <a:close/>
                  <a:moveTo>
                    <a:pt x="4" y="4"/>
                  </a:moveTo>
                  <a:cubicBezTo>
                    <a:pt x="4" y="23"/>
                    <a:pt x="4" y="23"/>
                    <a:pt x="4" y="23"/>
                  </a:cubicBezTo>
                  <a:cubicBezTo>
                    <a:pt x="4" y="40"/>
                    <a:pt x="34" y="53"/>
                    <a:pt x="68"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 name="Freeform 9"/>
            <p:cNvSpPr>
              <a:spLocks/>
            </p:cNvSpPr>
            <p:nvPr/>
          </p:nvSpPr>
          <p:spPr bwMode="auto">
            <a:xfrm>
              <a:off x="3592" y="2122"/>
              <a:ext cx="284" cy="113"/>
            </a:xfrm>
            <a:custGeom>
              <a:avLst/>
              <a:gdLst>
                <a:gd name="T0" fmla="*/ 0 w 133"/>
                <a:gd name="T1" fmla="*/ 0 h 53"/>
                <a:gd name="T2" fmla="*/ 0 w 133"/>
                <a:gd name="T3" fmla="*/ 21 h 53"/>
                <a:gd name="T4" fmla="*/ 66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6" y="53"/>
                  </a:cubicBezTo>
                  <a:cubicBezTo>
                    <a:pt x="103" y="53"/>
                    <a:pt x="133" y="39"/>
                    <a:pt x="133" y="21"/>
                  </a:cubicBezTo>
                  <a:cubicBezTo>
                    <a:pt x="133" y="0"/>
                    <a:pt x="133" y="0"/>
                    <a:pt x="133" y="0"/>
                  </a:cubicBezTo>
                  <a:lnTo>
                    <a:pt x="0" y="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 name="Freeform 10"/>
            <p:cNvSpPr>
              <a:spLocks noEditPoints="1"/>
            </p:cNvSpPr>
            <p:nvPr/>
          </p:nvSpPr>
          <p:spPr bwMode="auto">
            <a:xfrm>
              <a:off x="3588" y="2118"/>
              <a:ext cx="292" cy="121"/>
            </a:xfrm>
            <a:custGeom>
              <a:avLst/>
              <a:gdLst>
                <a:gd name="T0" fmla="*/ 68 w 137"/>
                <a:gd name="T1" fmla="*/ 57 h 57"/>
                <a:gd name="T2" fmla="*/ 0 w 137"/>
                <a:gd name="T3" fmla="*/ 23 h 57"/>
                <a:gd name="T4" fmla="*/ 0 w 137"/>
                <a:gd name="T5" fmla="*/ 0 h 57"/>
                <a:gd name="T6" fmla="*/ 137 w 137"/>
                <a:gd name="T7" fmla="*/ 0 h 57"/>
                <a:gd name="T8" fmla="*/ 137 w 137"/>
                <a:gd name="T9" fmla="*/ 23 h 57"/>
                <a:gd name="T10" fmla="*/ 68 w 137"/>
                <a:gd name="T11" fmla="*/ 57 h 57"/>
                <a:gd name="T12" fmla="*/ 4 w 137"/>
                <a:gd name="T13" fmla="*/ 4 h 57"/>
                <a:gd name="T14" fmla="*/ 4 w 137"/>
                <a:gd name="T15" fmla="*/ 23 h 57"/>
                <a:gd name="T16" fmla="*/ 68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8"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8" y="57"/>
                  </a:cubicBezTo>
                  <a:close/>
                  <a:moveTo>
                    <a:pt x="4" y="4"/>
                  </a:moveTo>
                  <a:cubicBezTo>
                    <a:pt x="4" y="23"/>
                    <a:pt x="4" y="23"/>
                    <a:pt x="4" y="23"/>
                  </a:cubicBezTo>
                  <a:cubicBezTo>
                    <a:pt x="4" y="40"/>
                    <a:pt x="34" y="53"/>
                    <a:pt x="68"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 name="Freeform 11"/>
            <p:cNvSpPr>
              <a:spLocks/>
            </p:cNvSpPr>
            <p:nvPr/>
          </p:nvSpPr>
          <p:spPr bwMode="auto">
            <a:xfrm>
              <a:off x="3592" y="2066"/>
              <a:ext cx="284" cy="113"/>
            </a:xfrm>
            <a:custGeom>
              <a:avLst/>
              <a:gdLst>
                <a:gd name="T0" fmla="*/ 0 w 133"/>
                <a:gd name="T1" fmla="*/ 0 h 53"/>
                <a:gd name="T2" fmla="*/ 0 w 133"/>
                <a:gd name="T3" fmla="*/ 21 h 53"/>
                <a:gd name="T4" fmla="*/ 66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6" y="53"/>
                  </a:cubicBezTo>
                  <a:cubicBezTo>
                    <a:pt x="103" y="53"/>
                    <a:pt x="133" y="39"/>
                    <a:pt x="133" y="21"/>
                  </a:cubicBezTo>
                  <a:cubicBezTo>
                    <a:pt x="133" y="0"/>
                    <a:pt x="133" y="0"/>
                    <a:pt x="133" y="0"/>
                  </a:cubicBezTo>
                  <a:lnTo>
                    <a:pt x="0" y="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 name="Freeform 12"/>
            <p:cNvSpPr>
              <a:spLocks noEditPoints="1"/>
            </p:cNvSpPr>
            <p:nvPr/>
          </p:nvSpPr>
          <p:spPr bwMode="auto">
            <a:xfrm>
              <a:off x="3588" y="2062"/>
              <a:ext cx="292" cy="122"/>
            </a:xfrm>
            <a:custGeom>
              <a:avLst/>
              <a:gdLst>
                <a:gd name="T0" fmla="*/ 68 w 137"/>
                <a:gd name="T1" fmla="*/ 57 h 57"/>
                <a:gd name="T2" fmla="*/ 0 w 137"/>
                <a:gd name="T3" fmla="*/ 23 h 57"/>
                <a:gd name="T4" fmla="*/ 0 w 137"/>
                <a:gd name="T5" fmla="*/ 0 h 57"/>
                <a:gd name="T6" fmla="*/ 137 w 137"/>
                <a:gd name="T7" fmla="*/ 0 h 57"/>
                <a:gd name="T8" fmla="*/ 137 w 137"/>
                <a:gd name="T9" fmla="*/ 23 h 57"/>
                <a:gd name="T10" fmla="*/ 68 w 137"/>
                <a:gd name="T11" fmla="*/ 57 h 57"/>
                <a:gd name="T12" fmla="*/ 4 w 137"/>
                <a:gd name="T13" fmla="*/ 4 h 57"/>
                <a:gd name="T14" fmla="*/ 4 w 137"/>
                <a:gd name="T15" fmla="*/ 23 h 57"/>
                <a:gd name="T16" fmla="*/ 68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8"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8" y="57"/>
                  </a:cubicBezTo>
                  <a:close/>
                  <a:moveTo>
                    <a:pt x="4" y="4"/>
                  </a:moveTo>
                  <a:cubicBezTo>
                    <a:pt x="4" y="23"/>
                    <a:pt x="4" y="23"/>
                    <a:pt x="4" y="23"/>
                  </a:cubicBezTo>
                  <a:cubicBezTo>
                    <a:pt x="4" y="40"/>
                    <a:pt x="34" y="53"/>
                    <a:pt x="68"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6" name="Freeform 13"/>
            <p:cNvSpPr>
              <a:spLocks/>
            </p:cNvSpPr>
            <p:nvPr/>
          </p:nvSpPr>
          <p:spPr bwMode="auto">
            <a:xfrm>
              <a:off x="3592" y="2011"/>
              <a:ext cx="284" cy="113"/>
            </a:xfrm>
            <a:custGeom>
              <a:avLst/>
              <a:gdLst>
                <a:gd name="T0" fmla="*/ 0 w 133"/>
                <a:gd name="T1" fmla="*/ 0 h 53"/>
                <a:gd name="T2" fmla="*/ 0 w 133"/>
                <a:gd name="T3" fmla="*/ 21 h 53"/>
                <a:gd name="T4" fmla="*/ 66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6" y="53"/>
                  </a:cubicBezTo>
                  <a:cubicBezTo>
                    <a:pt x="103" y="53"/>
                    <a:pt x="133" y="39"/>
                    <a:pt x="133" y="21"/>
                  </a:cubicBezTo>
                  <a:cubicBezTo>
                    <a:pt x="133" y="0"/>
                    <a:pt x="133" y="0"/>
                    <a:pt x="133" y="0"/>
                  </a:cubicBezTo>
                  <a:lnTo>
                    <a:pt x="0" y="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7" name="Freeform 14"/>
            <p:cNvSpPr>
              <a:spLocks noEditPoints="1"/>
            </p:cNvSpPr>
            <p:nvPr/>
          </p:nvSpPr>
          <p:spPr bwMode="auto">
            <a:xfrm>
              <a:off x="3588" y="2007"/>
              <a:ext cx="292" cy="121"/>
            </a:xfrm>
            <a:custGeom>
              <a:avLst/>
              <a:gdLst>
                <a:gd name="T0" fmla="*/ 68 w 137"/>
                <a:gd name="T1" fmla="*/ 57 h 57"/>
                <a:gd name="T2" fmla="*/ 0 w 137"/>
                <a:gd name="T3" fmla="*/ 23 h 57"/>
                <a:gd name="T4" fmla="*/ 0 w 137"/>
                <a:gd name="T5" fmla="*/ 0 h 57"/>
                <a:gd name="T6" fmla="*/ 137 w 137"/>
                <a:gd name="T7" fmla="*/ 0 h 57"/>
                <a:gd name="T8" fmla="*/ 137 w 137"/>
                <a:gd name="T9" fmla="*/ 23 h 57"/>
                <a:gd name="T10" fmla="*/ 68 w 137"/>
                <a:gd name="T11" fmla="*/ 57 h 57"/>
                <a:gd name="T12" fmla="*/ 4 w 137"/>
                <a:gd name="T13" fmla="*/ 4 h 57"/>
                <a:gd name="T14" fmla="*/ 4 w 137"/>
                <a:gd name="T15" fmla="*/ 23 h 57"/>
                <a:gd name="T16" fmla="*/ 68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8"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8" y="57"/>
                  </a:cubicBezTo>
                  <a:close/>
                  <a:moveTo>
                    <a:pt x="4" y="4"/>
                  </a:moveTo>
                  <a:cubicBezTo>
                    <a:pt x="4" y="23"/>
                    <a:pt x="4" y="23"/>
                    <a:pt x="4" y="23"/>
                  </a:cubicBezTo>
                  <a:cubicBezTo>
                    <a:pt x="4" y="40"/>
                    <a:pt x="34" y="53"/>
                    <a:pt x="68"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8" name="Freeform 15"/>
            <p:cNvSpPr>
              <a:spLocks/>
            </p:cNvSpPr>
            <p:nvPr/>
          </p:nvSpPr>
          <p:spPr bwMode="auto">
            <a:xfrm>
              <a:off x="3592" y="1945"/>
              <a:ext cx="284" cy="126"/>
            </a:xfrm>
            <a:custGeom>
              <a:avLst/>
              <a:gdLst>
                <a:gd name="T0" fmla="*/ 0 w 133"/>
                <a:gd name="T1" fmla="*/ 0 h 59"/>
                <a:gd name="T2" fmla="*/ 0 w 133"/>
                <a:gd name="T3" fmla="*/ 26 h 59"/>
                <a:gd name="T4" fmla="*/ 66 w 133"/>
                <a:gd name="T5" fmla="*/ 59 h 59"/>
                <a:gd name="T6" fmla="*/ 133 w 133"/>
                <a:gd name="T7" fmla="*/ 26 h 59"/>
                <a:gd name="T8" fmla="*/ 133 w 133"/>
                <a:gd name="T9" fmla="*/ 0 h 59"/>
                <a:gd name="T10" fmla="*/ 0 w 133"/>
                <a:gd name="T11" fmla="*/ 0 h 59"/>
              </a:gdLst>
              <a:ahLst/>
              <a:cxnLst>
                <a:cxn ang="0">
                  <a:pos x="T0" y="T1"/>
                </a:cxn>
                <a:cxn ang="0">
                  <a:pos x="T2" y="T3"/>
                </a:cxn>
                <a:cxn ang="0">
                  <a:pos x="T4" y="T5"/>
                </a:cxn>
                <a:cxn ang="0">
                  <a:pos x="T6" y="T7"/>
                </a:cxn>
                <a:cxn ang="0">
                  <a:pos x="T8" y="T9"/>
                </a:cxn>
                <a:cxn ang="0">
                  <a:pos x="T10" y="T11"/>
                </a:cxn>
              </a:cxnLst>
              <a:rect l="0" t="0" r="r" b="b"/>
              <a:pathLst>
                <a:path w="133" h="59">
                  <a:moveTo>
                    <a:pt x="0" y="0"/>
                  </a:moveTo>
                  <a:cubicBezTo>
                    <a:pt x="0" y="26"/>
                    <a:pt x="0" y="26"/>
                    <a:pt x="0" y="26"/>
                  </a:cubicBezTo>
                  <a:cubicBezTo>
                    <a:pt x="0" y="44"/>
                    <a:pt x="30" y="59"/>
                    <a:pt x="66" y="59"/>
                  </a:cubicBezTo>
                  <a:cubicBezTo>
                    <a:pt x="103" y="59"/>
                    <a:pt x="133" y="44"/>
                    <a:pt x="133" y="26"/>
                  </a:cubicBezTo>
                  <a:cubicBezTo>
                    <a:pt x="133" y="0"/>
                    <a:pt x="133" y="0"/>
                    <a:pt x="133" y="0"/>
                  </a:cubicBezTo>
                  <a:lnTo>
                    <a:pt x="0" y="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9" name="Freeform 16"/>
            <p:cNvSpPr>
              <a:spLocks noEditPoints="1"/>
            </p:cNvSpPr>
            <p:nvPr/>
          </p:nvSpPr>
          <p:spPr bwMode="auto">
            <a:xfrm>
              <a:off x="3588" y="1941"/>
              <a:ext cx="292" cy="134"/>
            </a:xfrm>
            <a:custGeom>
              <a:avLst/>
              <a:gdLst>
                <a:gd name="T0" fmla="*/ 68 w 137"/>
                <a:gd name="T1" fmla="*/ 63 h 63"/>
                <a:gd name="T2" fmla="*/ 0 w 137"/>
                <a:gd name="T3" fmla="*/ 28 h 63"/>
                <a:gd name="T4" fmla="*/ 0 w 137"/>
                <a:gd name="T5" fmla="*/ 0 h 63"/>
                <a:gd name="T6" fmla="*/ 137 w 137"/>
                <a:gd name="T7" fmla="*/ 0 h 63"/>
                <a:gd name="T8" fmla="*/ 137 w 137"/>
                <a:gd name="T9" fmla="*/ 28 h 63"/>
                <a:gd name="T10" fmla="*/ 68 w 137"/>
                <a:gd name="T11" fmla="*/ 63 h 63"/>
                <a:gd name="T12" fmla="*/ 4 w 137"/>
                <a:gd name="T13" fmla="*/ 4 h 63"/>
                <a:gd name="T14" fmla="*/ 4 w 137"/>
                <a:gd name="T15" fmla="*/ 28 h 63"/>
                <a:gd name="T16" fmla="*/ 68 w 137"/>
                <a:gd name="T17" fmla="*/ 59 h 63"/>
                <a:gd name="T18" fmla="*/ 133 w 137"/>
                <a:gd name="T19" fmla="*/ 28 h 63"/>
                <a:gd name="T20" fmla="*/ 133 w 137"/>
                <a:gd name="T21" fmla="*/ 4 h 63"/>
                <a:gd name="T22" fmla="*/ 4 w 137"/>
                <a:gd name="T23"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63">
                  <a:moveTo>
                    <a:pt x="68" y="63"/>
                  </a:moveTo>
                  <a:cubicBezTo>
                    <a:pt x="30" y="63"/>
                    <a:pt x="0" y="48"/>
                    <a:pt x="0" y="28"/>
                  </a:cubicBezTo>
                  <a:cubicBezTo>
                    <a:pt x="0" y="0"/>
                    <a:pt x="0" y="0"/>
                    <a:pt x="0" y="0"/>
                  </a:cubicBezTo>
                  <a:cubicBezTo>
                    <a:pt x="137" y="0"/>
                    <a:pt x="137" y="0"/>
                    <a:pt x="137" y="0"/>
                  </a:cubicBezTo>
                  <a:cubicBezTo>
                    <a:pt x="137" y="28"/>
                    <a:pt x="137" y="28"/>
                    <a:pt x="137" y="28"/>
                  </a:cubicBezTo>
                  <a:cubicBezTo>
                    <a:pt x="137" y="48"/>
                    <a:pt x="107" y="63"/>
                    <a:pt x="68" y="63"/>
                  </a:cubicBezTo>
                  <a:close/>
                  <a:moveTo>
                    <a:pt x="4" y="4"/>
                  </a:moveTo>
                  <a:cubicBezTo>
                    <a:pt x="4" y="28"/>
                    <a:pt x="4" y="28"/>
                    <a:pt x="4" y="28"/>
                  </a:cubicBezTo>
                  <a:cubicBezTo>
                    <a:pt x="4" y="45"/>
                    <a:pt x="34" y="59"/>
                    <a:pt x="68" y="59"/>
                  </a:cubicBezTo>
                  <a:cubicBezTo>
                    <a:pt x="103" y="59"/>
                    <a:pt x="133" y="45"/>
                    <a:pt x="133" y="28"/>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0" name="Oval 17"/>
            <p:cNvSpPr>
              <a:spLocks noChangeArrowheads="1"/>
            </p:cNvSpPr>
            <p:nvPr/>
          </p:nvSpPr>
          <p:spPr bwMode="auto">
            <a:xfrm>
              <a:off x="3592" y="1874"/>
              <a:ext cx="284" cy="13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1" name="Freeform 18"/>
            <p:cNvSpPr>
              <a:spLocks noEditPoints="1"/>
            </p:cNvSpPr>
            <p:nvPr/>
          </p:nvSpPr>
          <p:spPr bwMode="auto">
            <a:xfrm>
              <a:off x="3588" y="1870"/>
              <a:ext cx="292" cy="147"/>
            </a:xfrm>
            <a:custGeom>
              <a:avLst/>
              <a:gdLst>
                <a:gd name="T0" fmla="*/ 68 w 137"/>
                <a:gd name="T1" fmla="*/ 69 h 69"/>
                <a:gd name="T2" fmla="*/ 0 w 137"/>
                <a:gd name="T3" fmla="*/ 35 h 69"/>
                <a:gd name="T4" fmla="*/ 68 w 137"/>
                <a:gd name="T5" fmla="*/ 0 h 69"/>
                <a:gd name="T6" fmla="*/ 137 w 137"/>
                <a:gd name="T7" fmla="*/ 35 h 69"/>
                <a:gd name="T8" fmla="*/ 68 w 137"/>
                <a:gd name="T9" fmla="*/ 69 h 69"/>
                <a:gd name="T10" fmla="*/ 68 w 137"/>
                <a:gd name="T11" fmla="*/ 4 h 69"/>
                <a:gd name="T12" fmla="*/ 4 w 137"/>
                <a:gd name="T13" fmla="*/ 35 h 69"/>
                <a:gd name="T14" fmla="*/ 68 w 137"/>
                <a:gd name="T15" fmla="*/ 65 h 69"/>
                <a:gd name="T16" fmla="*/ 133 w 137"/>
                <a:gd name="T17" fmla="*/ 35 h 69"/>
                <a:gd name="T18" fmla="*/ 68 w 137"/>
                <a:gd name="T19"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69">
                  <a:moveTo>
                    <a:pt x="68" y="69"/>
                  </a:moveTo>
                  <a:cubicBezTo>
                    <a:pt x="30" y="69"/>
                    <a:pt x="0" y="54"/>
                    <a:pt x="0" y="35"/>
                  </a:cubicBezTo>
                  <a:cubicBezTo>
                    <a:pt x="0" y="15"/>
                    <a:pt x="30" y="0"/>
                    <a:pt x="68" y="0"/>
                  </a:cubicBezTo>
                  <a:cubicBezTo>
                    <a:pt x="107" y="0"/>
                    <a:pt x="137" y="15"/>
                    <a:pt x="137" y="35"/>
                  </a:cubicBezTo>
                  <a:cubicBezTo>
                    <a:pt x="137" y="54"/>
                    <a:pt x="107" y="69"/>
                    <a:pt x="68" y="69"/>
                  </a:cubicBezTo>
                  <a:close/>
                  <a:moveTo>
                    <a:pt x="68" y="4"/>
                  </a:moveTo>
                  <a:cubicBezTo>
                    <a:pt x="33" y="4"/>
                    <a:pt x="4" y="18"/>
                    <a:pt x="4" y="35"/>
                  </a:cubicBezTo>
                  <a:cubicBezTo>
                    <a:pt x="4" y="51"/>
                    <a:pt x="33" y="65"/>
                    <a:pt x="68" y="65"/>
                  </a:cubicBezTo>
                  <a:cubicBezTo>
                    <a:pt x="104" y="65"/>
                    <a:pt x="133" y="51"/>
                    <a:pt x="133" y="35"/>
                  </a:cubicBezTo>
                  <a:cubicBezTo>
                    <a:pt x="133" y="18"/>
                    <a:pt x="103" y="4"/>
                    <a:pt x="68" y="4"/>
                  </a:cubicBez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2" name="Freeform 19"/>
            <p:cNvSpPr>
              <a:spLocks/>
            </p:cNvSpPr>
            <p:nvPr/>
          </p:nvSpPr>
          <p:spPr bwMode="auto">
            <a:xfrm>
              <a:off x="4008" y="2177"/>
              <a:ext cx="284" cy="113"/>
            </a:xfrm>
            <a:custGeom>
              <a:avLst/>
              <a:gdLst>
                <a:gd name="T0" fmla="*/ 0 w 133"/>
                <a:gd name="T1" fmla="*/ 0 h 53"/>
                <a:gd name="T2" fmla="*/ 0 w 133"/>
                <a:gd name="T3" fmla="*/ 21 h 53"/>
                <a:gd name="T4" fmla="*/ 67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7" y="53"/>
                  </a:cubicBezTo>
                  <a:cubicBezTo>
                    <a:pt x="103" y="53"/>
                    <a:pt x="133" y="39"/>
                    <a:pt x="133" y="21"/>
                  </a:cubicBezTo>
                  <a:cubicBezTo>
                    <a:pt x="133" y="0"/>
                    <a:pt x="133" y="0"/>
                    <a:pt x="133" y="0"/>
                  </a:cubicBezTo>
                  <a:lnTo>
                    <a:pt x="0" y="0"/>
                  </a:lnTo>
                  <a:close/>
                </a:path>
              </a:pathLst>
            </a:cu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3" name="Freeform 20"/>
            <p:cNvSpPr>
              <a:spLocks noEditPoints="1"/>
            </p:cNvSpPr>
            <p:nvPr/>
          </p:nvSpPr>
          <p:spPr bwMode="auto">
            <a:xfrm>
              <a:off x="4004" y="2173"/>
              <a:ext cx="292" cy="122"/>
            </a:xfrm>
            <a:custGeom>
              <a:avLst/>
              <a:gdLst>
                <a:gd name="T0" fmla="*/ 69 w 137"/>
                <a:gd name="T1" fmla="*/ 57 h 57"/>
                <a:gd name="T2" fmla="*/ 0 w 137"/>
                <a:gd name="T3" fmla="*/ 23 h 57"/>
                <a:gd name="T4" fmla="*/ 0 w 137"/>
                <a:gd name="T5" fmla="*/ 0 h 57"/>
                <a:gd name="T6" fmla="*/ 137 w 137"/>
                <a:gd name="T7" fmla="*/ 0 h 57"/>
                <a:gd name="T8" fmla="*/ 137 w 137"/>
                <a:gd name="T9" fmla="*/ 23 h 57"/>
                <a:gd name="T10" fmla="*/ 69 w 137"/>
                <a:gd name="T11" fmla="*/ 57 h 57"/>
                <a:gd name="T12" fmla="*/ 4 w 137"/>
                <a:gd name="T13" fmla="*/ 4 h 57"/>
                <a:gd name="T14" fmla="*/ 4 w 137"/>
                <a:gd name="T15" fmla="*/ 23 h 57"/>
                <a:gd name="T16" fmla="*/ 69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9"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9" y="57"/>
                  </a:cubicBezTo>
                  <a:close/>
                  <a:moveTo>
                    <a:pt x="4" y="4"/>
                  </a:moveTo>
                  <a:cubicBezTo>
                    <a:pt x="4" y="23"/>
                    <a:pt x="4" y="23"/>
                    <a:pt x="4" y="23"/>
                  </a:cubicBezTo>
                  <a:cubicBezTo>
                    <a:pt x="4" y="40"/>
                    <a:pt x="34" y="53"/>
                    <a:pt x="69"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4" name="Freeform 21"/>
            <p:cNvSpPr>
              <a:spLocks/>
            </p:cNvSpPr>
            <p:nvPr/>
          </p:nvSpPr>
          <p:spPr bwMode="auto">
            <a:xfrm>
              <a:off x="4008" y="2122"/>
              <a:ext cx="284" cy="113"/>
            </a:xfrm>
            <a:custGeom>
              <a:avLst/>
              <a:gdLst>
                <a:gd name="T0" fmla="*/ 0 w 133"/>
                <a:gd name="T1" fmla="*/ 0 h 53"/>
                <a:gd name="T2" fmla="*/ 0 w 133"/>
                <a:gd name="T3" fmla="*/ 21 h 53"/>
                <a:gd name="T4" fmla="*/ 67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7" y="53"/>
                  </a:cubicBezTo>
                  <a:cubicBezTo>
                    <a:pt x="103" y="53"/>
                    <a:pt x="133" y="39"/>
                    <a:pt x="133" y="21"/>
                  </a:cubicBezTo>
                  <a:cubicBezTo>
                    <a:pt x="133" y="0"/>
                    <a:pt x="133" y="0"/>
                    <a:pt x="133" y="0"/>
                  </a:cubicBezTo>
                  <a:lnTo>
                    <a:pt x="0" y="0"/>
                  </a:lnTo>
                  <a:close/>
                </a:path>
              </a:pathLst>
            </a:cu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5" name="Freeform 22"/>
            <p:cNvSpPr>
              <a:spLocks noEditPoints="1"/>
            </p:cNvSpPr>
            <p:nvPr/>
          </p:nvSpPr>
          <p:spPr bwMode="auto">
            <a:xfrm>
              <a:off x="4004" y="2118"/>
              <a:ext cx="292" cy="121"/>
            </a:xfrm>
            <a:custGeom>
              <a:avLst/>
              <a:gdLst>
                <a:gd name="T0" fmla="*/ 69 w 137"/>
                <a:gd name="T1" fmla="*/ 57 h 57"/>
                <a:gd name="T2" fmla="*/ 0 w 137"/>
                <a:gd name="T3" fmla="*/ 23 h 57"/>
                <a:gd name="T4" fmla="*/ 0 w 137"/>
                <a:gd name="T5" fmla="*/ 0 h 57"/>
                <a:gd name="T6" fmla="*/ 137 w 137"/>
                <a:gd name="T7" fmla="*/ 0 h 57"/>
                <a:gd name="T8" fmla="*/ 137 w 137"/>
                <a:gd name="T9" fmla="*/ 23 h 57"/>
                <a:gd name="T10" fmla="*/ 69 w 137"/>
                <a:gd name="T11" fmla="*/ 57 h 57"/>
                <a:gd name="T12" fmla="*/ 4 w 137"/>
                <a:gd name="T13" fmla="*/ 4 h 57"/>
                <a:gd name="T14" fmla="*/ 4 w 137"/>
                <a:gd name="T15" fmla="*/ 23 h 57"/>
                <a:gd name="T16" fmla="*/ 69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9"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9" y="57"/>
                  </a:cubicBezTo>
                  <a:close/>
                  <a:moveTo>
                    <a:pt x="4" y="4"/>
                  </a:moveTo>
                  <a:cubicBezTo>
                    <a:pt x="4" y="23"/>
                    <a:pt x="4" y="23"/>
                    <a:pt x="4" y="23"/>
                  </a:cubicBezTo>
                  <a:cubicBezTo>
                    <a:pt x="4" y="40"/>
                    <a:pt x="34" y="53"/>
                    <a:pt x="69"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6" name="Freeform 23"/>
            <p:cNvSpPr>
              <a:spLocks/>
            </p:cNvSpPr>
            <p:nvPr/>
          </p:nvSpPr>
          <p:spPr bwMode="auto">
            <a:xfrm>
              <a:off x="4008" y="2066"/>
              <a:ext cx="284" cy="113"/>
            </a:xfrm>
            <a:custGeom>
              <a:avLst/>
              <a:gdLst>
                <a:gd name="T0" fmla="*/ 0 w 133"/>
                <a:gd name="T1" fmla="*/ 0 h 53"/>
                <a:gd name="T2" fmla="*/ 0 w 133"/>
                <a:gd name="T3" fmla="*/ 21 h 53"/>
                <a:gd name="T4" fmla="*/ 67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7" y="53"/>
                  </a:cubicBezTo>
                  <a:cubicBezTo>
                    <a:pt x="103" y="53"/>
                    <a:pt x="133" y="39"/>
                    <a:pt x="133" y="21"/>
                  </a:cubicBezTo>
                  <a:cubicBezTo>
                    <a:pt x="133" y="0"/>
                    <a:pt x="133" y="0"/>
                    <a:pt x="133" y="0"/>
                  </a:cubicBezTo>
                  <a:lnTo>
                    <a:pt x="0" y="0"/>
                  </a:lnTo>
                  <a:close/>
                </a:path>
              </a:pathLst>
            </a:cu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7" name="Freeform 24"/>
            <p:cNvSpPr>
              <a:spLocks noEditPoints="1"/>
            </p:cNvSpPr>
            <p:nvPr/>
          </p:nvSpPr>
          <p:spPr bwMode="auto">
            <a:xfrm>
              <a:off x="4004" y="2062"/>
              <a:ext cx="292" cy="122"/>
            </a:xfrm>
            <a:custGeom>
              <a:avLst/>
              <a:gdLst>
                <a:gd name="T0" fmla="*/ 69 w 137"/>
                <a:gd name="T1" fmla="*/ 57 h 57"/>
                <a:gd name="T2" fmla="*/ 0 w 137"/>
                <a:gd name="T3" fmla="*/ 23 h 57"/>
                <a:gd name="T4" fmla="*/ 0 w 137"/>
                <a:gd name="T5" fmla="*/ 0 h 57"/>
                <a:gd name="T6" fmla="*/ 137 w 137"/>
                <a:gd name="T7" fmla="*/ 0 h 57"/>
                <a:gd name="T8" fmla="*/ 137 w 137"/>
                <a:gd name="T9" fmla="*/ 23 h 57"/>
                <a:gd name="T10" fmla="*/ 69 w 137"/>
                <a:gd name="T11" fmla="*/ 57 h 57"/>
                <a:gd name="T12" fmla="*/ 4 w 137"/>
                <a:gd name="T13" fmla="*/ 4 h 57"/>
                <a:gd name="T14" fmla="*/ 4 w 137"/>
                <a:gd name="T15" fmla="*/ 23 h 57"/>
                <a:gd name="T16" fmla="*/ 69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9"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9" y="57"/>
                  </a:cubicBezTo>
                  <a:close/>
                  <a:moveTo>
                    <a:pt x="4" y="4"/>
                  </a:moveTo>
                  <a:cubicBezTo>
                    <a:pt x="4" y="23"/>
                    <a:pt x="4" y="23"/>
                    <a:pt x="4" y="23"/>
                  </a:cubicBezTo>
                  <a:cubicBezTo>
                    <a:pt x="4" y="40"/>
                    <a:pt x="34" y="53"/>
                    <a:pt x="69"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8" name="Freeform 25"/>
            <p:cNvSpPr>
              <a:spLocks/>
            </p:cNvSpPr>
            <p:nvPr/>
          </p:nvSpPr>
          <p:spPr bwMode="auto">
            <a:xfrm>
              <a:off x="4008" y="2011"/>
              <a:ext cx="284" cy="113"/>
            </a:xfrm>
            <a:custGeom>
              <a:avLst/>
              <a:gdLst>
                <a:gd name="T0" fmla="*/ 0 w 133"/>
                <a:gd name="T1" fmla="*/ 0 h 53"/>
                <a:gd name="T2" fmla="*/ 0 w 133"/>
                <a:gd name="T3" fmla="*/ 21 h 53"/>
                <a:gd name="T4" fmla="*/ 67 w 133"/>
                <a:gd name="T5" fmla="*/ 53 h 53"/>
                <a:gd name="T6" fmla="*/ 133 w 133"/>
                <a:gd name="T7" fmla="*/ 21 h 53"/>
                <a:gd name="T8" fmla="*/ 133 w 133"/>
                <a:gd name="T9" fmla="*/ 0 h 53"/>
                <a:gd name="T10" fmla="*/ 0 w 133"/>
                <a:gd name="T11" fmla="*/ 0 h 53"/>
              </a:gdLst>
              <a:ahLst/>
              <a:cxnLst>
                <a:cxn ang="0">
                  <a:pos x="T0" y="T1"/>
                </a:cxn>
                <a:cxn ang="0">
                  <a:pos x="T2" y="T3"/>
                </a:cxn>
                <a:cxn ang="0">
                  <a:pos x="T4" y="T5"/>
                </a:cxn>
                <a:cxn ang="0">
                  <a:pos x="T6" y="T7"/>
                </a:cxn>
                <a:cxn ang="0">
                  <a:pos x="T8" y="T9"/>
                </a:cxn>
                <a:cxn ang="0">
                  <a:pos x="T10" y="T11"/>
                </a:cxn>
              </a:cxnLst>
              <a:rect l="0" t="0" r="r" b="b"/>
              <a:pathLst>
                <a:path w="133" h="53">
                  <a:moveTo>
                    <a:pt x="0" y="0"/>
                  </a:moveTo>
                  <a:cubicBezTo>
                    <a:pt x="0" y="21"/>
                    <a:pt x="0" y="21"/>
                    <a:pt x="0" y="21"/>
                  </a:cubicBezTo>
                  <a:cubicBezTo>
                    <a:pt x="0" y="39"/>
                    <a:pt x="30" y="53"/>
                    <a:pt x="67" y="53"/>
                  </a:cubicBezTo>
                  <a:cubicBezTo>
                    <a:pt x="103" y="53"/>
                    <a:pt x="133" y="39"/>
                    <a:pt x="133" y="21"/>
                  </a:cubicBezTo>
                  <a:cubicBezTo>
                    <a:pt x="133" y="0"/>
                    <a:pt x="133" y="0"/>
                    <a:pt x="133" y="0"/>
                  </a:cubicBezTo>
                  <a:lnTo>
                    <a:pt x="0" y="0"/>
                  </a:lnTo>
                  <a:close/>
                </a:path>
              </a:pathLst>
            </a:cu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9" name="Freeform 26"/>
            <p:cNvSpPr>
              <a:spLocks noEditPoints="1"/>
            </p:cNvSpPr>
            <p:nvPr/>
          </p:nvSpPr>
          <p:spPr bwMode="auto">
            <a:xfrm>
              <a:off x="4004" y="2007"/>
              <a:ext cx="292" cy="121"/>
            </a:xfrm>
            <a:custGeom>
              <a:avLst/>
              <a:gdLst>
                <a:gd name="T0" fmla="*/ 69 w 137"/>
                <a:gd name="T1" fmla="*/ 57 h 57"/>
                <a:gd name="T2" fmla="*/ 0 w 137"/>
                <a:gd name="T3" fmla="*/ 23 h 57"/>
                <a:gd name="T4" fmla="*/ 0 w 137"/>
                <a:gd name="T5" fmla="*/ 0 h 57"/>
                <a:gd name="T6" fmla="*/ 137 w 137"/>
                <a:gd name="T7" fmla="*/ 0 h 57"/>
                <a:gd name="T8" fmla="*/ 137 w 137"/>
                <a:gd name="T9" fmla="*/ 23 h 57"/>
                <a:gd name="T10" fmla="*/ 69 w 137"/>
                <a:gd name="T11" fmla="*/ 57 h 57"/>
                <a:gd name="T12" fmla="*/ 4 w 137"/>
                <a:gd name="T13" fmla="*/ 4 h 57"/>
                <a:gd name="T14" fmla="*/ 4 w 137"/>
                <a:gd name="T15" fmla="*/ 23 h 57"/>
                <a:gd name="T16" fmla="*/ 69 w 137"/>
                <a:gd name="T17" fmla="*/ 53 h 57"/>
                <a:gd name="T18" fmla="*/ 133 w 137"/>
                <a:gd name="T19" fmla="*/ 23 h 57"/>
                <a:gd name="T20" fmla="*/ 133 w 137"/>
                <a:gd name="T21" fmla="*/ 4 h 57"/>
                <a:gd name="T22" fmla="*/ 4 w 137"/>
                <a:gd name="T23"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57">
                  <a:moveTo>
                    <a:pt x="69" y="57"/>
                  </a:moveTo>
                  <a:cubicBezTo>
                    <a:pt x="30" y="57"/>
                    <a:pt x="0" y="42"/>
                    <a:pt x="0" y="23"/>
                  </a:cubicBezTo>
                  <a:cubicBezTo>
                    <a:pt x="0" y="0"/>
                    <a:pt x="0" y="0"/>
                    <a:pt x="0" y="0"/>
                  </a:cubicBezTo>
                  <a:cubicBezTo>
                    <a:pt x="137" y="0"/>
                    <a:pt x="137" y="0"/>
                    <a:pt x="137" y="0"/>
                  </a:cubicBezTo>
                  <a:cubicBezTo>
                    <a:pt x="137" y="23"/>
                    <a:pt x="137" y="23"/>
                    <a:pt x="137" y="23"/>
                  </a:cubicBezTo>
                  <a:cubicBezTo>
                    <a:pt x="137" y="42"/>
                    <a:pt x="107" y="57"/>
                    <a:pt x="69" y="57"/>
                  </a:cubicBezTo>
                  <a:close/>
                  <a:moveTo>
                    <a:pt x="4" y="4"/>
                  </a:moveTo>
                  <a:cubicBezTo>
                    <a:pt x="4" y="23"/>
                    <a:pt x="4" y="23"/>
                    <a:pt x="4" y="23"/>
                  </a:cubicBezTo>
                  <a:cubicBezTo>
                    <a:pt x="4" y="40"/>
                    <a:pt x="34" y="53"/>
                    <a:pt x="69" y="53"/>
                  </a:cubicBezTo>
                  <a:cubicBezTo>
                    <a:pt x="103" y="53"/>
                    <a:pt x="133" y="40"/>
                    <a:pt x="133" y="23"/>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0" name="Freeform 27"/>
            <p:cNvSpPr>
              <a:spLocks/>
            </p:cNvSpPr>
            <p:nvPr/>
          </p:nvSpPr>
          <p:spPr bwMode="auto">
            <a:xfrm>
              <a:off x="4008" y="1945"/>
              <a:ext cx="284" cy="126"/>
            </a:xfrm>
            <a:custGeom>
              <a:avLst/>
              <a:gdLst>
                <a:gd name="T0" fmla="*/ 0 w 133"/>
                <a:gd name="T1" fmla="*/ 0 h 59"/>
                <a:gd name="T2" fmla="*/ 0 w 133"/>
                <a:gd name="T3" fmla="*/ 26 h 59"/>
                <a:gd name="T4" fmla="*/ 67 w 133"/>
                <a:gd name="T5" fmla="*/ 59 h 59"/>
                <a:gd name="T6" fmla="*/ 133 w 133"/>
                <a:gd name="T7" fmla="*/ 26 h 59"/>
                <a:gd name="T8" fmla="*/ 133 w 133"/>
                <a:gd name="T9" fmla="*/ 0 h 59"/>
                <a:gd name="T10" fmla="*/ 0 w 133"/>
                <a:gd name="T11" fmla="*/ 0 h 59"/>
              </a:gdLst>
              <a:ahLst/>
              <a:cxnLst>
                <a:cxn ang="0">
                  <a:pos x="T0" y="T1"/>
                </a:cxn>
                <a:cxn ang="0">
                  <a:pos x="T2" y="T3"/>
                </a:cxn>
                <a:cxn ang="0">
                  <a:pos x="T4" y="T5"/>
                </a:cxn>
                <a:cxn ang="0">
                  <a:pos x="T6" y="T7"/>
                </a:cxn>
                <a:cxn ang="0">
                  <a:pos x="T8" y="T9"/>
                </a:cxn>
                <a:cxn ang="0">
                  <a:pos x="T10" y="T11"/>
                </a:cxn>
              </a:cxnLst>
              <a:rect l="0" t="0" r="r" b="b"/>
              <a:pathLst>
                <a:path w="133" h="59">
                  <a:moveTo>
                    <a:pt x="0" y="0"/>
                  </a:moveTo>
                  <a:cubicBezTo>
                    <a:pt x="0" y="26"/>
                    <a:pt x="0" y="26"/>
                    <a:pt x="0" y="26"/>
                  </a:cubicBezTo>
                  <a:cubicBezTo>
                    <a:pt x="0" y="44"/>
                    <a:pt x="30" y="59"/>
                    <a:pt x="67" y="59"/>
                  </a:cubicBezTo>
                  <a:cubicBezTo>
                    <a:pt x="103" y="59"/>
                    <a:pt x="133" y="44"/>
                    <a:pt x="133" y="26"/>
                  </a:cubicBezTo>
                  <a:cubicBezTo>
                    <a:pt x="133" y="0"/>
                    <a:pt x="133" y="0"/>
                    <a:pt x="133" y="0"/>
                  </a:cubicBezTo>
                  <a:lnTo>
                    <a:pt x="0" y="0"/>
                  </a:lnTo>
                  <a:close/>
                </a:path>
              </a:pathLst>
            </a:cu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28"/>
            <p:cNvSpPr>
              <a:spLocks noEditPoints="1"/>
            </p:cNvSpPr>
            <p:nvPr/>
          </p:nvSpPr>
          <p:spPr bwMode="auto">
            <a:xfrm>
              <a:off x="4004" y="1941"/>
              <a:ext cx="292" cy="134"/>
            </a:xfrm>
            <a:custGeom>
              <a:avLst/>
              <a:gdLst>
                <a:gd name="T0" fmla="*/ 69 w 137"/>
                <a:gd name="T1" fmla="*/ 63 h 63"/>
                <a:gd name="T2" fmla="*/ 0 w 137"/>
                <a:gd name="T3" fmla="*/ 28 h 63"/>
                <a:gd name="T4" fmla="*/ 0 w 137"/>
                <a:gd name="T5" fmla="*/ 0 h 63"/>
                <a:gd name="T6" fmla="*/ 137 w 137"/>
                <a:gd name="T7" fmla="*/ 0 h 63"/>
                <a:gd name="T8" fmla="*/ 137 w 137"/>
                <a:gd name="T9" fmla="*/ 28 h 63"/>
                <a:gd name="T10" fmla="*/ 69 w 137"/>
                <a:gd name="T11" fmla="*/ 63 h 63"/>
                <a:gd name="T12" fmla="*/ 4 w 137"/>
                <a:gd name="T13" fmla="*/ 4 h 63"/>
                <a:gd name="T14" fmla="*/ 4 w 137"/>
                <a:gd name="T15" fmla="*/ 28 h 63"/>
                <a:gd name="T16" fmla="*/ 69 w 137"/>
                <a:gd name="T17" fmla="*/ 59 h 63"/>
                <a:gd name="T18" fmla="*/ 133 w 137"/>
                <a:gd name="T19" fmla="*/ 28 h 63"/>
                <a:gd name="T20" fmla="*/ 133 w 137"/>
                <a:gd name="T21" fmla="*/ 4 h 63"/>
                <a:gd name="T22" fmla="*/ 4 w 137"/>
                <a:gd name="T23"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63">
                  <a:moveTo>
                    <a:pt x="69" y="63"/>
                  </a:moveTo>
                  <a:cubicBezTo>
                    <a:pt x="30" y="63"/>
                    <a:pt x="0" y="48"/>
                    <a:pt x="0" y="28"/>
                  </a:cubicBezTo>
                  <a:cubicBezTo>
                    <a:pt x="0" y="0"/>
                    <a:pt x="0" y="0"/>
                    <a:pt x="0" y="0"/>
                  </a:cubicBezTo>
                  <a:cubicBezTo>
                    <a:pt x="137" y="0"/>
                    <a:pt x="137" y="0"/>
                    <a:pt x="137" y="0"/>
                  </a:cubicBezTo>
                  <a:cubicBezTo>
                    <a:pt x="137" y="28"/>
                    <a:pt x="137" y="28"/>
                    <a:pt x="137" y="28"/>
                  </a:cubicBezTo>
                  <a:cubicBezTo>
                    <a:pt x="137" y="48"/>
                    <a:pt x="107" y="63"/>
                    <a:pt x="69" y="63"/>
                  </a:cubicBezTo>
                  <a:close/>
                  <a:moveTo>
                    <a:pt x="4" y="4"/>
                  </a:moveTo>
                  <a:cubicBezTo>
                    <a:pt x="4" y="28"/>
                    <a:pt x="4" y="28"/>
                    <a:pt x="4" y="28"/>
                  </a:cubicBezTo>
                  <a:cubicBezTo>
                    <a:pt x="4" y="45"/>
                    <a:pt x="34" y="59"/>
                    <a:pt x="69" y="59"/>
                  </a:cubicBezTo>
                  <a:cubicBezTo>
                    <a:pt x="103" y="59"/>
                    <a:pt x="133" y="45"/>
                    <a:pt x="133" y="28"/>
                  </a:cubicBezTo>
                  <a:cubicBezTo>
                    <a:pt x="133" y="4"/>
                    <a:pt x="133" y="4"/>
                    <a:pt x="133"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Oval 29"/>
            <p:cNvSpPr>
              <a:spLocks noChangeArrowheads="1"/>
            </p:cNvSpPr>
            <p:nvPr/>
          </p:nvSpPr>
          <p:spPr bwMode="auto">
            <a:xfrm>
              <a:off x="4008" y="1874"/>
              <a:ext cx="284" cy="139"/>
            </a:xfrm>
            <a:prstGeom prst="ellipse">
              <a:avLst/>
            </a:prstGeom>
            <a:solidFill>
              <a:srgbClr val="FF6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3" name="Freeform 30"/>
            <p:cNvSpPr>
              <a:spLocks noEditPoints="1"/>
            </p:cNvSpPr>
            <p:nvPr/>
          </p:nvSpPr>
          <p:spPr bwMode="auto">
            <a:xfrm>
              <a:off x="4004" y="1870"/>
              <a:ext cx="292" cy="147"/>
            </a:xfrm>
            <a:custGeom>
              <a:avLst/>
              <a:gdLst>
                <a:gd name="T0" fmla="*/ 69 w 137"/>
                <a:gd name="T1" fmla="*/ 69 h 69"/>
                <a:gd name="T2" fmla="*/ 0 w 137"/>
                <a:gd name="T3" fmla="*/ 35 h 69"/>
                <a:gd name="T4" fmla="*/ 69 w 137"/>
                <a:gd name="T5" fmla="*/ 0 h 69"/>
                <a:gd name="T6" fmla="*/ 137 w 137"/>
                <a:gd name="T7" fmla="*/ 35 h 69"/>
                <a:gd name="T8" fmla="*/ 69 w 137"/>
                <a:gd name="T9" fmla="*/ 69 h 69"/>
                <a:gd name="T10" fmla="*/ 69 w 137"/>
                <a:gd name="T11" fmla="*/ 4 h 69"/>
                <a:gd name="T12" fmla="*/ 4 w 137"/>
                <a:gd name="T13" fmla="*/ 35 h 69"/>
                <a:gd name="T14" fmla="*/ 69 w 137"/>
                <a:gd name="T15" fmla="*/ 65 h 69"/>
                <a:gd name="T16" fmla="*/ 133 w 137"/>
                <a:gd name="T17" fmla="*/ 35 h 69"/>
                <a:gd name="T18" fmla="*/ 69 w 137"/>
                <a:gd name="T19"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69">
                  <a:moveTo>
                    <a:pt x="69" y="69"/>
                  </a:moveTo>
                  <a:cubicBezTo>
                    <a:pt x="30" y="69"/>
                    <a:pt x="0" y="54"/>
                    <a:pt x="0" y="35"/>
                  </a:cubicBezTo>
                  <a:cubicBezTo>
                    <a:pt x="0" y="15"/>
                    <a:pt x="30" y="0"/>
                    <a:pt x="69" y="0"/>
                  </a:cubicBezTo>
                  <a:cubicBezTo>
                    <a:pt x="107" y="0"/>
                    <a:pt x="137" y="15"/>
                    <a:pt x="137" y="35"/>
                  </a:cubicBezTo>
                  <a:cubicBezTo>
                    <a:pt x="137" y="54"/>
                    <a:pt x="107" y="69"/>
                    <a:pt x="69" y="69"/>
                  </a:cubicBezTo>
                  <a:close/>
                  <a:moveTo>
                    <a:pt x="69" y="4"/>
                  </a:moveTo>
                  <a:cubicBezTo>
                    <a:pt x="33" y="4"/>
                    <a:pt x="4" y="18"/>
                    <a:pt x="4" y="35"/>
                  </a:cubicBezTo>
                  <a:cubicBezTo>
                    <a:pt x="4" y="51"/>
                    <a:pt x="33" y="65"/>
                    <a:pt x="69" y="65"/>
                  </a:cubicBezTo>
                  <a:cubicBezTo>
                    <a:pt x="104" y="65"/>
                    <a:pt x="133" y="51"/>
                    <a:pt x="133" y="35"/>
                  </a:cubicBezTo>
                  <a:cubicBezTo>
                    <a:pt x="133" y="18"/>
                    <a:pt x="104" y="4"/>
                    <a:pt x="69" y="4"/>
                  </a:cubicBez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4" name="Freeform 31"/>
            <p:cNvSpPr>
              <a:spLocks/>
            </p:cNvSpPr>
            <p:nvPr/>
          </p:nvSpPr>
          <p:spPr bwMode="auto">
            <a:xfrm>
              <a:off x="3801" y="2408"/>
              <a:ext cx="282" cy="115"/>
            </a:xfrm>
            <a:custGeom>
              <a:avLst/>
              <a:gdLst>
                <a:gd name="T0" fmla="*/ 0 w 132"/>
                <a:gd name="T1" fmla="*/ 0 h 54"/>
                <a:gd name="T2" fmla="*/ 0 w 132"/>
                <a:gd name="T3" fmla="*/ 22 h 54"/>
                <a:gd name="T4" fmla="*/ 66 w 132"/>
                <a:gd name="T5" fmla="*/ 54 h 54"/>
                <a:gd name="T6" fmla="*/ 132 w 132"/>
                <a:gd name="T7" fmla="*/ 22 h 54"/>
                <a:gd name="T8" fmla="*/ 132 w 132"/>
                <a:gd name="T9" fmla="*/ 0 h 54"/>
                <a:gd name="T10" fmla="*/ 0 w 132"/>
                <a:gd name="T11" fmla="*/ 0 h 54"/>
              </a:gdLst>
              <a:ahLst/>
              <a:cxnLst>
                <a:cxn ang="0">
                  <a:pos x="T0" y="T1"/>
                </a:cxn>
                <a:cxn ang="0">
                  <a:pos x="T2" y="T3"/>
                </a:cxn>
                <a:cxn ang="0">
                  <a:pos x="T4" y="T5"/>
                </a:cxn>
                <a:cxn ang="0">
                  <a:pos x="T6" y="T7"/>
                </a:cxn>
                <a:cxn ang="0">
                  <a:pos x="T8" y="T9"/>
                </a:cxn>
                <a:cxn ang="0">
                  <a:pos x="T10" y="T11"/>
                </a:cxn>
              </a:cxnLst>
              <a:rect l="0" t="0" r="r" b="b"/>
              <a:pathLst>
                <a:path w="132" h="54">
                  <a:moveTo>
                    <a:pt x="0" y="0"/>
                  </a:moveTo>
                  <a:cubicBezTo>
                    <a:pt x="0" y="22"/>
                    <a:pt x="0" y="22"/>
                    <a:pt x="0" y="22"/>
                  </a:cubicBezTo>
                  <a:cubicBezTo>
                    <a:pt x="0" y="39"/>
                    <a:pt x="29" y="54"/>
                    <a:pt x="66" y="54"/>
                  </a:cubicBezTo>
                  <a:cubicBezTo>
                    <a:pt x="103" y="54"/>
                    <a:pt x="132" y="39"/>
                    <a:pt x="132" y="22"/>
                  </a:cubicBezTo>
                  <a:cubicBezTo>
                    <a:pt x="132" y="0"/>
                    <a:pt x="132" y="0"/>
                    <a:pt x="132" y="0"/>
                  </a:cubicBezTo>
                  <a:lnTo>
                    <a:pt x="0" y="0"/>
                  </a:lnTo>
                  <a:close/>
                </a:path>
              </a:pathLst>
            </a:cu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5" name="Freeform 32"/>
            <p:cNvSpPr>
              <a:spLocks noEditPoints="1"/>
            </p:cNvSpPr>
            <p:nvPr/>
          </p:nvSpPr>
          <p:spPr bwMode="auto">
            <a:xfrm>
              <a:off x="3797" y="2403"/>
              <a:ext cx="290" cy="124"/>
            </a:xfrm>
            <a:custGeom>
              <a:avLst/>
              <a:gdLst>
                <a:gd name="T0" fmla="*/ 68 w 136"/>
                <a:gd name="T1" fmla="*/ 58 h 58"/>
                <a:gd name="T2" fmla="*/ 0 w 136"/>
                <a:gd name="T3" fmla="*/ 24 h 58"/>
                <a:gd name="T4" fmla="*/ 0 w 136"/>
                <a:gd name="T5" fmla="*/ 0 h 58"/>
                <a:gd name="T6" fmla="*/ 136 w 136"/>
                <a:gd name="T7" fmla="*/ 0 h 58"/>
                <a:gd name="T8" fmla="*/ 136 w 136"/>
                <a:gd name="T9" fmla="*/ 24 h 58"/>
                <a:gd name="T10" fmla="*/ 68 w 136"/>
                <a:gd name="T11" fmla="*/ 58 h 58"/>
                <a:gd name="T12" fmla="*/ 4 w 136"/>
                <a:gd name="T13" fmla="*/ 4 h 58"/>
                <a:gd name="T14" fmla="*/ 4 w 136"/>
                <a:gd name="T15" fmla="*/ 24 h 58"/>
                <a:gd name="T16" fmla="*/ 68 w 136"/>
                <a:gd name="T17" fmla="*/ 54 h 58"/>
                <a:gd name="T18" fmla="*/ 132 w 136"/>
                <a:gd name="T19" fmla="*/ 24 h 58"/>
                <a:gd name="T20" fmla="*/ 132 w 136"/>
                <a:gd name="T21" fmla="*/ 4 h 58"/>
                <a:gd name="T22" fmla="*/ 4 w 136"/>
                <a:gd name="T2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58">
                  <a:moveTo>
                    <a:pt x="68" y="58"/>
                  </a:moveTo>
                  <a:cubicBezTo>
                    <a:pt x="30" y="58"/>
                    <a:pt x="0" y="43"/>
                    <a:pt x="0" y="24"/>
                  </a:cubicBezTo>
                  <a:cubicBezTo>
                    <a:pt x="0" y="0"/>
                    <a:pt x="0" y="0"/>
                    <a:pt x="0" y="0"/>
                  </a:cubicBezTo>
                  <a:cubicBezTo>
                    <a:pt x="136" y="0"/>
                    <a:pt x="136" y="0"/>
                    <a:pt x="136" y="0"/>
                  </a:cubicBezTo>
                  <a:cubicBezTo>
                    <a:pt x="136" y="24"/>
                    <a:pt x="136" y="24"/>
                    <a:pt x="136" y="24"/>
                  </a:cubicBezTo>
                  <a:cubicBezTo>
                    <a:pt x="136" y="43"/>
                    <a:pt x="106" y="58"/>
                    <a:pt x="68" y="58"/>
                  </a:cubicBezTo>
                  <a:close/>
                  <a:moveTo>
                    <a:pt x="4" y="4"/>
                  </a:moveTo>
                  <a:cubicBezTo>
                    <a:pt x="4" y="24"/>
                    <a:pt x="4" y="24"/>
                    <a:pt x="4" y="24"/>
                  </a:cubicBezTo>
                  <a:cubicBezTo>
                    <a:pt x="4" y="40"/>
                    <a:pt x="33" y="54"/>
                    <a:pt x="68" y="54"/>
                  </a:cubicBezTo>
                  <a:cubicBezTo>
                    <a:pt x="103" y="54"/>
                    <a:pt x="132" y="40"/>
                    <a:pt x="132" y="24"/>
                  </a:cubicBezTo>
                  <a:cubicBezTo>
                    <a:pt x="132" y="4"/>
                    <a:pt x="132" y="4"/>
                    <a:pt x="132"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6" name="Freeform 33"/>
            <p:cNvSpPr>
              <a:spLocks/>
            </p:cNvSpPr>
            <p:nvPr/>
          </p:nvSpPr>
          <p:spPr bwMode="auto">
            <a:xfrm>
              <a:off x="3801" y="2352"/>
              <a:ext cx="282" cy="115"/>
            </a:xfrm>
            <a:custGeom>
              <a:avLst/>
              <a:gdLst>
                <a:gd name="T0" fmla="*/ 0 w 132"/>
                <a:gd name="T1" fmla="*/ 0 h 54"/>
                <a:gd name="T2" fmla="*/ 0 w 132"/>
                <a:gd name="T3" fmla="*/ 22 h 54"/>
                <a:gd name="T4" fmla="*/ 66 w 132"/>
                <a:gd name="T5" fmla="*/ 54 h 54"/>
                <a:gd name="T6" fmla="*/ 132 w 132"/>
                <a:gd name="T7" fmla="*/ 22 h 54"/>
                <a:gd name="T8" fmla="*/ 132 w 132"/>
                <a:gd name="T9" fmla="*/ 0 h 54"/>
                <a:gd name="T10" fmla="*/ 0 w 132"/>
                <a:gd name="T11" fmla="*/ 0 h 54"/>
              </a:gdLst>
              <a:ahLst/>
              <a:cxnLst>
                <a:cxn ang="0">
                  <a:pos x="T0" y="T1"/>
                </a:cxn>
                <a:cxn ang="0">
                  <a:pos x="T2" y="T3"/>
                </a:cxn>
                <a:cxn ang="0">
                  <a:pos x="T4" y="T5"/>
                </a:cxn>
                <a:cxn ang="0">
                  <a:pos x="T6" y="T7"/>
                </a:cxn>
                <a:cxn ang="0">
                  <a:pos x="T8" y="T9"/>
                </a:cxn>
                <a:cxn ang="0">
                  <a:pos x="T10" y="T11"/>
                </a:cxn>
              </a:cxnLst>
              <a:rect l="0" t="0" r="r" b="b"/>
              <a:pathLst>
                <a:path w="132" h="54">
                  <a:moveTo>
                    <a:pt x="0" y="0"/>
                  </a:moveTo>
                  <a:cubicBezTo>
                    <a:pt x="0" y="22"/>
                    <a:pt x="0" y="22"/>
                    <a:pt x="0" y="22"/>
                  </a:cubicBezTo>
                  <a:cubicBezTo>
                    <a:pt x="0" y="40"/>
                    <a:pt x="29" y="54"/>
                    <a:pt x="66" y="54"/>
                  </a:cubicBezTo>
                  <a:cubicBezTo>
                    <a:pt x="103" y="54"/>
                    <a:pt x="132" y="40"/>
                    <a:pt x="132" y="22"/>
                  </a:cubicBezTo>
                  <a:cubicBezTo>
                    <a:pt x="132" y="0"/>
                    <a:pt x="132" y="0"/>
                    <a:pt x="132" y="0"/>
                  </a:cubicBezTo>
                  <a:lnTo>
                    <a:pt x="0" y="0"/>
                  </a:lnTo>
                  <a:close/>
                </a:path>
              </a:pathLst>
            </a:cu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7" name="Freeform 34"/>
            <p:cNvSpPr>
              <a:spLocks noEditPoints="1"/>
            </p:cNvSpPr>
            <p:nvPr/>
          </p:nvSpPr>
          <p:spPr bwMode="auto">
            <a:xfrm>
              <a:off x="3797" y="2348"/>
              <a:ext cx="290" cy="124"/>
            </a:xfrm>
            <a:custGeom>
              <a:avLst/>
              <a:gdLst>
                <a:gd name="T0" fmla="*/ 68 w 136"/>
                <a:gd name="T1" fmla="*/ 58 h 58"/>
                <a:gd name="T2" fmla="*/ 0 w 136"/>
                <a:gd name="T3" fmla="*/ 24 h 58"/>
                <a:gd name="T4" fmla="*/ 0 w 136"/>
                <a:gd name="T5" fmla="*/ 0 h 58"/>
                <a:gd name="T6" fmla="*/ 136 w 136"/>
                <a:gd name="T7" fmla="*/ 0 h 58"/>
                <a:gd name="T8" fmla="*/ 136 w 136"/>
                <a:gd name="T9" fmla="*/ 24 h 58"/>
                <a:gd name="T10" fmla="*/ 68 w 136"/>
                <a:gd name="T11" fmla="*/ 58 h 58"/>
                <a:gd name="T12" fmla="*/ 4 w 136"/>
                <a:gd name="T13" fmla="*/ 4 h 58"/>
                <a:gd name="T14" fmla="*/ 4 w 136"/>
                <a:gd name="T15" fmla="*/ 24 h 58"/>
                <a:gd name="T16" fmla="*/ 68 w 136"/>
                <a:gd name="T17" fmla="*/ 54 h 58"/>
                <a:gd name="T18" fmla="*/ 132 w 136"/>
                <a:gd name="T19" fmla="*/ 24 h 58"/>
                <a:gd name="T20" fmla="*/ 132 w 136"/>
                <a:gd name="T21" fmla="*/ 4 h 58"/>
                <a:gd name="T22" fmla="*/ 4 w 136"/>
                <a:gd name="T2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58">
                  <a:moveTo>
                    <a:pt x="68" y="58"/>
                  </a:moveTo>
                  <a:cubicBezTo>
                    <a:pt x="30" y="58"/>
                    <a:pt x="0" y="43"/>
                    <a:pt x="0" y="24"/>
                  </a:cubicBezTo>
                  <a:cubicBezTo>
                    <a:pt x="0" y="0"/>
                    <a:pt x="0" y="0"/>
                    <a:pt x="0" y="0"/>
                  </a:cubicBezTo>
                  <a:cubicBezTo>
                    <a:pt x="136" y="0"/>
                    <a:pt x="136" y="0"/>
                    <a:pt x="136" y="0"/>
                  </a:cubicBezTo>
                  <a:cubicBezTo>
                    <a:pt x="136" y="24"/>
                    <a:pt x="136" y="24"/>
                    <a:pt x="136" y="24"/>
                  </a:cubicBezTo>
                  <a:cubicBezTo>
                    <a:pt x="136" y="43"/>
                    <a:pt x="106" y="58"/>
                    <a:pt x="68" y="58"/>
                  </a:cubicBezTo>
                  <a:close/>
                  <a:moveTo>
                    <a:pt x="4" y="4"/>
                  </a:moveTo>
                  <a:cubicBezTo>
                    <a:pt x="4" y="24"/>
                    <a:pt x="4" y="24"/>
                    <a:pt x="4" y="24"/>
                  </a:cubicBezTo>
                  <a:cubicBezTo>
                    <a:pt x="4" y="40"/>
                    <a:pt x="33" y="54"/>
                    <a:pt x="68" y="54"/>
                  </a:cubicBezTo>
                  <a:cubicBezTo>
                    <a:pt x="103" y="54"/>
                    <a:pt x="132" y="40"/>
                    <a:pt x="132" y="24"/>
                  </a:cubicBezTo>
                  <a:cubicBezTo>
                    <a:pt x="132" y="4"/>
                    <a:pt x="132" y="4"/>
                    <a:pt x="132"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8" name="Freeform 35"/>
            <p:cNvSpPr>
              <a:spLocks/>
            </p:cNvSpPr>
            <p:nvPr/>
          </p:nvSpPr>
          <p:spPr bwMode="auto">
            <a:xfrm>
              <a:off x="3801" y="2297"/>
              <a:ext cx="282" cy="115"/>
            </a:xfrm>
            <a:custGeom>
              <a:avLst/>
              <a:gdLst>
                <a:gd name="T0" fmla="*/ 0 w 132"/>
                <a:gd name="T1" fmla="*/ 0 h 54"/>
                <a:gd name="T2" fmla="*/ 0 w 132"/>
                <a:gd name="T3" fmla="*/ 22 h 54"/>
                <a:gd name="T4" fmla="*/ 66 w 132"/>
                <a:gd name="T5" fmla="*/ 54 h 54"/>
                <a:gd name="T6" fmla="*/ 132 w 132"/>
                <a:gd name="T7" fmla="*/ 22 h 54"/>
                <a:gd name="T8" fmla="*/ 132 w 132"/>
                <a:gd name="T9" fmla="*/ 0 h 54"/>
                <a:gd name="T10" fmla="*/ 0 w 132"/>
                <a:gd name="T11" fmla="*/ 0 h 54"/>
              </a:gdLst>
              <a:ahLst/>
              <a:cxnLst>
                <a:cxn ang="0">
                  <a:pos x="T0" y="T1"/>
                </a:cxn>
                <a:cxn ang="0">
                  <a:pos x="T2" y="T3"/>
                </a:cxn>
                <a:cxn ang="0">
                  <a:pos x="T4" y="T5"/>
                </a:cxn>
                <a:cxn ang="0">
                  <a:pos x="T6" y="T7"/>
                </a:cxn>
                <a:cxn ang="0">
                  <a:pos x="T8" y="T9"/>
                </a:cxn>
                <a:cxn ang="0">
                  <a:pos x="T10" y="T11"/>
                </a:cxn>
              </a:cxnLst>
              <a:rect l="0" t="0" r="r" b="b"/>
              <a:pathLst>
                <a:path w="132" h="54">
                  <a:moveTo>
                    <a:pt x="0" y="0"/>
                  </a:moveTo>
                  <a:cubicBezTo>
                    <a:pt x="0" y="22"/>
                    <a:pt x="0" y="22"/>
                    <a:pt x="0" y="22"/>
                  </a:cubicBezTo>
                  <a:cubicBezTo>
                    <a:pt x="0" y="40"/>
                    <a:pt x="29" y="54"/>
                    <a:pt x="66" y="54"/>
                  </a:cubicBezTo>
                  <a:cubicBezTo>
                    <a:pt x="103" y="54"/>
                    <a:pt x="132" y="40"/>
                    <a:pt x="132" y="22"/>
                  </a:cubicBezTo>
                  <a:cubicBezTo>
                    <a:pt x="132" y="0"/>
                    <a:pt x="132" y="0"/>
                    <a:pt x="132" y="0"/>
                  </a:cubicBezTo>
                  <a:lnTo>
                    <a:pt x="0" y="0"/>
                  </a:lnTo>
                  <a:close/>
                </a:path>
              </a:pathLst>
            </a:cu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9" name="Freeform 36"/>
            <p:cNvSpPr>
              <a:spLocks noEditPoints="1"/>
            </p:cNvSpPr>
            <p:nvPr/>
          </p:nvSpPr>
          <p:spPr bwMode="auto">
            <a:xfrm>
              <a:off x="3797" y="2292"/>
              <a:ext cx="290" cy="124"/>
            </a:xfrm>
            <a:custGeom>
              <a:avLst/>
              <a:gdLst>
                <a:gd name="T0" fmla="*/ 68 w 136"/>
                <a:gd name="T1" fmla="*/ 58 h 58"/>
                <a:gd name="T2" fmla="*/ 0 w 136"/>
                <a:gd name="T3" fmla="*/ 24 h 58"/>
                <a:gd name="T4" fmla="*/ 0 w 136"/>
                <a:gd name="T5" fmla="*/ 0 h 58"/>
                <a:gd name="T6" fmla="*/ 136 w 136"/>
                <a:gd name="T7" fmla="*/ 0 h 58"/>
                <a:gd name="T8" fmla="*/ 136 w 136"/>
                <a:gd name="T9" fmla="*/ 24 h 58"/>
                <a:gd name="T10" fmla="*/ 68 w 136"/>
                <a:gd name="T11" fmla="*/ 58 h 58"/>
                <a:gd name="T12" fmla="*/ 4 w 136"/>
                <a:gd name="T13" fmla="*/ 4 h 58"/>
                <a:gd name="T14" fmla="*/ 4 w 136"/>
                <a:gd name="T15" fmla="*/ 24 h 58"/>
                <a:gd name="T16" fmla="*/ 68 w 136"/>
                <a:gd name="T17" fmla="*/ 54 h 58"/>
                <a:gd name="T18" fmla="*/ 132 w 136"/>
                <a:gd name="T19" fmla="*/ 24 h 58"/>
                <a:gd name="T20" fmla="*/ 132 w 136"/>
                <a:gd name="T21" fmla="*/ 4 h 58"/>
                <a:gd name="T22" fmla="*/ 4 w 136"/>
                <a:gd name="T2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58">
                  <a:moveTo>
                    <a:pt x="68" y="58"/>
                  </a:moveTo>
                  <a:cubicBezTo>
                    <a:pt x="30" y="58"/>
                    <a:pt x="0" y="43"/>
                    <a:pt x="0" y="24"/>
                  </a:cubicBezTo>
                  <a:cubicBezTo>
                    <a:pt x="0" y="0"/>
                    <a:pt x="0" y="0"/>
                    <a:pt x="0" y="0"/>
                  </a:cubicBezTo>
                  <a:cubicBezTo>
                    <a:pt x="136" y="0"/>
                    <a:pt x="136" y="0"/>
                    <a:pt x="136" y="0"/>
                  </a:cubicBezTo>
                  <a:cubicBezTo>
                    <a:pt x="136" y="24"/>
                    <a:pt x="136" y="24"/>
                    <a:pt x="136" y="24"/>
                  </a:cubicBezTo>
                  <a:cubicBezTo>
                    <a:pt x="136" y="43"/>
                    <a:pt x="106" y="58"/>
                    <a:pt x="68" y="58"/>
                  </a:cubicBezTo>
                  <a:close/>
                  <a:moveTo>
                    <a:pt x="4" y="4"/>
                  </a:moveTo>
                  <a:cubicBezTo>
                    <a:pt x="4" y="24"/>
                    <a:pt x="4" y="24"/>
                    <a:pt x="4" y="24"/>
                  </a:cubicBezTo>
                  <a:cubicBezTo>
                    <a:pt x="4" y="40"/>
                    <a:pt x="33" y="54"/>
                    <a:pt x="68" y="54"/>
                  </a:cubicBezTo>
                  <a:cubicBezTo>
                    <a:pt x="103" y="54"/>
                    <a:pt x="132" y="40"/>
                    <a:pt x="132" y="24"/>
                  </a:cubicBezTo>
                  <a:cubicBezTo>
                    <a:pt x="132" y="4"/>
                    <a:pt x="132" y="4"/>
                    <a:pt x="132"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0" name="Freeform 37"/>
            <p:cNvSpPr>
              <a:spLocks/>
            </p:cNvSpPr>
            <p:nvPr/>
          </p:nvSpPr>
          <p:spPr bwMode="auto">
            <a:xfrm>
              <a:off x="3801" y="2241"/>
              <a:ext cx="282" cy="115"/>
            </a:xfrm>
            <a:custGeom>
              <a:avLst/>
              <a:gdLst>
                <a:gd name="T0" fmla="*/ 0 w 132"/>
                <a:gd name="T1" fmla="*/ 0 h 54"/>
                <a:gd name="T2" fmla="*/ 0 w 132"/>
                <a:gd name="T3" fmla="*/ 22 h 54"/>
                <a:gd name="T4" fmla="*/ 66 w 132"/>
                <a:gd name="T5" fmla="*/ 54 h 54"/>
                <a:gd name="T6" fmla="*/ 132 w 132"/>
                <a:gd name="T7" fmla="*/ 22 h 54"/>
                <a:gd name="T8" fmla="*/ 132 w 132"/>
                <a:gd name="T9" fmla="*/ 0 h 54"/>
                <a:gd name="T10" fmla="*/ 0 w 132"/>
                <a:gd name="T11" fmla="*/ 0 h 54"/>
              </a:gdLst>
              <a:ahLst/>
              <a:cxnLst>
                <a:cxn ang="0">
                  <a:pos x="T0" y="T1"/>
                </a:cxn>
                <a:cxn ang="0">
                  <a:pos x="T2" y="T3"/>
                </a:cxn>
                <a:cxn ang="0">
                  <a:pos x="T4" y="T5"/>
                </a:cxn>
                <a:cxn ang="0">
                  <a:pos x="T6" y="T7"/>
                </a:cxn>
                <a:cxn ang="0">
                  <a:pos x="T8" y="T9"/>
                </a:cxn>
                <a:cxn ang="0">
                  <a:pos x="T10" y="T11"/>
                </a:cxn>
              </a:cxnLst>
              <a:rect l="0" t="0" r="r" b="b"/>
              <a:pathLst>
                <a:path w="132" h="54">
                  <a:moveTo>
                    <a:pt x="0" y="0"/>
                  </a:moveTo>
                  <a:cubicBezTo>
                    <a:pt x="0" y="22"/>
                    <a:pt x="0" y="22"/>
                    <a:pt x="0" y="22"/>
                  </a:cubicBezTo>
                  <a:cubicBezTo>
                    <a:pt x="0" y="40"/>
                    <a:pt x="29" y="54"/>
                    <a:pt x="66" y="54"/>
                  </a:cubicBezTo>
                  <a:cubicBezTo>
                    <a:pt x="103" y="54"/>
                    <a:pt x="132" y="40"/>
                    <a:pt x="132" y="22"/>
                  </a:cubicBezTo>
                  <a:cubicBezTo>
                    <a:pt x="132" y="0"/>
                    <a:pt x="132" y="0"/>
                    <a:pt x="132" y="0"/>
                  </a:cubicBezTo>
                  <a:lnTo>
                    <a:pt x="0" y="0"/>
                  </a:lnTo>
                  <a:close/>
                </a:path>
              </a:pathLst>
            </a:cu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1" name="Freeform 38"/>
            <p:cNvSpPr>
              <a:spLocks noEditPoints="1"/>
            </p:cNvSpPr>
            <p:nvPr/>
          </p:nvSpPr>
          <p:spPr bwMode="auto">
            <a:xfrm>
              <a:off x="3797" y="2237"/>
              <a:ext cx="290" cy="124"/>
            </a:xfrm>
            <a:custGeom>
              <a:avLst/>
              <a:gdLst>
                <a:gd name="T0" fmla="*/ 68 w 136"/>
                <a:gd name="T1" fmla="*/ 58 h 58"/>
                <a:gd name="T2" fmla="*/ 0 w 136"/>
                <a:gd name="T3" fmla="*/ 24 h 58"/>
                <a:gd name="T4" fmla="*/ 0 w 136"/>
                <a:gd name="T5" fmla="*/ 0 h 58"/>
                <a:gd name="T6" fmla="*/ 136 w 136"/>
                <a:gd name="T7" fmla="*/ 0 h 58"/>
                <a:gd name="T8" fmla="*/ 136 w 136"/>
                <a:gd name="T9" fmla="*/ 24 h 58"/>
                <a:gd name="T10" fmla="*/ 68 w 136"/>
                <a:gd name="T11" fmla="*/ 58 h 58"/>
                <a:gd name="T12" fmla="*/ 4 w 136"/>
                <a:gd name="T13" fmla="*/ 4 h 58"/>
                <a:gd name="T14" fmla="*/ 4 w 136"/>
                <a:gd name="T15" fmla="*/ 24 h 58"/>
                <a:gd name="T16" fmla="*/ 68 w 136"/>
                <a:gd name="T17" fmla="*/ 54 h 58"/>
                <a:gd name="T18" fmla="*/ 132 w 136"/>
                <a:gd name="T19" fmla="*/ 24 h 58"/>
                <a:gd name="T20" fmla="*/ 132 w 136"/>
                <a:gd name="T21" fmla="*/ 4 h 58"/>
                <a:gd name="T22" fmla="*/ 4 w 136"/>
                <a:gd name="T2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58">
                  <a:moveTo>
                    <a:pt x="68" y="58"/>
                  </a:moveTo>
                  <a:cubicBezTo>
                    <a:pt x="30" y="58"/>
                    <a:pt x="0" y="43"/>
                    <a:pt x="0" y="24"/>
                  </a:cubicBezTo>
                  <a:cubicBezTo>
                    <a:pt x="0" y="0"/>
                    <a:pt x="0" y="0"/>
                    <a:pt x="0" y="0"/>
                  </a:cubicBezTo>
                  <a:cubicBezTo>
                    <a:pt x="136" y="0"/>
                    <a:pt x="136" y="0"/>
                    <a:pt x="136" y="0"/>
                  </a:cubicBezTo>
                  <a:cubicBezTo>
                    <a:pt x="136" y="24"/>
                    <a:pt x="136" y="24"/>
                    <a:pt x="136" y="24"/>
                  </a:cubicBezTo>
                  <a:cubicBezTo>
                    <a:pt x="136" y="43"/>
                    <a:pt x="106" y="58"/>
                    <a:pt x="68" y="58"/>
                  </a:cubicBezTo>
                  <a:close/>
                  <a:moveTo>
                    <a:pt x="4" y="4"/>
                  </a:moveTo>
                  <a:cubicBezTo>
                    <a:pt x="4" y="24"/>
                    <a:pt x="4" y="24"/>
                    <a:pt x="4" y="24"/>
                  </a:cubicBezTo>
                  <a:cubicBezTo>
                    <a:pt x="4" y="40"/>
                    <a:pt x="33" y="54"/>
                    <a:pt x="68" y="54"/>
                  </a:cubicBezTo>
                  <a:cubicBezTo>
                    <a:pt x="103" y="54"/>
                    <a:pt x="132" y="40"/>
                    <a:pt x="132" y="24"/>
                  </a:cubicBezTo>
                  <a:cubicBezTo>
                    <a:pt x="132" y="4"/>
                    <a:pt x="132" y="4"/>
                    <a:pt x="132"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2" name="Freeform 39"/>
            <p:cNvSpPr>
              <a:spLocks/>
            </p:cNvSpPr>
            <p:nvPr/>
          </p:nvSpPr>
          <p:spPr bwMode="auto">
            <a:xfrm>
              <a:off x="3801" y="2175"/>
              <a:ext cx="282" cy="126"/>
            </a:xfrm>
            <a:custGeom>
              <a:avLst/>
              <a:gdLst>
                <a:gd name="T0" fmla="*/ 0 w 132"/>
                <a:gd name="T1" fmla="*/ 0 h 59"/>
                <a:gd name="T2" fmla="*/ 0 w 132"/>
                <a:gd name="T3" fmla="*/ 27 h 59"/>
                <a:gd name="T4" fmla="*/ 66 w 132"/>
                <a:gd name="T5" fmla="*/ 59 h 59"/>
                <a:gd name="T6" fmla="*/ 132 w 132"/>
                <a:gd name="T7" fmla="*/ 27 h 59"/>
                <a:gd name="T8" fmla="*/ 132 w 132"/>
                <a:gd name="T9" fmla="*/ 0 h 59"/>
                <a:gd name="T10" fmla="*/ 0 w 132"/>
                <a:gd name="T11" fmla="*/ 0 h 59"/>
              </a:gdLst>
              <a:ahLst/>
              <a:cxnLst>
                <a:cxn ang="0">
                  <a:pos x="T0" y="T1"/>
                </a:cxn>
                <a:cxn ang="0">
                  <a:pos x="T2" y="T3"/>
                </a:cxn>
                <a:cxn ang="0">
                  <a:pos x="T4" y="T5"/>
                </a:cxn>
                <a:cxn ang="0">
                  <a:pos x="T6" y="T7"/>
                </a:cxn>
                <a:cxn ang="0">
                  <a:pos x="T8" y="T9"/>
                </a:cxn>
                <a:cxn ang="0">
                  <a:pos x="T10" y="T11"/>
                </a:cxn>
              </a:cxnLst>
              <a:rect l="0" t="0" r="r" b="b"/>
              <a:pathLst>
                <a:path w="132" h="59">
                  <a:moveTo>
                    <a:pt x="0" y="0"/>
                  </a:moveTo>
                  <a:cubicBezTo>
                    <a:pt x="0" y="27"/>
                    <a:pt x="0" y="27"/>
                    <a:pt x="0" y="27"/>
                  </a:cubicBezTo>
                  <a:cubicBezTo>
                    <a:pt x="0" y="45"/>
                    <a:pt x="29" y="59"/>
                    <a:pt x="66" y="59"/>
                  </a:cubicBezTo>
                  <a:cubicBezTo>
                    <a:pt x="103" y="59"/>
                    <a:pt x="132" y="45"/>
                    <a:pt x="132" y="27"/>
                  </a:cubicBezTo>
                  <a:cubicBezTo>
                    <a:pt x="132" y="0"/>
                    <a:pt x="132" y="0"/>
                    <a:pt x="132" y="0"/>
                  </a:cubicBezTo>
                  <a:lnTo>
                    <a:pt x="0" y="0"/>
                  </a:lnTo>
                  <a:close/>
                </a:path>
              </a:pathLst>
            </a:cu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3" name="Freeform 40"/>
            <p:cNvSpPr>
              <a:spLocks noEditPoints="1"/>
            </p:cNvSpPr>
            <p:nvPr/>
          </p:nvSpPr>
          <p:spPr bwMode="auto">
            <a:xfrm>
              <a:off x="3797" y="2171"/>
              <a:ext cx="290" cy="134"/>
            </a:xfrm>
            <a:custGeom>
              <a:avLst/>
              <a:gdLst>
                <a:gd name="T0" fmla="*/ 68 w 136"/>
                <a:gd name="T1" fmla="*/ 63 h 63"/>
                <a:gd name="T2" fmla="*/ 0 w 136"/>
                <a:gd name="T3" fmla="*/ 29 h 63"/>
                <a:gd name="T4" fmla="*/ 0 w 136"/>
                <a:gd name="T5" fmla="*/ 0 h 63"/>
                <a:gd name="T6" fmla="*/ 136 w 136"/>
                <a:gd name="T7" fmla="*/ 0 h 63"/>
                <a:gd name="T8" fmla="*/ 136 w 136"/>
                <a:gd name="T9" fmla="*/ 29 h 63"/>
                <a:gd name="T10" fmla="*/ 68 w 136"/>
                <a:gd name="T11" fmla="*/ 63 h 63"/>
                <a:gd name="T12" fmla="*/ 4 w 136"/>
                <a:gd name="T13" fmla="*/ 4 h 63"/>
                <a:gd name="T14" fmla="*/ 4 w 136"/>
                <a:gd name="T15" fmla="*/ 29 h 63"/>
                <a:gd name="T16" fmla="*/ 68 w 136"/>
                <a:gd name="T17" fmla="*/ 59 h 63"/>
                <a:gd name="T18" fmla="*/ 132 w 136"/>
                <a:gd name="T19" fmla="*/ 29 h 63"/>
                <a:gd name="T20" fmla="*/ 132 w 136"/>
                <a:gd name="T21" fmla="*/ 4 h 63"/>
                <a:gd name="T22" fmla="*/ 4 w 136"/>
                <a:gd name="T23"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63">
                  <a:moveTo>
                    <a:pt x="68" y="63"/>
                  </a:moveTo>
                  <a:cubicBezTo>
                    <a:pt x="30" y="63"/>
                    <a:pt x="0" y="48"/>
                    <a:pt x="0" y="29"/>
                  </a:cubicBezTo>
                  <a:cubicBezTo>
                    <a:pt x="0" y="0"/>
                    <a:pt x="0" y="0"/>
                    <a:pt x="0" y="0"/>
                  </a:cubicBezTo>
                  <a:cubicBezTo>
                    <a:pt x="136" y="0"/>
                    <a:pt x="136" y="0"/>
                    <a:pt x="136" y="0"/>
                  </a:cubicBezTo>
                  <a:cubicBezTo>
                    <a:pt x="136" y="29"/>
                    <a:pt x="136" y="29"/>
                    <a:pt x="136" y="29"/>
                  </a:cubicBezTo>
                  <a:cubicBezTo>
                    <a:pt x="136" y="48"/>
                    <a:pt x="106" y="63"/>
                    <a:pt x="68" y="63"/>
                  </a:cubicBezTo>
                  <a:close/>
                  <a:moveTo>
                    <a:pt x="4" y="4"/>
                  </a:moveTo>
                  <a:cubicBezTo>
                    <a:pt x="4" y="29"/>
                    <a:pt x="4" y="29"/>
                    <a:pt x="4" y="29"/>
                  </a:cubicBezTo>
                  <a:cubicBezTo>
                    <a:pt x="4" y="45"/>
                    <a:pt x="33" y="59"/>
                    <a:pt x="68" y="59"/>
                  </a:cubicBezTo>
                  <a:cubicBezTo>
                    <a:pt x="103" y="59"/>
                    <a:pt x="132" y="45"/>
                    <a:pt x="132" y="29"/>
                  </a:cubicBezTo>
                  <a:cubicBezTo>
                    <a:pt x="132" y="4"/>
                    <a:pt x="132" y="4"/>
                    <a:pt x="132" y="4"/>
                  </a:cubicBezTo>
                  <a:lnTo>
                    <a:pt x="4" y="4"/>
                  </a:ln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4" name="Oval 41"/>
            <p:cNvSpPr>
              <a:spLocks noChangeArrowheads="1"/>
            </p:cNvSpPr>
            <p:nvPr/>
          </p:nvSpPr>
          <p:spPr bwMode="auto">
            <a:xfrm>
              <a:off x="3801" y="2107"/>
              <a:ext cx="282" cy="136"/>
            </a:xfrm>
            <a:prstGeom prst="ellipse">
              <a:avLst/>
            </a:prstGeom>
            <a:solidFill>
              <a:srgbClr val="55D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5" name="Freeform 42"/>
            <p:cNvSpPr>
              <a:spLocks noEditPoints="1"/>
            </p:cNvSpPr>
            <p:nvPr/>
          </p:nvSpPr>
          <p:spPr bwMode="auto">
            <a:xfrm>
              <a:off x="3797" y="2103"/>
              <a:ext cx="290" cy="145"/>
            </a:xfrm>
            <a:custGeom>
              <a:avLst/>
              <a:gdLst>
                <a:gd name="T0" fmla="*/ 68 w 136"/>
                <a:gd name="T1" fmla="*/ 68 h 68"/>
                <a:gd name="T2" fmla="*/ 0 w 136"/>
                <a:gd name="T3" fmla="*/ 34 h 68"/>
                <a:gd name="T4" fmla="*/ 68 w 136"/>
                <a:gd name="T5" fmla="*/ 0 h 68"/>
                <a:gd name="T6" fmla="*/ 136 w 136"/>
                <a:gd name="T7" fmla="*/ 34 h 68"/>
                <a:gd name="T8" fmla="*/ 68 w 136"/>
                <a:gd name="T9" fmla="*/ 68 h 68"/>
                <a:gd name="T10" fmla="*/ 68 w 136"/>
                <a:gd name="T11" fmla="*/ 4 h 68"/>
                <a:gd name="T12" fmla="*/ 4 w 136"/>
                <a:gd name="T13" fmla="*/ 34 h 68"/>
                <a:gd name="T14" fmla="*/ 68 w 136"/>
                <a:gd name="T15" fmla="*/ 64 h 68"/>
                <a:gd name="T16" fmla="*/ 132 w 136"/>
                <a:gd name="T17" fmla="*/ 34 h 68"/>
                <a:gd name="T18" fmla="*/ 68 w 136"/>
                <a:gd name="T19" fmla="*/ 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68">
                  <a:moveTo>
                    <a:pt x="68" y="68"/>
                  </a:moveTo>
                  <a:cubicBezTo>
                    <a:pt x="30" y="68"/>
                    <a:pt x="0" y="53"/>
                    <a:pt x="0" y="34"/>
                  </a:cubicBezTo>
                  <a:cubicBezTo>
                    <a:pt x="0" y="15"/>
                    <a:pt x="30" y="0"/>
                    <a:pt x="68" y="0"/>
                  </a:cubicBezTo>
                  <a:cubicBezTo>
                    <a:pt x="106" y="0"/>
                    <a:pt x="136" y="15"/>
                    <a:pt x="136" y="34"/>
                  </a:cubicBezTo>
                  <a:cubicBezTo>
                    <a:pt x="136" y="53"/>
                    <a:pt x="106" y="68"/>
                    <a:pt x="68" y="68"/>
                  </a:cubicBezTo>
                  <a:close/>
                  <a:moveTo>
                    <a:pt x="68" y="4"/>
                  </a:moveTo>
                  <a:cubicBezTo>
                    <a:pt x="33" y="4"/>
                    <a:pt x="4" y="18"/>
                    <a:pt x="4" y="34"/>
                  </a:cubicBezTo>
                  <a:cubicBezTo>
                    <a:pt x="4" y="51"/>
                    <a:pt x="33" y="64"/>
                    <a:pt x="68" y="64"/>
                  </a:cubicBezTo>
                  <a:cubicBezTo>
                    <a:pt x="103" y="64"/>
                    <a:pt x="132" y="51"/>
                    <a:pt x="132" y="34"/>
                  </a:cubicBezTo>
                  <a:cubicBezTo>
                    <a:pt x="132" y="18"/>
                    <a:pt x="103" y="4"/>
                    <a:pt x="68" y="4"/>
                  </a:cubicBezTo>
                  <a:close/>
                </a:path>
              </a:pathLst>
            </a:custGeom>
            <a:solidFill>
              <a:srgbClr val="393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3" name="Text 01"/>
          <p:cNvSpPr txBox="1"/>
          <p:nvPr/>
        </p:nvSpPr>
        <p:spPr>
          <a:xfrm>
            <a:off x="4898571" y="690465"/>
            <a:ext cx="2995128" cy="461665"/>
          </a:xfrm>
          <a:prstGeom prst="rect">
            <a:avLst/>
          </a:prstGeom>
          <a:noFill/>
        </p:spPr>
        <p:txBody>
          <a:bodyPr wrap="square" rtlCol="0">
            <a:spAutoFit/>
          </a:bodyPr>
          <a:lstStyle/>
          <a:p>
            <a:r>
              <a:rPr lang="id-ID" sz="2400" spc="430" dirty="0" smtClean="0">
                <a:solidFill>
                  <a:prstClr val="black"/>
                </a:solidFill>
                <a:latin typeface="Montserrat Medium" panose="00000600000000000000" pitchFamily="50" charset="0"/>
              </a:rPr>
              <a:t>POIN of Skill.</a:t>
            </a:r>
            <a:endParaRPr lang="id-ID" sz="2400" spc="430" dirty="0">
              <a:solidFill>
                <a:prstClr val="black"/>
              </a:solidFill>
              <a:latin typeface="Montserrat Medium" panose="00000600000000000000" pitchFamily="50" charset="0"/>
            </a:endParaRPr>
          </a:p>
        </p:txBody>
      </p:sp>
      <p:sp>
        <p:nvSpPr>
          <p:cNvPr id="2" name="title"/>
          <p:cNvSpPr txBox="1"/>
          <p:nvPr/>
        </p:nvSpPr>
        <p:spPr>
          <a:xfrm>
            <a:off x="5029200" y="373225"/>
            <a:ext cx="2780522" cy="461665"/>
          </a:xfrm>
          <a:prstGeom prst="rect">
            <a:avLst/>
          </a:prstGeom>
          <a:noFill/>
        </p:spPr>
        <p:txBody>
          <a:bodyPr wrap="square" rtlCol="0">
            <a:spAutoFit/>
          </a:bodyPr>
          <a:lstStyle/>
          <a:p>
            <a:r>
              <a:rPr lang="id-ID" sz="2300" spc="600" dirty="0" smtClean="0">
                <a:solidFill>
                  <a:srgbClr val="EC1B23"/>
                </a:solidFill>
                <a:latin typeface="Montserrat SemiBold" panose="00000700000000000000" pitchFamily="50" charset="0"/>
              </a:rPr>
              <a:t>WORKFLOW</a:t>
            </a:r>
            <a:endParaRPr lang="id-ID" sz="2300" spc="600" dirty="0">
              <a:solidFill>
                <a:srgbClr val="EC1B23"/>
              </a:solidFill>
              <a:latin typeface="Montserrat SemiBold" panose="00000700000000000000" pitchFamily="50" charset="0"/>
            </a:endParaRPr>
          </a:p>
        </p:txBody>
      </p:sp>
    </p:spTree>
    <p:extLst>
      <p:ext uri="{BB962C8B-B14F-4D97-AF65-F5344CB8AC3E}">
        <p14:creationId xmlns:p14="http://schemas.microsoft.com/office/powerpoint/2010/main" val="186509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500"/>
                                        <p:tgtEl>
                                          <p:spTgt spid="58"/>
                                        </p:tgtEl>
                                      </p:cBhvr>
                                    </p:animEffect>
                                  </p:childTnLst>
                                </p:cTn>
                              </p:par>
                              <p:par>
                                <p:cTn id="16" presetID="22" presetClass="entr" presetSubtype="8" fill="hold"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wipe(left)">
                                      <p:cBhvr>
                                        <p:cTn id="18" dur="500"/>
                                        <p:tgtEl>
                                          <p:spTgt spid="5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par>
                          <p:cTn id="23" fill="hold">
                            <p:stCondLst>
                              <p:cond delay="2000"/>
                            </p:stCondLst>
                            <p:childTnLst>
                              <p:par>
                                <p:cTn id="24" presetID="2" presetClass="entr" presetSubtype="4" decel="10000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166"/>
                                        </p:tgtEl>
                                        <p:attrNameLst>
                                          <p:attrName>style.visibility</p:attrName>
                                        </p:attrNameLst>
                                      </p:cBhvr>
                                      <p:to>
                                        <p:strVal val="visible"/>
                                      </p:to>
                                    </p:set>
                                    <p:animEffect transition="in" filter="wipe(right)">
                                      <p:cBhvr>
                                        <p:cTn id="31" dur="500"/>
                                        <p:tgtEl>
                                          <p:spTgt spid="16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3"/>
                                        </p:tgtEl>
                                        <p:attrNameLst>
                                          <p:attrName>style.visibility</p:attrName>
                                        </p:attrNameLst>
                                      </p:cBhvr>
                                      <p:to>
                                        <p:strVal val="visible"/>
                                      </p:to>
                                    </p:set>
                                    <p:animEffect transition="in" filter="wipe(left)">
                                      <p:cBhvr>
                                        <p:cTn id="34" dur="500"/>
                                        <p:tgtEl>
                                          <p:spTgt spid="163"/>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right)">
                                      <p:cBhvr>
                                        <p:cTn id="37" dur="500"/>
                                        <p:tgtEl>
                                          <p:spTgt spid="16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64"/>
                                        </p:tgtEl>
                                        <p:attrNameLst>
                                          <p:attrName>style.visibility</p:attrName>
                                        </p:attrNameLst>
                                      </p:cBhvr>
                                      <p:to>
                                        <p:strVal val="visible"/>
                                      </p:to>
                                    </p:set>
                                    <p:animEffect transition="in" filter="wipe(left)">
                                      <p:cBhvr>
                                        <p:cTn id="40" dur="500"/>
                                        <p:tgtEl>
                                          <p:spTgt spid="164"/>
                                        </p:tgtEl>
                                      </p:cBhvr>
                                    </p:animEffect>
                                  </p:childTnLst>
                                </p:cTn>
                              </p:par>
                            </p:childTnLst>
                          </p:cTn>
                        </p:par>
                        <p:par>
                          <p:cTn id="41" fill="hold">
                            <p:stCondLst>
                              <p:cond delay="3000"/>
                            </p:stCondLst>
                            <p:childTnLst>
                              <p:par>
                                <p:cTn id="42" presetID="22" presetClass="entr" presetSubtype="2"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right)">
                                      <p:cBhvr>
                                        <p:cTn id="44" dur="500"/>
                                        <p:tgtEl>
                                          <p:spTgt spid="4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right)">
                                      <p:cBhvr>
                                        <p:cTn id="47" dur="500"/>
                                        <p:tgtEl>
                                          <p:spTgt spid="4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500"/>
                                        <p:tgtEl>
                                          <p:spTgt spid="4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3500"/>
                            </p:stCondLst>
                            <p:childTnLst>
                              <p:par>
                                <p:cTn id="55" presetID="10" presetClass="entr" presetSubtype="0"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10" presetClass="entr" presetSubtype="0" fill="hold" nodeType="withEffect">
                                  <p:stCondLst>
                                    <p:cond delay="0"/>
                                  </p:stCondLst>
                                  <p:childTnLst>
                                    <p:set>
                                      <p:cBhvr>
                                        <p:cTn id="59" dur="1" fill="hold">
                                          <p:stCondLst>
                                            <p:cond delay="0"/>
                                          </p:stCondLst>
                                        </p:cTn>
                                        <p:tgtEl>
                                          <p:spTgt spid="148"/>
                                        </p:tgtEl>
                                        <p:attrNameLst>
                                          <p:attrName>style.visibility</p:attrName>
                                        </p:attrNameLst>
                                      </p:cBhvr>
                                      <p:to>
                                        <p:strVal val="visible"/>
                                      </p:to>
                                    </p:set>
                                    <p:animEffect transition="in" filter="fade">
                                      <p:cBhvr>
                                        <p:cTn id="60" dur="500"/>
                                        <p:tgtEl>
                                          <p:spTgt spid="148"/>
                                        </p:tgtEl>
                                      </p:cBhvr>
                                    </p:animEffect>
                                  </p:childTnLst>
                                </p:cTn>
                              </p:par>
                              <p:par>
                                <p:cTn id="61" presetID="10" presetClass="entr" presetSubtype="0" fill="hold" nodeType="withEffect">
                                  <p:stCondLst>
                                    <p:cond delay="0"/>
                                  </p:stCondLst>
                                  <p:childTnLst>
                                    <p:set>
                                      <p:cBhvr>
                                        <p:cTn id="62" dur="1" fill="hold">
                                          <p:stCondLst>
                                            <p:cond delay="0"/>
                                          </p:stCondLst>
                                        </p:cTn>
                                        <p:tgtEl>
                                          <p:spTgt spid="153"/>
                                        </p:tgtEl>
                                        <p:attrNameLst>
                                          <p:attrName>style.visibility</p:attrName>
                                        </p:attrNameLst>
                                      </p:cBhvr>
                                      <p:to>
                                        <p:strVal val="visible"/>
                                      </p:to>
                                    </p:set>
                                    <p:animEffect transition="in" filter="fade">
                                      <p:cBhvr>
                                        <p:cTn id="63" dur="500"/>
                                        <p:tgtEl>
                                          <p:spTgt spid="153"/>
                                        </p:tgtEl>
                                      </p:cBhvr>
                                    </p:animEffect>
                                  </p:childTnLst>
                                </p:cTn>
                              </p:par>
                              <p:par>
                                <p:cTn id="64" presetID="10" presetClass="entr" presetSubtype="0" fill="hold" nodeType="withEffect">
                                  <p:stCondLst>
                                    <p:cond delay="0"/>
                                  </p:stCondLst>
                                  <p:childTnLst>
                                    <p:set>
                                      <p:cBhvr>
                                        <p:cTn id="65" dur="1" fill="hold">
                                          <p:stCondLst>
                                            <p:cond delay="0"/>
                                          </p:stCondLst>
                                        </p:cTn>
                                        <p:tgtEl>
                                          <p:spTgt spid="130"/>
                                        </p:tgtEl>
                                        <p:attrNameLst>
                                          <p:attrName>style.visibility</p:attrName>
                                        </p:attrNameLst>
                                      </p:cBhvr>
                                      <p:to>
                                        <p:strVal val="visible"/>
                                      </p:to>
                                    </p:set>
                                    <p:animEffect transition="in" filter="fade">
                                      <p:cBhvr>
                                        <p:cTn id="66" dur="500"/>
                                        <p:tgtEl>
                                          <p:spTgt spid="130"/>
                                        </p:tgtEl>
                                      </p:cBhvr>
                                    </p:animEffect>
                                  </p:childTnLst>
                                </p:cTn>
                              </p:par>
                            </p:childTnLst>
                          </p:cTn>
                        </p:par>
                        <p:par>
                          <p:cTn id="67" fill="hold">
                            <p:stCondLst>
                              <p:cond delay="4000"/>
                            </p:stCondLst>
                            <p:childTnLst>
                              <p:par>
                                <p:cTn id="68" presetID="22" presetClass="entr" presetSubtype="8"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left)">
                                      <p:cBhvr>
                                        <p:cTn id="70" dur="500"/>
                                        <p:tgtEl>
                                          <p:spTgt spid="5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wipe(left)">
                                      <p:cBhvr>
                                        <p:cTn id="73" dur="500"/>
                                        <p:tgtEl>
                                          <p:spTgt spid="5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wipe(left)">
                                      <p:cBhvr>
                                        <p:cTn id="79" dur="500"/>
                                        <p:tgtEl>
                                          <p:spTgt spid="60"/>
                                        </p:tgtEl>
                                      </p:cBhvr>
                                    </p:animEffect>
                                  </p:childTnLst>
                                </p:cTn>
                              </p:par>
                            </p:childTnLst>
                          </p:cTn>
                        </p:par>
                        <p:par>
                          <p:cTn id="80" fill="hold">
                            <p:stCondLst>
                              <p:cond delay="4500"/>
                            </p:stCondLst>
                            <p:childTnLst>
                              <p:par>
                                <p:cTn id="81" presetID="10" presetClass="entr" presetSubtype="0"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fade">
                                      <p:cBhvr>
                                        <p:cTn id="86" dur="500"/>
                                        <p:tgtEl>
                                          <p:spTgt spid="5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fade">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6" grpId="0" animBg="1"/>
      <p:bldP spid="49" grpId="0" animBg="1"/>
      <p:bldP spid="47" grpId="0" animBg="1"/>
      <p:bldP spid="63" grpId="0"/>
      <p:bldP spid="62" grpId="0"/>
      <p:bldP spid="61" grpId="0"/>
      <p:bldP spid="60" grpId="0"/>
      <p:bldP spid="54" grpId="0"/>
      <p:bldP spid="53" grpId="0"/>
      <p:bldP spid="52" grpId="0"/>
      <p:bldP spid="51" grpId="0"/>
      <p:bldP spid="165" grpId="0" animBg="1"/>
      <p:bldP spid="164" grpId="0" animBg="1"/>
      <p:bldP spid="163" grpId="0" animBg="1"/>
      <p:bldP spid="166" grpId="0" animBg="1"/>
      <p:bldP spid="4" grpId="0" animBg="1"/>
      <p:bldP spid="3"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Chart 01"/>
          <p:cNvGraphicFramePr/>
          <p:nvPr>
            <p:extLst/>
          </p:nvPr>
        </p:nvGraphicFramePr>
        <p:xfrm>
          <a:off x="2479251" y="1529500"/>
          <a:ext cx="7126663" cy="4008747"/>
        </p:xfrm>
        <a:graphic>
          <a:graphicData uri="http://schemas.openxmlformats.org/drawingml/2006/chart">
            <c:chart xmlns:c="http://schemas.openxmlformats.org/drawingml/2006/chart" xmlns:r="http://schemas.openxmlformats.org/officeDocument/2006/relationships" r:id="rId2"/>
          </a:graphicData>
        </a:graphic>
      </p:graphicFrame>
      <p:grpSp>
        <p:nvGrpSpPr>
          <p:cNvPr id="53" name="ELEMENT"/>
          <p:cNvGrpSpPr/>
          <p:nvPr/>
        </p:nvGrpSpPr>
        <p:grpSpPr>
          <a:xfrm>
            <a:off x="5402601" y="2994190"/>
            <a:ext cx="1243024" cy="1229174"/>
            <a:chOff x="5485531" y="2911644"/>
            <a:chExt cx="1243024" cy="1229174"/>
          </a:xfrm>
        </p:grpSpPr>
        <p:sp>
          <p:nvSpPr>
            <p:cNvPr id="20" name="CIRCLE 02"/>
            <p:cNvSpPr/>
            <p:nvPr/>
          </p:nvSpPr>
          <p:spPr>
            <a:xfrm>
              <a:off x="6132616" y="2911644"/>
              <a:ext cx="595939" cy="603982"/>
            </a:xfrm>
            <a:custGeom>
              <a:avLst/>
              <a:gdLst>
                <a:gd name="connsiteX0" fmla="*/ 11477 w 595939"/>
                <a:gd name="connsiteY0" fmla="*/ 0 h 603982"/>
                <a:gd name="connsiteX1" fmla="*/ 595939 w 595939"/>
                <a:gd name="connsiteY1" fmla="*/ 584462 h 603982"/>
                <a:gd name="connsiteX2" fmla="*/ 593971 w 595939"/>
                <a:gd name="connsiteY2" fmla="*/ 603982 h 603982"/>
                <a:gd name="connsiteX3" fmla="*/ 1 w 595939"/>
                <a:gd name="connsiteY3" fmla="*/ 603982 h 603982"/>
                <a:gd name="connsiteX4" fmla="*/ 0 w 595939"/>
                <a:gd name="connsiteY4" fmla="*/ 1157 h 603982"/>
                <a:gd name="connsiteX5" fmla="*/ 11477 w 595939"/>
                <a:gd name="connsiteY5" fmla="*/ 0 h 60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939" h="603982">
                  <a:moveTo>
                    <a:pt x="11477" y="0"/>
                  </a:moveTo>
                  <a:cubicBezTo>
                    <a:pt x="334266" y="0"/>
                    <a:pt x="595939" y="261673"/>
                    <a:pt x="595939" y="584462"/>
                  </a:cubicBezTo>
                  <a:lnTo>
                    <a:pt x="593971" y="603982"/>
                  </a:lnTo>
                  <a:lnTo>
                    <a:pt x="1" y="603982"/>
                  </a:lnTo>
                  <a:lnTo>
                    <a:pt x="0" y="1157"/>
                  </a:lnTo>
                  <a:lnTo>
                    <a:pt x="11477"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CIRCLE 01"/>
            <p:cNvSpPr/>
            <p:nvPr/>
          </p:nvSpPr>
          <p:spPr>
            <a:xfrm>
              <a:off x="5485531" y="2973051"/>
              <a:ext cx="1166956" cy="1167767"/>
            </a:xfrm>
            <a:custGeom>
              <a:avLst/>
              <a:gdLst>
                <a:gd name="connsiteX0" fmla="*/ 572985 w 1166956"/>
                <a:gd name="connsiteY0" fmla="*/ 0 h 1167767"/>
                <a:gd name="connsiteX1" fmla="*/ 572986 w 1166956"/>
                <a:gd name="connsiteY1" fmla="*/ 602825 h 1167767"/>
                <a:gd name="connsiteX2" fmla="*/ 1166956 w 1166956"/>
                <a:gd name="connsiteY2" fmla="*/ 602825 h 1167767"/>
                <a:gd name="connsiteX3" fmla="*/ 1157050 w 1166956"/>
                <a:gd name="connsiteY3" fmla="*/ 701094 h 1167767"/>
                <a:gd name="connsiteX4" fmla="*/ 584462 w 1166956"/>
                <a:gd name="connsiteY4" fmla="*/ 1167767 h 1167767"/>
                <a:gd name="connsiteX5" fmla="*/ 0 w 1166956"/>
                <a:gd name="connsiteY5" fmla="*/ 583305 h 1167767"/>
                <a:gd name="connsiteX6" fmla="*/ 466673 w 1166956"/>
                <a:gd name="connsiteY6" fmla="*/ 10717 h 1167767"/>
                <a:gd name="connsiteX7" fmla="*/ 572985 w 1166956"/>
                <a:gd name="connsiteY7" fmla="*/ 0 h 1167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6956" h="1167767">
                  <a:moveTo>
                    <a:pt x="572985" y="0"/>
                  </a:moveTo>
                  <a:lnTo>
                    <a:pt x="572986" y="602825"/>
                  </a:lnTo>
                  <a:lnTo>
                    <a:pt x="1166956" y="602825"/>
                  </a:lnTo>
                  <a:lnTo>
                    <a:pt x="1157050" y="701094"/>
                  </a:lnTo>
                  <a:cubicBezTo>
                    <a:pt x="1102551" y="967424"/>
                    <a:pt x="866903" y="1167767"/>
                    <a:pt x="584462" y="1167767"/>
                  </a:cubicBezTo>
                  <a:cubicBezTo>
                    <a:pt x="261673" y="1167767"/>
                    <a:pt x="0" y="906094"/>
                    <a:pt x="0" y="583305"/>
                  </a:cubicBezTo>
                  <a:cubicBezTo>
                    <a:pt x="0" y="300865"/>
                    <a:pt x="200344" y="65216"/>
                    <a:pt x="466673" y="10717"/>
                  </a:cubicBezTo>
                  <a:lnTo>
                    <a:pt x="572985"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LINE 05"/>
          <p:cNvSpPr/>
          <p:nvPr/>
        </p:nvSpPr>
        <p:spPr>
          <a:xfrm>
            <a:off x="7654629" y="4696133"/>
            <a:ext cx="1161868" cy="334649"/>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8000 w 10000"/>
              <a:gd name="connsiteY0" fmla="*/ 10000 h 12333"/>
              <a:gd name="connsiteX1" fmla="*/ 0 w 10000"/>
              <a:gd name="connsiteY1" fmla="*/ 10000 h 12333"/>
              <a:gd name="connsiteX2" fmla="*/ 2000 w 10000"/>
              <a:gd name="connsiteY2" fmla="*/ 0 h 12333"/>
              <a:gd name="connsiteX3" fmla="*/ 10000 w 10000"/>
              <a:gd name="connsiteY3" fmla="*/ 0 h 12333"/>
              <a:gd name="connsiteX4" fmla="*/ 8500 w 10000"/>
              <a:gd name="connsiteY4" fmla="*/ 12333 h 12333"/>
              <a:gd name="connsiteX0" fmla="*/ 8000 w 10000"/>
              <a:gd name="connsiteY0" fmla="*/ 10000 h 10000"/>
              <a:gd name="connsiteX1" fmla="*/ 0 w 10000"/>
              <a:gd name="connsiteY1" fmla="*/ 10000 h 10000"/>
              <a:gd name="connsiteX2" fmla="*/ 2000 w 10000"/>
              <a:gd name="connsiteY2" fmla="*/ 0 h 10000"/>
              <a:gd name="connsiteX3" fmla="*/ 10000 w 10000"/>
              <a:gd name="connsiteY3" fmla="*/ 0 h 10000"/>
              <a:gd name="connsiteX0" fmla="*/ 0 w 10000"/>
              <a:gd name="connsiteY0" fmla="*/ 10000 h 10000"/>
              <a:gd name="connsiteX1" fmla="*/ 2000 w 10000"/>
              <a:gd name="connsiteY1" fmla="*/ 0 h 10000"/>
              <a:gd name="connsiteX2" fmla="*/ 10000 w 10000"/>
              <a:gd name="connsiteY2" fmla="*/ 0 h 10000"/>
              <a:gd name="connsiteX0" fmla="*/ 0 w 10916"/>
              <a:gd name="connsiteY0" fmla="*/ 15759 h 15759"/>
              <a:gd name="connsiteX1" fmla="*/ 2916 w 10916"/>
              <a:gd name="connsiteY1" fmla="*/ 0 h 15759"/>
              <a:gd name="connsiteX2" fmla="*/ 10916 w 10916"/>
              <a:gd name="connsiteY2" fmla="*/ 0 h 15759"/>
              <a:gd name="connsiteX0" fmla="*/ 0 w 10366"/>
              <a:gd name="connsiteY0" fmla="*/ 11920 h 11920"/>
              <a:gd name="connsiteX1" fmla="*/ 2366 w 10366"/>
              <a:gd name="connsiteY1" fmla="*/ 0 h 11920"/>
              <a:gd name="connsiteX2" fmla="*/ 10366 w 10366"/>
              <a:gd name="connsiteY2" fmla="*/ 0 h 11920"/>
              <a:gd name="connsiteX0" fmla="*/ 0 w 10366"/>
              <a:gd name="connsiteY0" fmla="*/ 11920 h 11920"/>
              <a:gd name="connsiteX1" fmla="*/ 2862 w 10366"/>
              <a:gd name="connsiteY1" fmla="*/ 4207 h 11920"/>
              <a:gd name="connsiteX2" fmla="*/ 10366 w 10366"/>
              <a:gd name="connsiteY2" fmla="*/ 0 h 11920"/>
              <a:gd name="connsiteX0" fmla="*/ 0 w 11216"/>
              <a:gd name="connsiteY0" fmla="*/ 7713 h 7713"/>
              <a:gd name="connsiteX1" fmla="*/ 2862 w 11216"/>
              <a:gd name="connsiteY1" fmla="*/ 0 h 7713"/>
              <a:gd name="connsiteX2" fmla="*/ 11216 w 11216"/>
              <a:gd name="connsiteY2" fmla="*/ 0 h 7713"/>
              <a:gd name="connsiteX0" fmla="*/ 0 w 10000"/>
              <a:gd name="connsiteY0" fmla="*/ 10000 h 10000"/>
              <a:gd name="connsiteX1" fmla="*/ 4384 w 10000"/>
              <a:gd name="connsiteY1" fmla="*/ 0 h 10000"/>
              <a:gd name="connsiteX2" fmla="*/ 10000 w 10000"/>
              <a:gd name="connsiteY2" fmla="*/ 0 h 10000"/>
              <a:gd name="connsiteX0" fmla="*/ 0 w 7788"/>
              <a:gd name="connsiteY0" fmla="*/ 0 h 9221"/>
              <a:gd name="connsiteX1" fmla="*/ 2172 w 7788"/>
              <a:gd name="connsiteY1" fmla="*/ 9221 h 9221"/>
              <a:gd name="connsiteX2" fmla="*/ 7788 w 7788"/>
              <a:gd name="connsiteY2" fmla="*/ 9221 h 9221"/>
            </a:gdLst>
            <a:ahLst/>
            <a:cxnLst>
              <a:cxn ang="0">
                <a:pos x="connsiteX0" y="connsiteY0"/>
              </a:cxn>
              <a:cxn ang="0">
                <a:pos x="connsiteX1" y="connsiteY1"/>
              </a:cxn>
              <a:cxn ang="0">
                <a:pos x="connsiteX2" y="connsiteY2"/>
              </a:cxn>
            </a:cxnLst>
            <a:rect l="l" t="t" r="r" b="b"/>
            <a:pathLst>
              <a:path w="7788" h="9221">
                <a:moveTo>
                  <a:pt x="0" y="0"/>
                </a:moveTo>
                <a:lnTo>
                  <a:pt x="2172" y="9221"/>
                </a:lnTo>
                <a:lnTo>
                  <a:pt x="7788" y="9221"/>
                </a:lnTo>
              </a:path>
            </a:pathLst>
          </a:cu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LINE 04"/>
          <p:cNvCxnSpPr/>
          <p:nvPr/>
        </p:nvCxnSpPr>
        <p:spPr>
          <a:xfrm>
            <a:off x="7993930" y="3421930"/>
            <a:ext cx="980388" cy="9427"/>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9" name="LINE 03"/>
          <p:cNvSpPr/>
          <p:nvPr/>
        </p:nvSpPr>
        <p:spPr>
          <a:xfrm>
            <a:off x="7324627" y="1852379"/>
            <a:ext cx="1491870" cy="36292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8000 w 10000"/>
              <a:gd name="connsiteY0" fmla="*/ 10000 h 12333"/>
              <a:gd name="connsiteX1" fmla="*/ 0 w 10000"/>
              <a:gd name="connsiteY1" fmla="*/ 10000 h 12333"/>
              <a:gd name="connsiteX2" fmla="*/ 2000 w 10000"/>
              <a:gd name="connsiteY2" fmla="*/ 0 h 12333"/>
              <a:gd name="connsiteX3" fmla="*/ 10000 w 10000"/>
              <a:gd name="connsiteY3" fmla="*/ 0 h 12333"/>
              <a:gd name="connsiteX4" fmla="*/ 8500 w 10000"/>
              <a:gd name="connsiteY4" fmla="*/ 12333 h 12333"/>
              <a:gd name="connsiteX0" fmla="*/ 8000 w 10000"/>
              <a:gd name="connsiteY0" fmla="*/ 10000 h 10000"/>
              <a:gd name="connsiteX1" fmla="*/ 0 w 10000"/>
              <a:gd name="connsiteY1" fmla="*/ 10000 h 10000"/>
              <a:gd name="connsiteX2" fmla="*/ 2000 w 10000"/>
              <a:gd name="connsiteY2" fmla="*/ 0 h 10000"/>
              <a:gd name="connsiteX3" fmla="*/ 10000 w 10000"/>
              <a:gd name="connsiteY3" fmla="*/ 0 h 10000"/>
              <a:gd name="connsiteX0" fmla="*/ 0 w 10000"/>
              <a:gd name="connsiteY0" fmla="*/ 10000 h 10000"/>
              <a:gd name="connsiteX1" fmla="*/ 2000 w 10000"/>
              <a:gd name="connsiteY1" fmla="*/ 0 h 10000"/>
              <a:gd name="connsiteX2" fmla="*/ 10000 w 10000"/>
              <a:gd name="connsiteY2" fmla="*/ 0 h 10000"/>
              <a:gd name="connsiteX0" fmla="*/ 0 w 10916"/>
              <a:gd name="connsiteY0" fmla="*/ 15759 h 15759"/>
              <a:gd name="connsiteX1" fmla="*/ 2916 w 10916"/>
              <a:gd name="connsiteY1" fmla="*/ 0 h 15759"/>
              <a:gd name="connsiteX2" fmla="*/ 10916 w 10916"/>
              <a:gd name="connsiteY2" fmla="*/ 0 h 15759"/>
              <a:gd name="connsiteX0" fmla="*/ 0 w 10366"/>
              <a:gd name="connsiteY0" fmla="*/ 11920 h 11920"/>
              <a:gd name="connsiteX1" fmla="*/ 2366 w 10366"/>
              <a:gd name="connsiteY1" fmla="*/ 0 h 11920"/>
              <a:gd name="connsiteX2" fmla="*/ 10366 w 10366"/>
              <a:gd name="connsiteY2" fmla="*/ 0 h 11920"/>
              <a:gd name="connsiteX0" fmla="*/ 0 w 10366"/>
              <a:gd name="connsiteY0" fmla="*/ 11920 h 11920"/>
              <a:gd name="connsiteX1" fmla="*/ 2862 w 10366"/>
              <a:gd name="connsiteY1" fmla="*/ 4207 h 11920"/>
              <a:gd name="connsiteX2" fmla="*/ 10366 w 10366"/>
              <a:gd name="connsiteY2" fmla="*/ 0 h 11920"/>
              <a:gd name="connsiteX0" fmla="*/ 0 w 11216"/>
              <a:gd name="connsiteY0" fmla="*/ 7713 h 7713"/>
              <a:gd name="connsiteX1" fmla="*/ 2862 w 11216"/>
              <a:gd name="connsiteY1" fmla="*/ 0 h 7713"/>
              <a:gd name="connsiteX2" fmla="*/ 11216 w 11216"/>
              <a:gd name="connsiteY2" fmla="*/ 0 h 7713"/>
            </a:gdLst>
            <a:ahLst/>
            <a:cxnLst>
              <a:cxn ang="0">
                <a:pos x="connsiteX0" y="connsiteY0"/>
              </a:cxn>
              <a:cxn ang="0">
                <a:pos x="connsiteX1" y="connsiteY1"/>
              </a:cxn>
              <a:cxn ang="0">
                <a:pos x="connsiteX2" y="connsiteY2"/>
              </a:cxn>
            </a:cxnLst>
            <a:rect l="l" t="t" r="r" b="b"/>
            <a:pathLst>
              <a:path w="11216" h="7713">
                <a:moveTo>
                  <a:pt x="0" y="7713"/>
                </a:moveTo>
                <a:lnTo>
                  <a:pt x="2862" y="0"/>
                </a:lnTo>
                <a:lnTo>
                  <a:pt x="11216" y="0"/>
                </a:lnTo>
              </a:path>
            </a:pathLst>
          </a:cu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3" name="LINE 02"/>
          <p:cNvCxnSpPr/>
          <p:nvPr/>
        </p:nvCxnSpPr>
        <p:spPr>
          <a:xfrm>
            <a:off x="2262433" y="3223967"/>
            <a:ext cx="1754957" cy="10998"/>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LINE 01"/>
          <p:cNvCxnSpPr/>
          <p:nvPr/>
        </p:nvCxnSpPr>
        <p:spPr>
          <a:xfrm>
            <a:off x="359954" y="2014409"/>
            <a:ext cx="350982" cy="0"/>
          </a:xfrm>
          <a:prstGeom prst="line">
            <a:avLst/>
          </a:prstGeom>
          <a:ln w="38100">
            <a:solidFill>
              <a:srgbClr val="EC1D23"/>
            </a:solidFill>
          </a:ln>
        </p:spPr>
        <p:style>
          <a:lnRef idx="1">
            <a:schemeClr val="accent1"/>
          </a:lnRef>
          <a:fillRef idx="0">
            <a:schemeClr val="accent1"/>
          </a:fillRef>
          <a:effectRef idx="0">
            <a:schemeClr val="accent1"/>
          </a:effectRef>
          <a:fontRef idx="minor">
            <a:schemeClr val="tx1"/>
          </a:fontRef>
        </p:style>
      </p:cxnSp>
      <p:grpSp>
        <p:nvGrpSpPr>
          <p:cNvPr id="52" name="LEGEND"/>
          <p:cNvGrpSpPr/>
          <p:nvPr/>
        </p:nvGrpSpPr>
        <p:grpSpPr>
          <a:xfrm>
            <a:off x="1583757" y="6114190"/>
            <a:ext cx="7893940" cy="163776"/>
            <a:chOff x="1583757" y="6114190"/>
            <a:chExt cx="7893940" cy="163776"/>
          </a:xfrm>
        </p:grpSpPr>
        <p:sp>
          <p:nvSpPr>
            <p:cNvPr id="29" name="Rectangle 04"/>
            <p:cNvSpPr/>
            <p:nvPr/>
          </p:nvSpPr>
          <p:spPr>
            <a:xfrm>
              <a:off x="8972729" y="6114190"/>
              <a:ext cx="504968" cy="163773"/>
            </a:xfrm>
            <a:prstGeom prst="rect">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8" name="Rectangle 03"/>
            <p:cNvSpPr/>
            <p:nvPr/>
          </p:nvSpPr>
          <p:spPr>
            <a:xfrm>
              <a:off x="6815349" y="6114193"/>
              <a:ext cx="504968" cy="163773"/>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Rectangle 02"/>
            <p:cNvSpPr/>
            <p:nvPr/>
          </p:nvSpPr>
          <p:spPr>
            <a:xfrm>
              <a:off x="4201235" y="6114193"/>
              <a:ext cx="504968" cy="163773"/>
            </a:xfrm>
            <a:prstGeom prst="rect">
              <a:avLst/>
            </a:prstGeom>
            <a:solidFill>
              <a:srgbClr val="0DA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Rectangle 01"/>
            <p:cNvSpPr/>
            <p:nvPr/>
          </p:nvSpPr>
          <p:spPr>
            <a:xfrm>
              <a:off x="1583757" y="6114190"/>
              <a:ext cx="504968" cy="16377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1" name="TEXT (LEGEND)"/>
          <p:cNvGrpSpPr/>
          <p:nvPr/>
        </p:nvGrpSpPr>
        <p:grpSpPr>
          <a:xfrm>
            <a:off x="2262432" y="6057576"/>
            <a:ext cx="8622465" cy="277002"/>
            <a:chOff x="2262432" y="6057576"/>
            <a:chExt cx="8622465" cy="277002"/>
          </a:xfrm>
        </p:grpSpPr>
        <p:sp>
          <p:nvSpPr>
            <p:cNvPr id="36" name="TEXT 04"/>
            <p:cNvSpPr txBox="1"/>
            <p:nvPr/>
          </p:nvSpPr>
          <p:spPr>
            <a:xfrm>
              <a:off x="9551778" y="6057576"/>
              <a:ext cx="1333119"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INFORMATION</a:t>
              </a:r>
              <a:endParaRPr lang="en-US" sz="1200" dirty="0">
                <a:solidFill>
                  <a:prstClr val="black"/>
                </a:solidFill>
                <a:latin typeface="Montserrat SemiBold" panose="00000700000000000000" pitchFamily="50" charset="0"/>
              </a:endParaRPr>
            </a:p>
          </p:txBody>
        </p:sp>
        <p:sp>
          <p:nvSpPr>
            <p:cNvPr id="34" name="TEXT 03"/>
            <p:cNvSpPr txBox="1"/>
            <p:nvPr/>
          </p:nvSpPr>
          <p:spPr>
            <a:xfrm>
              <a:off x="7494024" y="6057579"/>
              <a:ext cx="130499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SELF SERVICE</a:t>
              </a:r>
              <a:endParaRPr lang="en-US" sz="1200" dirty="0">
                <a:solidFill>
                  <a:prstClr val="black"/>
                </a:solidFill>
                <a:latin typeface="Montserrat SemiBold" panose="00000700000000000000" pitchFamily="50" charset="0"/>
              </a:endParaRPr>
            </a:p>
          </p:txBody>
        </p:sp>
        <p:sp>
          <p:nvSpPr>
            <p:cNvPr id="32" name="TEXT 02"/>
            <p:cNvSpPr txBox="1"/>
            <p:nvPr/>
          </p:nvSpPr>
          <p:spPr>
            <a:xfrm>
              <a:off x="4879910" y="6057578"/>
              <a:ext cx="186135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REQUEST POOLING</a:t>
              </a:r>
              <a:endParaRPr lang="en-US" sz="1200" dirty="0">
                <a:solidFill>
                  <a:prstClr val="black"/>
                </a:solidFill>
                <a:latin typeface="Montserrat SemiBold" panose="00000700000000000000" pitchFamily="50" charset="0"/>
              </a:endParaRPr>
            </a:p>
          </p:txBody>
        </p:sp>
        <p:sp>
          <p:nvSpPr>
            <p:cNvPr id="31" name="TEXT 01"/>
            <p:cNvSpPr txBox="1"/>
            <p:nvPr/>
          </p:nvSpPr>
          <p:spPr>
            <a:xfrm>
              <a:off x="2262432" y="6057578"/>
              <a:ext cx="186135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RESOURCE POOLING</a:t>
              </a:r>
              <a:endParaRPr lang="en-US" sz="1200" dirty="0">
                <a:solidFill>
                  <a:prstClr val="black"/>
                </a:solidFill>
                <a:latin typeface="Montserrat SemiBold" panose="00000700000000000000" pitchFamily="50" charset="0"/>
              </a:endParaRPr>
            </a:p>
          </p:txBody>
        </p:sp>
      </p:grpSp>
      <p:grpSp>
        <p:nvGrpSpPr>
          <p:cNvPr id="47" name="TEXT (INFORMATION)"/>
          <p:cNvGrpSpPr/>
          <p:nvPr/>
        </p:nvGrpSpPr>
        <p:grpSpPr>
          <a:xfrm>
            <a:off x="9069821" y="4586458"/>
            <a:ext cx="2380056" cy="769706"/>
            <a:chOff x="9069821" y="4586458"/>
            <a:chExt cx="2380056" cy="769706"/>
          </a:xfrm>
        </p:grpSpPr>
        <p:sp>
          <p:nvSpPr>
            <p:cNvPr id="41" name="SUB 04"/>
            <p:cNvSpPr txBox="1"/>
            <p:nvPr/>
          </p:nvSpPr>
          <p:spPr>
            <a:xfrm>
              <a:off x="9082713" y="4586458"/>
              <a:ext cx="1333119"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INFORMATION</a:t>
              </a:r>
              <a:endParaRPr lang="en-US" sz="1200" dirty="0">
                <a:solidFill>
                  <a:prstClr val="black"/>
                </a:solidFill>
                <a:latin typeface="Montserrat SemiBold" panose="00000700000000000000" pitchFamily="50" charset="0"/>
              </a:endParaRPr>
            </a:p>
          </p:txBody>
        </p:sp>
        <p:sp>
          <p:nvSpPr>
            <p:cNvPr id="40" name="TEXT 04"/>
            <p:cNvSpPr txBox="1"/>
            <p:nvPr/>
          </p:nvSpPr>
          <p:spPr>
            <a:xfrm>
              <a:off x="9069821" y="4779083"/>
              <a:ext cx="2380056" cy="577081"/>
            </a:xfrm>
            <a:prstGeom prst="rect">
              <a:avLst/>
            </a:prstGeom>
            <a:noFill/>
          </p:spPr>
          <p:txBody>
            <a:bodyPr wrap="square" rtlCol="0">
              <a:spAutoFit/>
            </a:bodyPr>
            <a:lstStyle/>
            <a:p>
              <a:pPr>
                <a:lnSpc>
                  <a:spcPct val="150000"/>
                </a:lnSpc>
              </a:pPr>
              <a:r>
                <a:rPr lang="en-US" sz="700" dirty="0" err="1">
                  <a:solidFill>
                    <a:srgbClr val="E7E6E6">
                      <a:lumMod val="50000"/>
                    </a:srgbClr>
                  </a:solidFill>
                  <a:latin typeface="Montserrat" panose="00000500000000000000" pitchFamily="50" charset="0"/>
                </a:rPr>
                <a:t>Lorem</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ipsum</a:t>
              </a:r>
              <a:r>
                <a:rPr lang="en-US" sz="700" dirty="0">
                  <a:solidFill>
                    <a:srgbClr val="E7E6E6">
                      <a:lumMod val="50000"/>
                    </a:srgbClr>
                  </a:solidFill>
                  <a:latin typeface="Montserrat" panose="00000500000000000000" pitchFamily="50" charset="0"/>
                </a:rPr>
                <a:t> dolor sit </a:t>
              </a:r>
              <a:r>
                <a:rPr lang="en-US" sz="700" dirty="0" err="1">
                  <a:solidFill>
                    <a:srgbClr val="E7E6E6">
                      <a:lumMod val="50000"/>
                    </a:srgbClr>
                  </a:solidFill>
                  <a:latin typeface="Montserrat" panose="00000500000000000000" pitchFamily="50" charset="0"/>
                </a:rPr>
                <a:t>amet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consectetur</a:t>
              </a:r>
              <a:r>
                <a:rPr lang="en-US" sz="700" dirty="0">
                  <a:solidFill>
                    <a:srgbClr val="E7E6E6">
                      <a:lumMod val="50000"/>
                    </a:srgbClr>
                  </a:solidFill>
                  <a:latin typeface="Montserrat" panose="00000500000000000000" pitchFamily="50" charset="0"/>
                </a:rPr>
                <a:t> </a:t>
              </a:r>
              <a:r>
                <a:rPr lang="en-US" sz="700" dirty="0" err="1" smtClean="0">
                  <a:solidFill>
                    <a:srgbClr val="E7E6E6">
                      <a:lumMod val="50000"/>
                    </a:srgbClr>
                  </a:solidFill>
                  <a:latin typeface="Montserrat" panose="00000500000000000000" pitchFamily="50" charset="0"/>
                </a:rPr>
                <a:t>adipi</a:t>
              </a:r>
              <a:r>
                <a:rPr lang="en-US" sz="700" dirty="0" smtClean="0">
                  <a:solidFill>
                    <a:srgbClr val="E7E6E6">
                      <a:lumMod val="50000"/>
                    </a:srgbClr>
                  </a:solidFill>
                  <a:latin typeface="Montserrat" panose="00000500000000000000" pitchFamily="50" charset="0"/>
                </a:rPr>
                <a:t>-</a:t>
              </a:r>
            </a:p>
            <a:p>
              <a:pPr>
                <a:lnSpc>
                  <a:spcPct val="150000"/>
                </a:lnSpc>
              </a:pPr>
              <a:r>
                <a:rPr lang="en-US" sz="700" dirty="0" err="1" smtClean="0">
                  <a:solidFill>
                    <a:srgbClr val="E7E6E6">
                      <a:lumMod val="50000"/>
                    </a:srgbClr>
                  </a:solidFill>
                  <a:latin typeface="Montserrat" panose="00000500000000000000" pitchFamily="50" charset="0"/>
                </a:rPr>
                <a:t>scing</a:t>
              </a:r>
              <a:r>
                <a:rPr lang="en-US" sz="700" dirty="0" smtClean="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elit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sed</a:t>
              </a:r>
              <a:r>
                <a:rPr lang="en-US" sz="700" dirty="0">
                  <a:solidFill>
                    <a:srgbClr val="E7E6E6">
                      <a:lumMod val="50000"/>
                    </a:srgbClr>
                  </a:solidFill>
                  <a:latin typeface="Montserrat" panose="00000500000000000000" pitchFamily="50" charset="0"/>
                </a:rPr>
                <a:t> do </a:t>
              </a:r>
              <a:r>
                <a:rPr lang="en-US" sz="700" dirty="0" err="1">
                  <a:solidFill>
                    <a:srgbClr val="E7E6E6">
                      <a:lumMod val="50000"/>
                    </a:srgbClr>
                  </a:solidFill>
                  <a:latin typeface="Montserrat" panose="00000500000000000000" pitchFamily="50" charset="0"/>
                </a:rPr>
                <a:t>eiusmod</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tempor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incididunt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labore</a:t>
              </a:r>
              <a:r>
                <a:rPr lang="en-US" sz="700" dirty="0">
                  <a:solidFill>
                    <a:srgbClr val="E7E6E6">
                      <a:lumMod val="50000"/>
                    </a:srgbClr>
                  </a:solidFill>
                  <a:latin typeface="Montserrat" panose="00000500000000000000" pitchFamily="50" charset="0"/>
                </a:rPr>
                <a:t> et </a:t>
              </a:r>
              <a:r>
                <a:rPr lang="en-US" sz="700" dirty="0" err="1">
                  <a:solidFill>
                    <a:srgbClr val="E7E6E6">
                      <a:lumMod val="50000"/>
                    </a:srgbClr>
                  </a:solidFill>
                  <a:latin typeface="Montserrat" panose="00000500000000000000" pitchFamily="50" charset="0"/>
                </a:rPr>
                <a:t>dolore</a:t>
              </a:r>
              <a:r>
                <a:rPr lang="en-US" sz="700" dirty="0">
                  <a:solidFill>
                    <a:srgbClr val="E7E6E6">
                      <a:lumMod val="50000"/>
                    </a:srgbClr>
                  </a:solidFill>
                  <a:latin typeface="Montserrat" panose="00000500000000000000" pitchFamily="50" charset="0"/>
                </a:rPr>
                <a:t> magna </a:t>
              </a:r>
              <a:r>
                <a:rPr lang="en-US" sz="700" dirty="0" err="1" smtClean="0">
                  <a:solidFill>
                    <a:srgbClr val="E7E6E6">
                      <a:lumMod val="50000"/>
                    </a:srgbClr>
                  </a:solidFill>
                  <a:latin typeface="Montserrat" panose="00000500000000000000" pitchFamily="50" charset="0"/>
                </a:rPr>
                <a:t>aliqua</a:t>
              </a:r>
              <a:endParaRPr lang="en-US" sz="700" dirty="0">
                <a:solidFill>
                  <a:srgbClr val="E7E6E6">
                    <a:lumMod val="50000"/>
                  </a:srgbClr>
                </a:solidFill>
                <a:latin typeface="Montserrat" panose="00000500000000000000" pitchFamily="50" charset="0"/>
              </a:endParaRPr>
            </a:p>
          </p:txBody>
        </p:sp>
      </p:grpSp>
      <p:grpSp>
        <p:nvGrpSpPr>
          <p:cNvPr id="48" name="TEXT (SELF SERVICE)"/>
          <p:cNvGrpSpPr/>
          <p:nvPr/>
        </p:nvGrpSpPr>
        <p:grpSpPr>
          <a:xfrm>
            <a:off x="9074762" y="3136980"/>
            <a:ext cx="2380056" cy="762249"/>
            <a:chOff x="9074762" y="3136980"/>
            <a:chExt cx="2380056" cy="762249"/>
          </a:xfrm>
        </p:grpSpPr>
        <p:sp>
          <p:nvSpPr>
            <p:cNvPr id="39" name="SUB 03"/>
            <p:cNvSpPr txBox="1"/>
            <p:nvPr/>
          </p:nvSpPr>
          <p:spPr>
            <a:xfrm>
              <a:off x="9074762" y="3322148"/>
              <a:ext cx="2380056" cy="577081"/>
            </a:xfrm>
            <a:prstGeom prst="rect">
              <a:avLst/>
            </a:prstGeom>
            <a:noFill/>
          </p:spPr>
          <p:txBody>
            <a:bodyPr wrap="square" rtlCol="0">
              <a:spAutoFit/>
            </a:bodyPr>
            <a:lstStyle/>
            <a:p>
              <a:pPr>
                <a:lnSpc>
                  <a:spcPct val="150000"/>
                </a:lnSpc>
              </a:pPr>
              <a:r>
                <a:rPr lang="en-US" sz="700" dirty="0" err="1">
                  <a:solidFill>
                    <a:srgbClr val="E7E6E6">
                      <a:lumMod val="50000"/>
                    </a:srgbClr>
                  </a:solidFill>
                  <a:latin typeface="Montserrat" panose="00000500000000000000" pitchFamily="50" charset="0"/>
                </a:rPr>
                <a:t>Lorem</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ipsum</a:t>
              </a:r>
              <a:r>
                <a:rPr lang="en-US" sz="700" dirty="0">
                  <a:solidFill>
                    <a:srgbClr val="E7E6E6">
                      <a:lumMod val="50000"/>
                    </a:srgbClr>
                  </a:solidFill>
                  <a:latin typeface="Montserrat" panose="00000500000000000000" pitchFamily="50" charset="0"/>
                </a:rPr>
                <a:t> dolor sit </a:t>
              </a:r>
              <a:r>
                <a:rPr lang="en-US" sz="700" dirty="0" err="1">
                  <a:solidFill>
                    <a:srgbClr val="E7E6E6">
                      <a:lumMod val="50000"/>
                    </a:srgbClr>
                  </a:solidFill>
                  <a:latin typeface="Montserrat" panose="00000500000000000000" pitchFamily="50" charset="0"/>
                </a:rPr>
                <a:t>amet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consectetur</a:t>
              </a:r>
              <a:r>
                <a:rPr lang="en-US" sz="700" dirty="0">
                  <a:solidFill>
                    <a:srgbClr val="E7E6E6">
                      <a:lumMod val="50000"/>
                    </a:srgbClr>
                  </a:solidFill>
                  <a:latin typeface="Montserrat" panose="00000500000000000000" pitchFamily="50" charset="0"/>
                </a:rPr>
                <a:t> </a:t>
              </a:r>
              <a:r>
                <a:rPr lang="en-US" sz="700" dirty="0" err="1" smtClean="0">
                  <a:solidFill>
                    <a:srgbClr val="E7E6E6">
                      <a:lumMod val="50000"/>
                    </a:srgbClr>
                  </a:solidFill>
                  <a:latin typeface="Montserrat" panose="00000500000000000000" pitchFamily="50" charset="0"/>
                </a:rPr>
                <a:t>adipi</a:t>
              </a:r>
              <a:r>
                <a:rPr lang="en-US" sz="700" dirty="0" smtClean="0">
                  <a:solidFill>
                    <a:srgbClr val="E7E6E6">
                      <a:lumMod val="50000"/>
                    </a:srgbClr>
                  </a:solidFill>
                  <a:latin typeface="Montserrat" panose="00000500000000000000" pitchFamily="50" charset="0"/>
                </a:rPr>
                <a:t>-</a:t>
              </a:r>
            </a:p>
            <a:p>
              <a:pPr>
                <a:lnSpc>
                  <a:spcPct val="150000"/>
                </a:lnSpc>
              </a:pPr>
              <a:r>
                <a:rPr lang="en-US" sz="700" dirty="0" err="1" smtClean="0">
                  <a:solidFill>
                    <a:srgbClr val="E7E6E6">
                      <a:lumMod val="50000"/>
                    </a:srgbClr>
                  </a:solidFill>
                  <a:latin typeface="Montserrat" panose="00000500000000000000" pitchFamily="50" charset="0"/>
                </a:rPr>
                <a:t>scing</a:t>
              </a:r>
              <a:r>
                <a:rPr lang="en-US" sz="700" dirty="0" smtClean="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elit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sed</a:t>
              </a:r>
              <a:r>
                <a:rPr lang="en-US" sz="700" dirty="0">
                  <a:solidFill>
                    <a:srgbClr val="E7E6E6">
                      <a:lumMod val="50000"/>
                    </a:srgbClr>
                  </a:solidFill>
                  <a:latin typeface="Montserrat" panose="00000500000000000000" pitchFamily="50" charset="0"/>
                </a:rPr>
                <a:t> do </a:t>
              </a:r>
              <a:r>
                <a:rPr lang="en-US" sz="700" dirty="0" err="1">
                  <a:solidFill>
                    <a:srgbClr val="E7E6E6">
                      <a:lumMod val="50000"/>
                    </a:srgbClr>
                  </a:solidFill>
                  <a:latin typeface="Montserrat" panose="00000500000000000000" pitchFamily="50" charset="0"/>
                </a:rPr>
                <a:t>eiusmod</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tempor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incididunt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labore</a:t>
              </a:r>
              <a:r>
                <a:rPr lang="en-US" sz="700" dirty="0">
                  <a:solidFill>
                    <a:srgbClr val="E7E6E6">
                      <a:lumMod val="50000"/>
                    </a:srgbClr>
                  </a:solidFill>
                  <a:latin typeface="Montserrat" panose="00000500000000000000" pitchFamily="50" charset="0"/>
                </a:rPr>
                <a:t> et </a:t>
              </a:r>
              <a:r>
                <a:rPr lang="en-US" sz="700" dirty="0" err="1">
                  <a:solidFill>
                    <a:srgbClr val="E7E6E6">
                      <a:lumMod val="50000"/>
                    </a:srgbClr>
                  </a:solidFill>
                  <a:latin typeface="Montserrat" panose="00000500000000000000" pitchFamily="50" charset="0"/>
                </a:rPr>
                <a:t>dolore</a:t>
              </a:r>
              <a:r>
                <a:rPr lang="en-US" sz="700" dirty="0">
                  <a:solidFill>
                    <a:srgbClr val="E7E6E6">
                      <a:lumMod val="50000"/>
                    </a:srgbClr>
                  </a:solidFill>
                  <a:latin typeface="Montserrat" panose="00000500000000000000" pitchFamily="50" charset="0"/>
                </a:rPr>
                <a:t> magna </a:t>
              </a:r>
              <a:r>
                <a:rPr lang="en-US" sz="700" dirty="0" err="1" smtClean="0">
                  <a:solidFill>
                    <a:srgbClr val="E7E6E6">
                      <a:lumMod val="50000"/>
                    </a:srgbClr>
                  </a:solidFill>
                  <a:latin typeface="Montserrat" panose="00000500000000000000" pitchFamily="50" charset="0"/>
                </a:rPr>
                <a:t>aliqua</a:t>
              </a:r>
              <a:endParaRPr lang="en-US" sz="700" dirty="0">
                <a:solidFill>
                  <a:srgbClr val="E7E6E6">
                    <a:lumMod val="50000"/>
                  </a:srgbClr>
                </a:solidFill>
                <a:latin typeface="Montserrat" panose="00000500000000000000" pitchFamily="50" charset="0"/>
              </a:endParaRPr>
            </a:p>
          </p:txBody>
        </p:sp>
        <p:sp>
          <p:nvSpPr>
            <p:cNvPr id="35" name="TEXT 03"/>
            <p:cNvSpPr txBox="1"/>
            <p:nvPr/>
          </p:nvSpPr>
          <p:spPr>
            <a:xfrm>
              <a:off x="9082713" y="3136980"/>
              <a:ext cx="130499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SELF SERVICE</a:t>
              </a:r>
              <a:endParaRPr lang="en-US" sz="1200" dirty="0">
                <a:solidFill>
                  <a:prstClr val="black"/>
                </a:solidFill>
                <a:latin typeface="Montserrat SemiBold" panose="00000700000000000000" pitchFamily="50" charset="0"/>
              </a:endParaRPr>
            </a:p>
          </p:txBody>
        </p:sp>
      </p:grpSp>
      <p:grpSp>
        <p:nvGrpSpPr>
          <p:cNvPr id="49" name="TEXT (REQUEST POOLING)"/>
          <p:cNvGrpSpPr/>
          <p:nvPr/>
        </p:nvGrpSpPr>
        <p:grpSpPr>
          <a:xfrm>
            <a:off x="9069821" y="1662786"/>
            <a:ext cx="3111523" cy="628944"/>
            <a:chOff x="9069821" y="1662786"/>
            <a:chExt cx="3111523" cy="628944"/>
          </a:xfrm>
        </p:grpSpPr>
        <p:sp>
          <p:nvSpPr>
            <p:cNvPr id="38" name="SUB 02"/>
            <p:cNvSpPr txBox="1"/>
            <p:nvPr/>
          </p:nvSpPr>
          <p:spPr>
            <a:xfrm>
              <a:off x="9069821" y="1876232"/>
              <a:ext cx="3111523" cy="415498"/>
            </a:xfrm>
            <a:prstGeom prst="rect">
              <a:avLst/>
            </a:prstGeom>
            <a:noFill/>
          </p:spPr>
          <p:txBody>
            <a:bodyPr wrap="square" rtlCol="0">
              <a:spAutoFit/>
            </a:bodyPr>
            <a:lstStyle/>
            <a:p>
              <a:pPr>
                <a:lnSpc>
                  <a:spcPct val="150000"/>
                </a:lnSpc>
              </a:pPr>
              <a:r>
                <a:rPr lang="en-US" sz="700" dirty="0" err="1">
                  <a:solidFill>
                    <a:srgbClr val="E7E6E6">
                      <a:lumMod val="50000"/>
                    </a:srgbClr>
                  </a:solidFill>
                  <a:latin typeface="Montserrat" panose="00000500000000000000" pitchFamily="50" charset="0"/>
                </a:rPr>
                <a:t>Lorem</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ipsum</a:t>
              </a:r>
              <a:r>
                <a:rPr lang="en-US" sz="700" dirty="0">
                  <a:solidFill>
                    <a:srgbClr val="E7E6E6">
                      <a:lumMod val="50000"/>
                    </a:srgbClr>
                  </a:solidFill>
                  <a:latin typeface="Montserrat" panose="00000500000000000000" pitchFamily="50" charset="0"/>
                </a:rPr>
                <a:t> dolor sit </a:t>
              </a:r>
              <a:r>
                <a:rPr lang="en-US" sz="700" dirty="0" err="1">
                  <a:solidFill>
                    <a:srgbClr val="E7E6E6">
                      <a:lumMod val="50000"/>
                    </a:srgbClr>
                  </a:solidFill>
                  <a:latin typeface="Montserrat" panose="00000500000000000000" pitchFamily="50" charset="0"/>
                </a:rPr>
                <a:t>amet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consectetur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adipiscing</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elit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sed</a:t>
              </a:r>
              <a:r>
                <a:rPr lang="en-US" sz="700" dirty="0">
                  <a:solidFill>
                    <a:srgbClr val="E7E6E6">
                      <a:lumMod val="50000"/>
                    </a:srgbClr>
                  </a:solidFill>
                  <a:latin typeface="Montserrat" panose="00000500000000000000" pitchFamily="50" charset="0"/>
                </a:rPr>
                <a:t> do </a:t>
              </a:r>
              <a:r>
                <a:rPr lang="en-US" sz="700" dirty="0" err="1">
                  <a:solidFill>
                    <a:srgbClr val="E7E6E6">
                      <a:lumMod val="50000"/>
                    </a:srgbClr>
                  </a:solidFill>
                  <a:latin typeface="Montserrat" panose="00000500000000000000" pitchFamily="50" charset="0"/>
                </a:rPr>
                <a:t>eiusmod</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tempor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incididunt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labore</a:t>
              </a:r>
              <a:r>
                <a:rPr lang="en-US" sz="700" dirty="0">
                  <a:solidFill>
                    <a:srgbClr val="E7E6E6">
                      <a:lumMod val="50000"/>
                    </a:srgbClr>
                  </a:solidFill>
                  <a:latin typeface="Montserrat" panose="00000500000000000000" pitchFamily="50" charset="0"/>
                </a:rPr>
                <a:t> et </a:t>
              </a:r>
              <a:r>
                <a:rPr lang="en-US" sz="700" dirty="0" err="1">
                  <a:solidFill>
                    <a:srgbClr val="E7E6E6">
                      <a:lumMod val="50000"/>
                    </a:srgbClr>
                  </a:solidFill>
                  <a:latin typeface="Montserrat" panose="00000500000000000000" pitchFamily="50" charset="0"/>
                </a:rPr>
                <a:t>dolore</a:t>
              </a:r>
              <a:r>
                <a:rPr lang="en-US" sz="700" dirty="0">
                  <a:solidFill>
                    <a:srgbClr val="E7E6E6">
                      <a:lumMod val="50000"/>
                    </a:srgbClr>
                  </a:solidFill>
                  <a:latin typeface="Montserrat" panose="00000500000000000000" pitchFamily="50" charset="0"/>
                </a:rPr>
                <a:t> magna </a:t>
              </a:r>
              <a:r>
                <a:rPr lang="en-US" sz="700" dirty="0" err="1" smtClean="0">
                  <a:solidFill>
                    <a:srgbClr val="E7E6E6">
                      <a:lumMod val="50000"/>
                    </a:srgbClr>
                  </a:solidFill>
                  <a:latin typeface="Montserrat" panose="00000500000000000000" pitchFamily="50" charset="0"/>
                </a:rPr>
                <a:t>aliqua</a:t>
              </a:r>
              <a:endParaRPr lang="en-US" sz="700" dirty="0">
                <a:solidFill>
                  <a:srgbClr val="E7E6E6">
                    <a:lumMod val="50000"/>
                  </a:srgbClr>
                </a:solidFill>
                <a:latin typeface="Montserrat" panose="00000500000000000000" pitchFamily="50" charset="0"/>
              </a:endParaRPr>
            </a:p>
          </p:txBody>
        </p:sp>
        <p:sp>
          <p:nvSpPr>
            <p:cNvPr id="33" name="TEXT 02"/>
            <p:cNvSpPr txBox="1"/>
            <p:nvPr/>
          </p:nvSpPr>
          <p:spPr>
            <a:xfrm>
              <a:off x="9082713" y="1662786"/>
              <a:ext cx="186135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REQUEST POOLING</a:t>
              </a:r>
              <a:endParaRPr lang="en-US" sz="1200" dirty="0">
                <a:solidFill>
                  <a:prstClr val="black"/>
                </a:solidFill>
                <a:latin typeface="Montserrat SemiBold" panose="00000700000000000000" pitchFamily="50" charset="0"/>
              </a:endParaRPr>
            </a:p>
          </p:txBody>
        </p:sp>
      </p:grpSp>
      <p:grpSp>
        <p:nvGrpSpPr>
          <p:cNvPr id="50" name="TEXT (RESOURCE POOLING)"/>
          <p:cNvGrpSpPr/>
          <p:nvPr/>
        </p:nvGrpSpPr>
        <p:grpSpPr>
          <a:xfrm>
            <a:off x="245737" y="2909443"/>
            <a:ext cx="2016695" cy="1273464"/>
            <a:chOff x="245737" y="2909443"/>
            <a:chExt cx="2016695" cy="1273464"/>
          </a:xfrm>
        </p:grpSpPr>
        <p:sp>
          <p:nvSpPr>
            <p:cNvPr id="37" name="SUB 01"/>
            <p:cNvSpPr txBox="1"/>
            <p:nvPr/>
          </p:nvSpPr>
          <p:spPr>
            <a:xfrm>
              <a:off x="245737" y="3121078"/>
              <a:ext cx="2016695" cy="1061829"/>
            </a:xfrm>
            <a:prstGeom prst="rect">
              <a:avLst/>
            </a:prstGeom>
            <a:noFill/>
          </p:spPr>
          <p:txBody>
            <a:bodyPr wrap="square" rtlCol="0">
              <a:spAutoFit/>
            </a:bodyPr>
            <a:lstStyle/>
            <a:p>
              <a:pPr>
                <a:lnSpc>
                  <a:spcPct val="150000"/>
                </a:lnSpc>
              </a:pPr>
              <a:r>
                <a:rPr lang="en-US" sz="700" dirty="0" err="1">
                  <a:solidFill>
                    <a:srgbClr val="E7E6E6">
                      <a:lumMod val="50000"/>
                    </a:srgbClr>
                  </a:solidFill>
                  <a:latin typeface="Montserrat" panose="00000500000000000000" pitchFamily="50" charset="0"/>
                </a:rPr>
                <a:t>Lorem</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ipsum</a:t>
              </a:r>
              <a:r>
                <a:rPr lang="en-US" sz="700" dirty="0">
                  <a:solidFill>
                    <a:srgbClr val="E7E6E6">
                      <a:lumMod val="50000"/>
                    </a:srgbClr>
                  </a:solidFill>
                  <a:latin typeface="Montserrat" panose="00000500000000000000" pitchFamily="50" charset="0"/>
                </a:rPr>
                <a:t> dolor sit </a:t>
              </a:r>
              <a:r>
                <a:rPr lang="en-US" sz="700" dirty="0" err="1">
                  <a:solidFill>
                    <a:srgbClr val="E7E6E6">
                      <a:lumMod val="50000"/>
                    </a:srgbClr>
                  </a:solidFill>
                  <a:latin typeface="Montserrat" panose="00000500000000000000" pitchFamily="50" charset="0"/>
                </a:rPr>
                <a:t>amet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consectetur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adipiscing</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elit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sed</a:t>
              </a:r>
              <a:r>
                <a:rPr lang="en-US" sz="700" dirty="0">
                  <a:solidFill>
                    <a:srgbClr val="E7E6E6">
                      <a:lumMod val="50000"/>
                    </a:srgbClr>
                  </a:solidFill>
                  <a:latin typeface="Montserrat" panose="00000500000000000000" pitchFamily="50" charset="0"/>
                </a:rPr>
                <a:t> do </a:t>
              </a:r>
              <a:r>
                <a:rPr lang="en-US" sz="700" dirty="0" err="1">
                  <a:solidFill>
                    <a:srgbClr val="E7E6E6">
                      <a:lumMod val="50000"/>
                    </a:srgbClr>
                  </a:solidFill>
                  <a:latin typeface="Montserrat" panose="00000500000000000000" pitchFamily="50" charset="0"/>
                </a:rPr>
                <a:t>eiusmod</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tempor</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incididunt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labore</a:t>
              </a:r>
              <a:r>
                <a:rPr lang="en-US" sz="700" dirty="0">
                  <a:solidFill>
                    <a:srgbClr val="E7E6E6">
                      <a:lumMod val="50000"/>
                    </a:srgbClr>
                  </a:solidFill>
                  <a:latin typeface="Montserrat" panose="00000500000000000000" pitchFamily="50" charset="0"/>
                </a:rPr>
                <a:t> et </a:t>
              </a:r>
              <a:r>
                <a:rPr lang="en-US" sz="700" dirty="0" err="1">
                  <a:solidFill>
                    <a:srgbClr val="E7E6E6">
                      <a:lumMod val="50000"/>
                    </a:srgbClr>
                  </a:solidFill>
                  <a:latin typeface="Montserrat" panose="00000500000000000000" pitchFamily="50" charset="0"/>
                </a:rPr>
                <a:t>dolore</a:t>
              </a:r>
              <a:r>
                <a:rPr lang="en-US" sz="700" dirty="0">
                  <a:solidFill>
                    <a:srgbClr val="E7E6E6">
                      <a:lumMod val="50000"/>
                    </a:srgbClr>
                  </a:solidFill>
                  <a:latin typeface="Montserrat" panose="00000500000000000000" pitchFamily="50" charset="0"/>
                </a:rPr>
                <a:t> magna </a:t>
              </a:r>
              <a:r>
                <a:rPr lang="en-US" sz="700" dirty="0" err="1">
                  <a:solidFill>
                    <a:srgbClr val="E7E6E6">
                      <a:lumMod val="50000"/>
                    </a:srgbClr>
                  </a:solidFill>
                  <a:latin typeface="Montserrat" panose="00000500000000000000" pitchFamily="50" charset="0"/>
                </a:rPr>
                <a:t>aliqua</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enim</a:t>
              </a:r>
              <a:r>
                <a:rPr lang="en-US" sz="700" dirty="0">
                  <a:solidFill>
                    <a:srgbClr val="E7E6E6">
                      <a:lumMod val="50000"/>
                    </a:srgbClr>
                  </a:solidFill>
                  <a:latin typeface="Montserrat" panose="00000500000000000000" pitchFamily="50" charset="0"/>
                </a:rPr>
                <a:t> ad minim </a:t>
              </a:r>
              <a:r>
                <a:rPr lang="en-US" sz="700" dirty="0" err="1">
                  <a:solidFill>
                    <a:srgbClr val="E7E6E6">
                      <a:lumMod val="50000"/>
                    </a:srgbClr>
                  </a:solidFill>
                  <a:latin typeface="Montserrat" panose="00000500000000000000" pitchFamily="50" charset="0"/>
                </a:rPr>
                <a:t>veniam</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quis</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nostrud</a:t>
              </a:r>
              <a:r>
                <a:rPr lang="en-US" sz="700" dirty="0">
                  <a:solidFill>
                    <a:srgbClr val="E7E6E6">
                      <a:lumMod val="50000"/>
                    </a:srgbClr>
                  </a:solidFill>
                  <a:latin typeface="Montserrat" panose="00000500000000000000" pitchFamily="50" charset="0"/>
                </a:rPr>
                <a:t> exercitation </a:t>
              </a:r>
              <a:r>
                <a:rPr lang="en-US" sz="700" dirty="0" err="1">
                  <a:solidFill>
                    <a:srgbClr val="E7E6E6">
                      <a:lumMod val="50000"/>
                    </a:srgbClr>
                  </a:solidFill>
                  <a:latin typeface="Montserrat" panose="00000500000000000000" pitchFamily="50" charset="0"/>
                </a:rPr>
                <a:t>ullamco</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laboris</a:t>
              </a:r>
              <a:r>
                <a:rPr lang="en-US" sz="700" dirty="0">
                  <a:solidFill>
                    <a:srgbClr val="E7E6E6">
                      <a:lumMod val="50000"/>
                    </a:srgbClr>
                  </a:solidFill>
                  <a:latin typeface="Montserrat" panose="00000500000000000000" pitchFamily="50" charset="0"/>
                </a:rPr>
                <a:t> nisi </a:t>
              </a:r>
              <a:r>
                <a:rPr lang="en-US" sz="700" dirty="0" err="1">
                  <a:solidFill>
                    <a:srgbClr val="E7E6E6">
                      <a:lumMod val="50000"/>
                    </a:srgbClr>
                  </a:solidFill>
                  <a:latin typeface="Montserrat" panose="00000500000000000000" pitchFamily="50" charset="0"/>
                </a:rPr>
                <a:t>ut</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aliquip</a:t>
              </a:r>
              <a:r>
                <a:rPr lang="en-US" sz="700" dirty="0">
                  <a:solidFill>
                    <a:srgbClr val="E7E6E6">
                      <a:lumMod val="50000"/>
                    </a:srgbClr>
                  </a:solidFill>
                  <a:latin typeface="Montserrat" panose="00000500000000000000" pitchFamily="50" charset="0"/>
                </a:rPr>
                <a:t> ex </a:t>
              </a:r>
              <a:r>
                <a:rPr lang="en-US" sz="700" dirty="0" err="1">
                  <a:solidFill>
                    <a:srgbClr val="E7E6E6">
                      <a:lumMod val="50000"/>
                    </a:srgbClr>
                  </a:solidFill>
                  <a:latin typeface="Montserrat" panose="00000500000000000000" pitchFamily="50" charset="0"/>
                </a:rPr>
                <a:t>ea</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commodo</a:t>
              </a:r>
              <a:r>
                <a:rPr lang="en-US" sz="700" dirty="0">
                  <a:solidFill>
                    <a:srgbClr val="E7E6E6">
                      <a:lumMod val="50000"/>
                    </a:srgbClr>
                  </a:solidFill>
                  <a:latin typeface="Montserrat" panose="00000500000000000000" pitchFamily="50" charset="0"/>
                </a:rPr>
                <a:t> </a:t>
              </a:r>
              <a:r>
                <a:rPr lang="en-US" sz="700" dirty="0" err="1">
                  <a:solidFill>
                    <a:srgbClr val="E7E6E6">
                      <a:lumMod val="50000"/>
                    </a:srgbClr>
                  </a:solidFill>
                  <a:latin typeface="Montserrat" panose="00000500000000000000" pitchFamily="50" charset="0"/>
                </a:rPr>
                <a:t>consequat</a:t>
              </a:r>
              <a:endParaRPr lang="en-US" sz="700" dirty="0">
                <a:solidFill>
                  <a:srgbClr val="E7E6E6">
                    <a:lumMod val="50000"/>
                  </a:srgbClr>
                </a:solidFill>
                <a:latin typeface="Montserrat" panose="00000500000000000000" pitchFamily="50" charset="0"/>
              </a:endParaRPr>
            </a:p>
          </p:txBody>
        </p:sp>
        <p:sp>
          <p:nvSpPr>
            <p:cNvPr id="30" name="TEXT 01"/>
            <p:cNvSpPr txBox="1"/>
            <p:nvPr/>
          </p:nvSpPr>
          <p:spPr>
            <a:xfrm>
              <a:off x="253689" y="2909443"/>
              <a:ext cx="1861358" cy="276999"/>
            </a:xfrm>
            <a:prstGeom prst="rect">
              <a:avLst/>
            </a:prstGeom>
            <a:noFill/>
          </p:spPr>
          <p:txBody>
            <a:bodyPr wrap="square" rtlCol="0">
              <a:spAutoFit/>
            </a:bodyPr>
            <a:lstStyle/>
            <a:p>
              <a:r>
                <a:rPr lang="en-US" sz="1200" dirty="0" smtClean="0">
                  <a:solidFill>
                    <a:prstClr val="black"/>
                  </a:solidFill>
                  <a:latin typeface="Montserrat SemiBold" panose="00000700000000000000" pitchFamily="50" charset="0"/>
                </a:rPr>
                <a:t>RESOURCE POOLING</a:t>
              </a:r>
              <a:endParaRPr lang="en-US" sz="1200" dirty="0">
                <a:solidFill>
                  <a:prstClr val="black"/>
                </a:solidFill>
                <a:latin typeface="Montserrat SemiBold" panose="00000700000000000000" pitchFamily="50" charset="0"/>
              </a:endParaRPr>
            </a:p>
          </p:txBody>
        </p:sp>
      </p:grpSp>
      <p:grpSp>
        <p:nvGrpSpPr>
          <p:cNvPr id="46" name="TEXT (PERCENTAGE)"/>
          <p:cNvGrpSpPr/>
          <p:nvPr/>
        </p:nvGrpSpPr>
        <p:grpSpPr>
          <a:xfrm>
            <a:off x="3244948" y="1699517"/>
            <a:ext cx="5304202" cy="3065305"/>
            <a:chOff x="3244948" y="1699517"/>
            <a:chExt cx="5304202" cy="3065305"/>
          </a:xfrm>
        </p:grpSpPr>
        <p:sp>
          <p:nvSpPr>
            <p:cNvPr id="42" name="PERCENT 04"/>
            <p:cNvSpPr txBox="1"/>
            <p:nvPr/>
          </p:nvSpPr>
          <p:spPr>
            <a:xfrm>
              <a:off x="7805693" y="4395490"/>
              <a:ext cx="743457" cy="369332"/>
            </a:xfrm>
            <a:prstGeom prst="rect">
              <a:avLst/>
            </a:prstGeom>
            <a:noFill/>
          </p:spPr>
          <p:txBody>
            <a:bodyPr wrap="square" rtlCol="0">
              <a:spAutoFit/>
            </a:bodyPr>
            <a:lstStyle/>
            <a:p>
              <a:r>
                <a:rPr lang="en-US" dirty="0" smtClean="0">
                  <a:solidFill>
                    <a:prstClr val="black"/>
                  </a:solidFill>
                  <a:latin typeface="Montserrat SemiBold" panose="00000700000000000000" pitchFamily="50" charset="0"/>
                </a:rPr>
                <a:t>25%</a:t>
              </a:r>
              <a:endParaRPr lang="en-US" dirty="0">
                <a:solidFill>
                  <a:prstClr val="black"/>
                </a:solidFill>
                <a:latin typeface="Montserrat SemiBold" panose="00000700000000000000" pitchFamily="50" charset="0"/>
              </a:endParaRPr>
            </a:p>
          </p:txBody>
        </p:sp>
        <p:sp>
          <p:nvSpPr>
            <p:cNvPr id="43" name="PERCENT 03"/>
            <p:cNvSpPr txBox="1"/>
            <p:nvPr/>
          </p:nvSpPr>
          <p:spPr>
            <a:xfrm>
              <a:off x="7788654" y="2968947"/>
              <a:ext cx="743457" cy="369332"/>
            </a:xfrm>
            <a:prstGeom prst="rect">
              <a:avLst/>
            </a:prstGeom>
            <a:noFill/>
          </p:spPr>
          <p:txBody>
            <a:bodyPr wrap="square" rtlCol="0">
              <a:spAutoFit/>
            </a:bodyPr>
            <a:lstStyle/>
            <a:p>
              <a:r>
                <a:rPr lang="en-US" dirty="0">
                  <a:solidFill>
                    <a:prstClr val="black"/>
                  </a:solidFill>
                  <a:latin typeface="Montserrat SemiBold" panose="00000700000000000000" pitchFamily="50" charset="0"/>
                </a:rPr>
                <a:t>1</a:t>
              </a:r>
              <a:r>
                <a:rPr lang="en-US" dirty="0" smtClean="0">
                  <a:solidFill>
                    <a:prstClr val="black"/>
                  </a:solidFill>
                  <a:latin typeface="Montserrat SemiBold" panose="00000700000000000000" pitchFamily="50" charset="0"/>
                </a:rPr>
                <a:t>5%</a:t>
              </a:r>
              <a:endParaRPr lang="en-US" dirty="0">
                <a:solidFill>
                  <a:prstClr val="black"/>
                </a:solidFill>
                <a:latin typeface="Montserrat SemiBold" panose="00000700000000000000" pitchFamily="50" charset="0"/>
              </a:endParaRPr>
            </a:p>
          </p:txBody>
        </p:sp>
        <p:sp>
          <p:nvSpPr>
            <p:cNvPr id="45" name="PERCENT 02"/>
            <p:cNvSpPr txBox="1"/>
            <p:nvPr/>
          </p:nvSpPr>
          <p:spPr>
            <a:xfrm>
              <a:off x="6773915" y="1699517"/>
              <a:ext cx="743457" cy="369332"/>
            </a:xfrm>
            <a:prstGeom prst="rect">
              <a:avLst/>
            </a:prstGeom>
            <a:noFill/>
          </p:spPr>
          <p:txBody>
            <a:bodyPr wrap="square" rtlCol="0">
              <a:spAutoFit/>
            </a:bodyPr>
            <a:lstStyle/>
            <a:p>
              <a:r>
                <a:rPr lang="en-US" dirty="0" smtClean="0">
                  <a:solidFill>
                    <a:prstClr val="black"/>
                  </a:solidFill>
                  <a:latin typeface="Montserrat SemiBold" panose="00000700000000000000" pitchFamily="50" charset="0"/>
                </a:rPr>
                <a:t>10%</a:t>
              </a:r>
              <a:endParaRPr lang="en-US" dirty="0">
                <a:solidFill>
                  <a:prstClr val="black"/>
                </a:solidFill>
                <a:latin typeface="Montserrat SemiBold" panose="00000700000000000000" pitchFamily="50" charset="0"/>
              </a:endParaRPr>
            </a:p>
          </p:txBody>
        </p:sp>
        <p:sp>
          <p:nvSpPr>
            <p:cNvPr id="44" name="PERCENT 01"/>
            <p:cNvSpPr txBox="1"/>
            <p:nvPr/>
          </p:nvSpPr>
          <p:spPr>
            <a:xfrm>
              <a:off x="3244948" y="3364317"/>
              <a:ext cx="743457" cy="369332"/>
            </a:xfrm>
            <a:prstGeom prst="rect">
              <a:avLst/>
            </a:prstGeom>
            <a:noFill/>
          </p:spPr>
          <p:txBody>
            <a:bodyPr wrap="square" rtlCol="0">
              <a:spAutoFit/>
            </a:bodyPr>
            <a:lstStyle/>
            <a:p>
              <a:r>
                <a:rPr lang="en-US" dirty="0" smtClean="0">
                  <a:solidFill>
                    <a:prstClr val="black"/>
                  </a:solidFill>
                  <a:latin typeface="Montserrat SemiBold" panose="00000700000000000000" pitchFamily="50" charset="0"/>
                </a:rPr>
                <a:t>50%</a:t>
              </a:r>
              <a:endParaRPr lang="en-US" dirty="0">
                <a:solidFill>
                  <a:prstClr val="black"/>
                </a:solidFill>
                <a:latin typeface="Montserrat SemiBold" panose="00000700000000000000" pitchFamily="50" charset="0"/>
              </a:endParaRPr>
            </a:p>
          </p:txBody>
        </p:sp>
      </p:grpSp>
      <p:sp>
        <p:nvSpPr>
          <p:cNvPr id="24" name="SUBTITLE"/>
          <p:cNvSpPr txBox="1"/>
          <p:nvPr/>
        </p:nvSpPr>
        <p:spPr>
          <a:xfrm>
            <a:off x="253689" y="1140826"/>
            <a:ext cx="2802565" cy="430887"/>
          </a:xfrm>
          <a:prstGeom prst="rect">
            <a:avLst/>
          </a:prstGeom>
          <a:noFill/>
        </p:spPr>
        <p:txBody>
          <a:bodyPr wrap="square" rtlCol="0">
            <a:spAutoFit/>
          </a:bodyPr>
          <a:lstStyle/>
          <a:p>
            <a:r>
              <a:rPr lang="en-US" sz="2200" spc="300" dirty="0" smtClean="0">
                <a:solidFill>
                  <a:srgbClr val="3D3D3F"/>
                </a:solidFill>
                <a:latin typeface="Montserrat SemiBold" panose="00000700000000000000" pitchFamily="50" charset="0"/>
              </a:rPr>
              <a:t>PERCENTAGE</a:t>
            </a:r>
            <a:endParaRPr lang="en-US" sz="2200" spc="300" dirty="0">
              <a:solidFill>
                <a:srgbClr val="3D3D3F"/>
              </a:solidFill>
              <a:latin typeface="Montserrat SemiBold" panose="00000700000000000000" pitchFamily="50" charset="0"/>
            </a:endParaRPr>
          </a:p>
        </p:txBody>
      </p:sp>
      <p:sp>
        <p:nvSpPr>
          <p:cNvPr id="25" name="TITLE"/>
          <p:cNvSpPr txBox="1"/>
          <p:nvPr/>
        </p:nvSpPr>
        <p:spPr>
          <a:xfrm>
            <a:off x="253689" y="797176"/>
            <a:ext cx="2802564" cy="430887"/>
          </a:xfrm>
          <a:prstGeom prst="rect">
            <a:avLst/>
          </a:prstGeom>
          <a:noFill/>
        </p:spPr>
        <p:txBody>
          <a:bodyPr wrap="square" rtlCol="0">
            <a:spAutoFit/>
          </a:bodyPr>
          <a:lstStyle/>
          <a:p>
            <a:r>
              <a:rPr lang="en-US" sz="2200" spc="300" dirty="0" smtClean="0">
                <a:solidFill>
                  <a:srgbClr val="FF0000"/>
                </a:solidFill>
                <a:latin typeface="Montserrat SemiBold" panose="00000700000000000000" pitchFamily="50" charset="0"/>
              </a:rPr>
              <a:t>QUESTIONER</a:t>
            </a:r>
          </a:p>
        </p:txBody>
      </p:sp>
    </p:spTree>
    <p:extLst>
      <p:ext uri="{BB962C8B-B14F-4D97-AF65-F5344CB8AC3E}">
        <p14:creationId xmlns:p14="http://schemas.microsoft.com/office/powerpoint/2010/main" val="1247143090"/>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2" fill="hold" grpId="0" nodeType="afterEffect">
                                  <p:stCondLst>
                                    <p:cond delay="100"/>
                                  </p:stCondLst>
                                  <p:childTnLst>
                                    <p:set>
                                      <p:cBhvr>
                                        <p:cTn id="10" dur="1" fill="hold">
                                          <p:stCondLst>
                                            <p:cond delay="0"/>
                                          </p:stCondLst>
                                        </p:cTn>
                                        <p:tgtEl>
                                          <p:spTgt spid="24"/>
                                        </p:tgtEl>
                                        <p:attrNameLst>
                                          <p:attrName>style.visibility</p:attrName>
                                        </p:attrNameLst>
                                      </p:cBhvr>
                                      <p:to>
                                        <p:strVal val="visible"/>
                                      </p:to>
                                    </p:set>
                                    <p:animEffect transition="in" filter="wipe(right)">
                                      <p:cBhvr>
                                        <p:cTn id="11" dur="500"/>
                                        <p:tgtEl>
                                          <p:spTgt spid="24"/>
                                        </p:tgtEl>
                                      </p:cBhvr>
                                    </p:animEffect>
                                  </p:childTnLst>
                                </p:cTn>
                              </p:par>
                            </p:childTnLst>
                          </p:cTn>
                        </p:par>
                        <p:par>
                          <p:cTn id="12" fill="hold">
                            <p:stCondLst>
                              <p:cond delay="1100"/>
                            </p:stCondLst>
                            <p:childTnLst>
                              <p:par>
                                <p:cTn id="13" presetID="22" presetClass="entr" presetSubtype="8" fill="hold" nodeType="afterEffect">
                                  <p:stCondLst>
                                    <p:cond delay="10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700"/>
                            </p:stCondLst>
                            <p:childTnLst>
                              <p:par>
                                <p:cTn id="17" presetID="10"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par>
                          <p:cTn id="20" fill="hold">
                            <p:stCondLst>
                              <p:cond delay="2200"/>
                            </p:stCondLst>
                            <p:childTnLst>
                              <p:par>
                                <p:cTn id="21" presetID="22" presetClass="entr" presetSubtype="4" fill="hold" grpId="0" nodeType="afterEffect">
                                  <p:stCondLst>
                                    <p:cond delay="0"/>
                                  </p:stCondLst>
                                  <p:childTnLst>
                                    <p:set>
                                      <p:cBhvr>
                                        <p:cTn id="22"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wipe(down)">
                                      <p:cBhvr>
                                        <p:cTn id="23" dur="500"/>
                                        <p:tgtEl>
                                          <p:spTgt spid="8">
                                            <p:graphicEl>
                                              <a:chart seriesIdx="0" categoryIdx="0" bldStep="ptInSeries"/>
                                            </p:graphicEl>
                                          </p:spTgt>
                                        </p:tgtEl>
                                      </p:cBhvr>
                                    </p:animEffect>
                                  </p:childTnLst>
                                </p:cTn>
                              </p:par>
                              <p:par>
                                <p:cTn id="24" presetID="22" presetClass="entr" presetSubtype="8" fill="hold" grpId="0" nodeType="withEffect">
                                  <p:stCondLst>
                                    <p:cond delay="200"/>
                                  </p:stCondLst>
                                  <p:childTnLst>
                                    <p:set>
                                      <p:cBhvr>
                                        <p:cTn id="25"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wipe(left)">
                                      <p:cBhvr>
                                        <p:cTn id="26" dur="500"/>
                                        <p:tgtEl>
                                          <p:spTgt spid="8">
                                            <p:graphicEl>
                                              <a:chart seriesIdx="0" categoryIdx="1" bldStep="ptInSeries"/>
                                            </p:graphicEl>
                                          </p:spTgt>
                                        </p:tgtEl>
                                      </p:cBhvr>
                                    </p:animEffect>
                                  </p:childTnLst>
                                </p:cTn>
                              </p:par>
                              <p:par>
                                <p:cTn id="27" presetID="22" presetClass="entr" presetSubtype="1" fill="hold" grpId="0" nodeType="withEffect">
                                  <p:stCondLst>
                                    <p:cond delay="200"/>
                                  </p:stCondLst>
                                  <p:childTnLst>
                                    <p:set>
                                      <p:cBhvr>
                                        <p:cTn id="28"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wipe(up)">
                                      <p:cBhvr>
                                        <p:cTn id="29" dur="500"/>
                                        <p:tgtEl>
                                          <p:spTgt spid="8">
                                            <p:graphicEl>
                                              <a:chart seriesIdx="0" categoryIdx="2" bldStep="ptInSeries"/>
                                            </p:graphicEl>
                                          </p:spTgt>
                                        </p:tgtEl>
                                      </p:cBhvr>
                                    </p:animEffect>
                                  </p:childTnLst>
                                </p:cTn>
                              </p:par>
                              <p:par>
                                <p:cTn id="30" presetID="22" presetClass="entr" presetSubtype="4" fill="hold" grpId="0" nodeType="withEffect">
                                  <p:stCondLst>
                                    <p:cond delay="200"/>
                                  </p:stCondLst>
                                  <p:childTnLst>
                                    <p:set>
                                      <p:cBhvr>
                                        <p:cTn id="31"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wipe(down)">
                                      <p:cBhvr>
                                        <p:cTn id="32" dur="500"/>
                                        <p:tgtEl>
                                          <p:spTgt spid="8">
                                            <p:graphicEl>
                                              <a:chart seriesIdx="0" categoryIdx="3" bldStep="ptInSeries"/>
                                            </p:graphicEl>
                                          </p:spTgt>
                                        </p:tgtEl>
                                      </p:cBhvr>
                                    </p:animEffect>
                                  </p:childTnLst>
                                </p:cTn>
                              </p:par>
                            </p:childTnLst>
                          </p:cTn>
                        </p:par>
                        <p:par>
                          <p:cTn id="33" fill="hold">
                            <p:stCondLst>
                              <p:cond delay="2900"/>
                            </p:stCondLst>
                            <p:childTnLst>
                              <p:par>
                                <p:cTn id="34" presetID="22" presetClass="entr" presetSubtype="8" fill="hold" nodeType="afterEffect">
                                  <p:stCondLst>
                                    <p:cond delay="10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500"/>
                                        <p:tgtEl>
                                          <p:spTgt spid="52"/>
                                        </p:tgtEl>
                                      </p:cBhvr>
                                    </p:animEffect>
                                  </p:childTnLst>
                                </p:cTn>
                              </p:par>
                            </p:childTnLst>
                          </p:cTn>
                        </p:par>
                        <p:par>
                          <p:cTn id="37" fill="hold">
                            <p:stCondLst>
                              <p:cond delay="3500"/>
                            </p:stCondLst>
                            <p:childTnLst>
                              <p:par>
                                <p:cTn id="38" presetID="22" presetClass="entr" presetSubtype="1" fill="hold" nodeType="afterEffect">
                                  <p:stCondLst>
                                    <p:cond delay="100"/>
                                  </p:stCondLst>
                                  <p:childTnLst>
                                    <p:set>
                                      <p:cBhvr>
                                        <p:cTn id="39" dur="1" fill="hold">
                                          <p:stCondLst>
                                            <p:cond delay="0"/>
                                          </p:stCondLst>
                                        </p:cTn>
                                        <p:tgtEl>
                                          <p:spTgt spid="51"/>
                                        </p:tgtEl>
                                        <p:attrNameLst>
                                          <p:attrName>style.visibility</p:attrName>
                                        </p:attrNameLst>
                                      </p:cBhvr>
                                      <p:to>
                                        <p:strVal val="visible"/>
                                      </p:to>
                                    </p:set>
                                    <p:animEffect transition="in" filter="wipe(up)">
                                      <p:cBhvr>
                                        <p:cTn id="40" dur="500"/>
                                        <p:tgtEl>
                                          <p:spTgt spid="51"/>
                                        </p:tgtEl>
                                      </p:cBhvr>
                                    </p:animEffect>
                                  </p:childTnLst>
                                </p:cTn>
                              </p:par>
                            </p:childTnLst>
                          </p:cTn>
                        </p:par>
                        <p:par>
                          <p:cTn id="41" fill="hold">
                            <p:stCondLst>
                              <p:cond delay="4100"/>
                            </p:stCondLst>
                            <p:childTnLst>
                              <p:par>
                                <p:cTn id="42" presetID="10" presetClass="entr" presetSubtype="0" fill="hold" nodeType="afterEffect">
                                  <p:stCondLst>
                                    <p:cond delay="1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par>
                                <p:cTn id="45" presetID="22" presetClass="entr" presetSubtype="2"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par>
                                <p:cTn id="51" presetID="22" presetClass="entr" presetSubtype="8"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4700"/>
                            </p:stCondLst>
                            <p:childTnLst>
                              <p:par>
                                <p:cTn id="58" presetID="42" presetClass="entr" presetSubtype="0" fill="hold" nodeType="afterEffect">
                                  <p:stCondLst>
                                    <p:cond delay="10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1000"/>
                                        <p:tgtEl>
                                          <p:spTgt spid="50"/>
                                        </p:tgtEl>
                                      </p:cBhvr>
                                    </p:animEffect>
                                    <p:anim calcmode="lin" valueType="num">
                                      <p:cBhvr>
                                        <p:cTn id="61" dur="1000" fill="hold"/>
                                        <p:tgtEl>
                                          <p:spTgt spid="50"/>
                                        </p:tgtEl>
                                        <p:attrNameLst>
                                          <p:attrName>ppt_x</p:attrName>
                                        </p:attrNameLst>
                                      </p:cBhvr>
                                      <p:tavLst>
                                        <p:tav tm="0">
                                          <p:val>
                                            <p:strVal val="#ppt_x"/>
                                          </p:val>
                                        </p:tav>
                                        <p:tav tm="100000">
                                          <p:val>
                                            <p:strVal val="#ppt_x"/>
                                          </p:val>
                                        </p:tav>
                                      </p:tavLst>
                                    </p:anim>
                                    <p:anim calcmode="lin" valueType="num">
                                      <p:cBhvr>
                                        <p:cTn id="62" dur="10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1000"/>
                                        <p:tgtEl>
                                          <p:spTgt spid="49"/>
                                        </p:tgtEl>
                                      </p:cBhvr>
                                    </p:animEffect>
                                    <p:anim calcmode="lin" valueType="num">
                                      <p:cBhvr>
                                        <p:cTn id="66" dur="1000" fill="hold"/>
                                        <p:tgtEl>
                                          <p:spTgt spid="49"/>
                                        </p:tgtEl>
                                        <p:attrNameLst>
                                          <p:attrName>ppt_x</p:attrName>
                                        </p:attrNameLst>
                                      </p:cBhvr>
                                      <p:tavLst>
                                        <p:tav tm="0">
                                          <p:val>
                                            <p:strVal val="#ppt_x"/>
                                          </p:val>
                                        </p:tav>
                                        <p:tav tm="100000">
                                          <p:val>
                                            <p:strVal val="#ppt_x"/>
                                          </p:val>
                                        </p:tav>
                                      </p:tavLst>
                                    </p:anim>
                                    <p:anim calcmode="lin" valueType="num">
                                      <p:cBhvr>
                                        <p:cTn id="67" dur="1000" fill="hold"/>
                                        <p:tgtEl>
                                          <p:spTgt spid="4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10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1000"/>
                                        <p:tgtEl>
                                          <p:spTgt spid="48"/>
                                        </p:tgtEl>
                                      </p:cBhvr>
                                    </p:animEffect>
                                    <p:anim calcmode="lin" valueType="num">
                                      <p:cBhvr>
                                        <p:cTn id="71" dur="1000" fill="hold"/>
                                        <p:tgtEl>
                                          <p:spTgt spid="48"/>
                                        </p:tgtEl>
                                        <p:attrNameLst>
                                          <p:attrName>ppt_x</p:attrName>
                                        </p:attrNameLst>
                                      </p:cBhvr>
                                      <p:tavLst>
                                        <p:tav tm="0">
                                          <p:val>
                                            <p:strVal val="#ppt_x"/>
                                          </p:val>
                                        </p:tav>
                                        <p:tav tm="100000">
                                          <p:val>
                                            <p:strVal val="#ppt_x"/>
                                          </p:val>
                                        </p:tav>
                                      </p:tavLst>
                                    </p:anim>
                                    <p:anim calcmode="lin" valueType="num">
                                      <p:cBhvr>
                                        <p:cTn id="72" dur="1000" fill="hold"/>
                                        <p:tgtEl>
                                          <p:spTgt spid="48"/>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10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1000"/>
                                        <p:tgtEl>
                                          <p:spTgt spid="47"/>
                                        </p:tgtEl>
                                      </p:cBhvr>
                                    </p:animEffect>
                                    <p:anim calcmode="lin" valueType="num">
                                      <p:cBhvr>
                                        <p:cTn id="76" dur="1000" fill="hold"/>
                                        <p:tgtEl>
                                          <p:spTgt spid="47"/>
                                        </p:tgtEl>
                                        <p:attrNameLst>
                                          <p:attrName>ppt_x</p:attrName>
                                        </p:attrNameLst>
                                      </p:cBhvr>
                                      <p:tavLst>
                                        <p:tav tm="0">
                                          <p:val>
                                            <p:strVal val="#ppt_x"/>
                                          </p:val>
                                        </p:tav>
                                        <p:tav tm="100000">
                                          <p:val>
                                            <p:strVal val="#ppt_x"/>
                                          </p:val>
                                        </p:tav>
                                      </p:tavLst>
                                    </p:anim>
                                    <p:anim calcmode="lin" valueType="num">
                                      <p:cBhvr>
                                        <p:cTn id="7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El"/>
        </p:bldSub>
      </p:bldGraphic>
      <p:bldP spid="10" grpId="0" animBg="1"/>
      <p:bldP spid="9" grpId="0" animBg="1"/>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8"/>
          <p:cNvCxnSpPr/>
          <p:nvPr/>
        </p:nvCxnSpPr>
        <p:spPr>
          <a:xfrm>
            <a:off x="31262" y="2790092"/>
            <a:ext cx="237880" cy="0"/>
          </a:xfrm>
          <a:prstGeom prst="line">
            <a:avLst/>
          </a:prstGeom>
          <a:ln w="38100">
            <a:solidFill>
              <a:srgbClr val="EC2528"/>
            </a:solidFill>
          </a:ln>
        </p:spPr>
        <p:style>
          <a:lnRef idx="1">
            <a:schemeClr val="accent1"/>
          </a:lnRef>
          <a:fillRef idx="0">
            <a:schemeClr val="accent1"/>
          </a:fillRef>
          <a:effectRef idx="0">
            <a:schemeClr val="accent1"/>
          </a:effectRef>
          <a:fontRef idx="minor">
            <a:schemeClr val="tx1"/>
          </a:fontRef>
        </p:style>
      </p:cxnSp>
      <p:sp>
        <p:nvSpPr>
          <p:cNvPr id="2" name="Rectangle 01"/>
          <p:cNvSpPr/>
          <p:nvPr/>
        </p:nvSpPr>
        <p:spPr>
          <a:xfrm>
            <a:off x="2441447" y="969264"/>
            <a:ext cx="2235709" cy="1625070"/>
          </a:xfrm>
          <a:prstGeom prst="rect">
            <a:avLst/>
          </a:prstGeom>
          <a:solidFill>
            <a:srgbClr val="67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0" name="Rectangle 02"/>
          <p:cNvSpPr/>
          <p:nvPr/>
        </p:nvSpPr>
        <p:spPr>
          <a:xfrm>
            <a:off x="4677156" y="969264"/>
            <a:ext cx="2235709" cy="162507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2" name="Rectangle 03"/>
          <p:cNvSpPr/>
          <p:nvPr/>
        </p:nvSpPr>
        <p:spPr>
          <a:xfrm>
            <a:off x="6912865" y="969264"/>
            <a:ext cx="2235709" cy="1625070"/>
          </a:xfrm>
          <a:prstGeom prst="rect">
            <a:avLst/>
          </a:prstGeom>
          <a:blipFill>
            <a:blip r:embed="rId2"/>
            <a:srcRect/>
            <a:stretch>
              <a:fillRect l="-1528" r="-15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3" name="Rectangle 04"/>
          <p:cNvSpPr/>
          <p:nvPr/>
        </p:nvSpPr>
        <p:spPr>
          <a:xfrm>
            <a:off x="9148574" y="969264"/>
            <a:ext cx="2235709" cy="1625070"/>
          </a:xfrm>
          <a:prstGeom prst="rect">
            <a:avLst/>
          </a:prstGeom>
          <a:blipFill>
            <a:blip r:embed="rId2"/>
            <a:srcRect/>
            <a:stretch>
              <a:fillRect l="-722" t="-951" r="-722" b="-9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4" name="Rectangle 05"/>
          <p:cNvSpPr/>
          <p:nvPr/>
        </p:nvSpPr>
        <p:spPr>
          <a:xfrm>
            <a:off x="2441447" y="2594334"/>
            <a:ext cx="2235709" cy="1625070"/>
          </a:xfrm>
          <a:prstGeom prst="rect">
            <a:avLst/>
          </a:prstGeom>
          <a:blipFill>
            <a:blip r:embed="rId2"/>
            <a:srcRect/>
            <a:stretch>
              <a:fillRect l="-722" t="-2060" r="-722" b="-20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5" name="Rectangle 06"/>
          <p:cNvSpPr>
            <a:spLocks noChangeAspect="1"/>
          </p:cNvSpPr>
          <p:nvPr/>
        </p:nvSpPr>
        <p:spPr>
          <a:xfrm>
            <a:off x="4677156" y="2594332"/>
            <a:ext cx="2232000" cy="1620000"/>
          </a:xfrm>
          <a:prstGeom prst="rect">
            <a:avLst/>
          </a:prstGeom>
          <a:blipFill>
            <a:blip r:embed="rId2"/>
            <a:srcRect/>
            <a:stretch>
              <a:fillRect t="-4445" r="-3225" b="-44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6" name="Rectangle 07"/>
          <p:cNvSpPr/>
          <p:nvPr/>
        </p:nvSpPr>
        <p:spPr>
          <a:xfrm>
            <a:off x="6912865" y="2594334"/>
            <a:ext cx="2235709" cy="16250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7" name="Rectangle 08"/>
          <p:cNvSpPr/>
          <p:nvPr/>
        </p:nvSpPr>
        <p:spPr>
          <a:xfrm>
            <a:off x="9144000" y="2594334"/>
            <a:ext cx="2235709" cy="1625070"/>
          </a:xfrm>
          <a:prstGeom prst="rect">
            <a:avLst/>
          </a:prstGeom>
          <a:blipFill>
            <a:blip r:embed="rId2"/>
            <a:srcRect/>
            <a:stretch>
              <a:fillRect l="83" t="-17567" r="83" b="-1756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8" name="Rectangle 09"/>
          <p:cNvSpPr/>
          <p:nvPr/>
        </p:nvSpPr>
        <p:spPr>
          <a:xfrm>
            <a:off x="2441447" y="4210937"/>
            <a:ext cx="2235709" cy="1625070"/>
          </a:xfrm>
          <a:prstGeom prst="rect">
            <a:avLst/>
          </a:prstGeom>
          <a:blipFill>
            <a:blip r:embed="rId2"/>
            <a:srcRect/>
            <a:stretch>
              <a:fillRect l="-722" t="-6490" r="-722" b="-64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9" name="Rectangle 10"/>
          <p:cNvSpPr/>
          <p:nvPr/>
        </p:nvSpPr>
        <p:spPr>
          <a:xfrm>
            <a:off x="4644000" y="4210937"/>
            <a:ext cx="2264291" cy="1625070"/>
          </a:xfrm>
          <a:prstGeom prst="rect">
            <a:avLst/>
          </a:prstGeom>
          <a:blipFill>
            <a:blip r:embed="rId2"/>
            <a:srcRect/>
            <a:stretch>
              <a:fillRect l="-2467" t="-2060" r="-2467" b="-20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endParaRPr lang="id-ID">
              <a:solidFill>
                <a:prstClr val="white"/>
              </a:solidFill>
            </a:endParaRPr>
          </a:p>
        </p:txBody>
      </p:sp>
      <p:sp>
        <p:nvSpPr>
          <p:cNvPr id="20" name="Rectangle 11"/>
          <p:cNvSpPr/>
          <p:nvPr/>
        </p:nvSpPr>
        <p:spPr>
          <a:xfrm>
            <a:off x="6912865" y="4210937"/>
            <a:ext cx="2235709" cy="1625070"/>
          </a:xfrm>
          <a:prstGeom prst="rect">
            <a:avLst/>
          </a:prstGeom>
          <a:blipFill>
            <a:blip r:embed="rId2"/>
            <a:srcRect/>
            <a:stretch>
              <a:fillRect l="-1528" t="-2060" r="-1528" b="-20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21" name="Rectangle 12"/>
          <p:cNvSpPr>
            <a:spLocks noChangeAspect="1"/>
          </p:cNvSpPr>
          <p:nvPr/>
        </p:nvSpPr>
        <p:spPr>
          <a:xfrm>
            <a:off x="9148574" y="4210937"/>
            <a:ext cx="2235709" cy="1625070"/>
          </a:xfrm>
          <a:prstGeom prst="rect">
            <a:avLst/>
          </a:prstGeom>
          <a:blipFill>
            <a:blip r:embed="rId2"/>
            <a:srcRect/>
            <a:stretch>
              <a:fillRect l="888" t="-2060" r="888" b="-20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23" name="text 08"/>
          <p:cNvSpPr txBox="1"/>
          <p:nvPr/>
        </p:nvSpPr>
        <p:spPr>
          <a:xfrm>
            <a:off x="7075816" y="2805842"/>
            <a:ext cx="1723800" cy="584775"/>
          </a:xfrm>
          <a:prstGeom prst="rect">
            <a:avLst/>
          </a:prstGeom>
          <a:noFill/>
          <a:ln>
            <a:noFill/>
          </a:ln>
        </p:spPr>
        <p:txBody>
          <a:bodyPr wrap="square" rtlCol="0">
            <a:spAutoFit/>
          </a:bodyPr>
          <a:lstStyle/>
          <a:p>
            <a:r>
              <a:rPr lang="id-ID" sz="1600" spc="260" dirty="0" smtClean="0">
                <a:solidFill>
                  <a:srgbClr val="FEFFFF"/>
                </a:solidFill>
                <a:latin typeface="Montserrat ExtraBold" panose="00000900000000000000" pitchFamily="50" charset="0"/>
              </a:rPr>
              <a:t>DESIGNS </a:t>
            </a:r>
            <a:r>
              <a:rPr lang="id-ID" sz="1600" spc="260" dirty="0" smtClean="0">
                <a:solidFill>
                  <a:srgbClr val="FEFFFF"/>
                </a:solidFill>
                <a:latin typeface="Montserrat" charset="0"/>
                <a:ea typeface="Montserrat" charset="0"/>
                <a:cs typeface="Montserrat" charset="0"/>
              </a:rPr>
              <a:t>SHOWCASE</a:t>
            </a:r>
            <a:endParaRPr lang="id-ID" sz="1600" spc="260" dirty="0">
              <a:solidFill>
                <a:srgbClr val="FEFFFF"/>
              </a:solidFill>
              <a:latin typeface="Montserrat" charset="0"/>
              <a:ea typeface="Montserrat" charset="0"/>
              <a:cs typeface="Montserrat" charset="0"/>
            </a:endParaRPr>
          </a:p>
        </p:txBody>
      </p:sp>
      <p:sp>
        <p:nvSpPr>
          <p:cNvPr id="22" name="text 07"/>
          <p:cNvSpPr txBox="1"/>
          <p:nvPr/>
        </p:nvSpPr>
        <p:spPr>
          <a:xfrm>
            <a:off x="2721706" y="1854325"/>
            <a:ext cx="857740" cy="338554"/>
          </a:xfrm>
          <a:prstGeom prst="rect">
            <a:avLst/>
          </a:prstGeom>
          <a:noFill/>
          <a:ln>
            <a:noFill/>
          </a:ln>
        </p:spPr>
        <p:txBody>
          <a:bodyPr wrap="square" rtlCol="0">
            <a:spAutoFit/>
          </a:bodyPr>
          <a:lstStyle/>
          <a:p>
            <a:r>
              <a:rPr lang="id-ID" sz="1600" spc="250" dirty="0" smtClean="0">
                <a:solidFill>
                  <a:srgbClr val="FFFFFF"/>
                </a:solidFill>
                <a:latin typeface="Montserrat ExtraBold" panose="00000900000000000000" pitchFamily="50" charset="0"/>
              </a:rPr>
              <a:t>2018</a:t>
            </a:r>
            <a:endParaRPr lang="id-ID" sz="1600" spc="250" dirty="0">
              <a:solidFill>
                <a:srgbClr val="FFFFFF"/>
              </a:solidFill>
              <a:latin typeface="Montserrat ExtraBold" panose="00000900000000000000" pitchFamily="50" charset="0"/>
            </a:endParaRPr>
          </a:p>
        </p:txBody>
      </p:sp>
      <p:sp>
        <p:nvSpPr>
          <p:cNvPr id="8" name="text 06"/>
          <p:cNvSpPr txBox="1"/>
          <p:nvPr/>
        </p:nvSpPr>
        <p:spPr>
          <a:xfrm>
            <a:off x="2721706" y="1667340"/>
            <a:ext cx="857740" cy="338554"/>
          </a:xfrm>
          <a:prstGeom prst="rect">
            <a:avLst/>
          </a:prstGeom>
          <a:noFill/>
          <a:ln>
            <a:noFill/>
          </a:ln>
        </p:spPr>
        <p:txBody>
          <a:bodyPr wrap="square" rtlCol="0">
            <a:spAutoFit/>
          </a:bodyPr>
          <a:lstStyle/>
          <a:p>
            <a:r>
              <a:rPr lang="id-ID" sz="1600" spc="250" dirty="0" smtClean="0">
                <a:solidFill>
                  <a:srgbClr val="FFFFFF"/>
                </a:solidFill>
                <a:latin typeface="Montserrat ExtraBold" panose="00000900000000000000" pitchFamily="50" charset="0"/>
              </a:rPr>
              <a:t>2010</a:t>
            </a:r>
            <a:endParaRPr lang="id-ID" sz="1600" spc="250" dirty="0">
              <a:solidFill>
                <a:srgbClr val="FFFFFF"/>
              </a:solidFill>
              <a:latin typeface="Montserrat ExtraBold" panose="00000900000000000000" pitchFamily="50" charset="0"/>
            </a:endParaRPr>
          </a:p>
        </p:txBody>
      </p:sp>
      <p:sp>
        <p:nvSpPr>
          <p:cNvPr id="3" name="text 05"/>
          <p:cNvSpPr txBox="1"/>
          <p:nvPr/>
        </p:nvSpPr>
        <p:spPr>
          <a:xfrm>
            <a:off x="2725614" y="1306472"/>
            <a:ext cx="521677" cy="200055"/>
          </a:xfrm>
          <a:prstGeom prst="rect">
            <a:avLst/>
          </a:prstGeom>
          <a:noFill/>
          <a:ln>
            <a:noFill/>
          </a:ln>
        </p:spPr>
        <p:txBody>
          <a:bodyPr wrap="square" rtlCol="0">
            <a:spAutoFit/>
          </a:bodyPr>
          <a:lstStyle/>
          <a:p>
            <a:r>
              <a:rPr lang="id-ID" sz="700" spc="90" dirty="0" smtClean="0">
                <a:solidFill>
                  <a:srgbClr val="C3C3C3"/>
                </a:solidFill>
                <a:latin typeface="Montserrat Medium" panose="00000600000000000000" pitchFamily="50" charset="0"/>
              </a:rPr>
              <a:t>FROM</a:t>
            </a:r>
            <a:endParaRPr lang="id-ID" sz="700" spc="90" dirty="0">
              <a:solidFill>
                <a:srgbClr val="C3C3C3"/>
              </a:solidFill>
              <a:latin typeface="Montserrat Medium" panose="00000600000000000000" pitchFamily="50" charset="0"/>
            </a:endParaRPr>
          </a:p>
        </p:txBody>
      </p:sp>
      <p:sp>
        <p:nvSpPr>
          <p:cNvPr id="7" name="text 04"/>
          <p:cNvSpPr txBox="1"/>
          <p:nvPr/>
        </p:nvSpPr>
        <p:spPr>
          <a:xfrm>
            <a:off x="2432292" y="551169"/>
            <a:ext cx="1629997" cy="225126"/>
          </a:xfrm>
          <a:prstGeom prst="rect">
            <a:avLst/>
          </a:prstGeom>
          <a:noFill/>
        </p:spPr>
        <p:txBody>
          <a:bodyPr wrap="square" rtlCol="0">
            <a:spAutoFit/>
          </a:bodyPr>
          <a:lstStyle/>
          <a:p>
            <a:pPr>
              <a:lnSpc>
                <a:spcPct val="135000"/>
              </a:lnSpc>
            </a:pPr>
            <a:r>
              <a:rPr lang="id-ID" sz="700" dirty="0" smtClean="0">
                <a:solidFill>
                  <a:prstClr val="black"/>
                </a:solidFill>
                <a:latin typeface="Montserrat Medium" panose="00000600000000000000" pitchFamily="50" charset="0"/>
              </a:rPr>
              <a:t>www.typo.com</a:t>
            </a:r>
            <a:endParaRPr lang="id-ID" sz="600" dirty="0">
              <a:solidFill>
                <a:srgbClr val="252223"/>
              </a:solidFill>
              <a:latin typeface="Montserrat Medium" panose="00000600000000000000" pitchFamily="50" charset="0"/>
            </a:endParaRPr>
          </a:p>
        </p:txBody>
      </p:sp>
      <p:sp>
        <p:nvSpPr>
          <p:cNvPr id="6" name="text 03"/>
          <p:cNvSpPr txBox="1"/>
          <p:nvPr/>
        </p:nvSpPr>
        <p:spPr>
          <a:xfrm>
            <a:off x="421540" y="3962205"/>
            <a:ext cx="1676889" cy="609398"/>
          </a:xfrm>
          <a:prstGeom prst="rect">
            <a:avLst/>
          </a:prstGeom>
          <a:noFill/>
        </p:spPr>
        <p:txBody>
          <a:bodyPr wrap="square" rtlCol="0">
            <a:spAutoFit/>
          </a:bodyPr>
          <a:lstStyle/>
          <a:p>
            <a:pPr>
              <a:lnSpc>
                <a:spcPct val="160000"/>
              </a:lnSpc>
            </a:pPr>
            <a:r>
              <a:rPr lang="id-ID" sz="700" spc="30" dirty="0">
                <a:solidFill>
                  <a:prstClr val="black"/>
                </a:solidFill>
                <a:latin typeface="Montserrat Light" panose="00000400000000000000" pitchFamily="50" charset="0"/>
              </a:rPr>
              <a:t>quis nostrud exercitation </a:t>
            </a:r>
            <a:r>
              <a:rPr lang="id-ID" sz="700" spc="30" dirty="0" smtClean="0">
                <a:solidFill>
                  <a:prstClr val="black"/>
                </a:solidFill>
                <a:latin typeface="Montserrat Light" panose="00000400000000000000" pitchFamily="50" charset="0"/>
              </a:rPr>
              <a:t>ulla-mco </a:t>
            </a:r>
            <a:r>
              <a:rPr lang="id-ID" sz="700" spc="30" dirty="0">
                <a:solidFill>
                  <a:prstClr val="black"/>
                </a:solidFill>
                <a:latin typeface="Montserrat Light" panose="00000400000000000000" pitchFamily="50" charset="0"/>
              </a:rPr>
              <a:t>laboris nisi ut aliquip ex ea commodo consequat.</a:t>
            </a:r>
            <a:endParaRPr lang="id-ID" sz="600" spc="30" dirty="0">
              <a:solidFill>
                <a:srgbClr val="252223"/>
              </a:solidFill>
              <a:latin typeface="Montserrat Light" panose="00000400000000000000" pitchFamily="50" charset="0"/>
            </a:endParaRPr>
          </a:p>
        </p:txBody>
      </p:sp>
      <p:sp>
        <p:nvSpPr>
          <p:cNvPr id="11" name="text 02"/>
          <p:cNvSpPr txBox="1"/>
          <p:nvPr/>
        </p:nvSpPr>
        <p:spPr>
          <a:xfrm>
            <a:off x="421540" y="2691468"/>
            <a:ext cx="1524489" cy="1158779"/>
          </a:xfrm>
          <a:prstGeom prst="rect">
            <a:avLst/>
          </a:prstGeom>
          <a:noFill/>
        </p:spPr>
        <p:txBody>
          <a:bodyPr wrap="square" rtlCol="0">
            <a:spAutoFit/>
          </a:bodyPr>
          <a:lstStyle/>
          <a:p>
            <a:pPr>
              <a:lnSpc>
                <a:spcPct val="165000"/>
              </a:lnSpc>
            </a:pPr>
            <a:r>
              <a:rPr lang="id-ID" sz="700" dirty="0">
                <a:solidFill>
                  <a:srgbClr val="252223"/>
                </a:solidFill>
                <a:latin typeface="Montserrat Light" panose="00000400000000000000" pitchFamily="50" charset="0"/>
              </a:rPr>
              <a:t>Lorem ipsum dolor sit amet, consectetur adipiscing elit, sed do eiusmod </a:t>
            </a:r>
            <a:r>
              <a:rPr lang="id-ID" sz="700" dirty="0" smtClean="0">
                <a:solidFill>
                  <a:srgbClr val="252223"/>
                </a:solidFill>
                <a:latin typeface="Montserrat Light" panose="00000400000000000000" pitchFamily="50" charset="0"/>
              </a:rPr>
              <a:t>tempor incid-idunt </a:t>
            </a:r>
            <a:r>
              <a:rPr lang="id-ID" sz="700" dirty="0">
                <a:solidFill>
                  <a:srgbClr val="252223"/>
                </a:solidFill>
                <a:latin typeface="Montserrat Light" panose="00000400000000000000" pitchFamily="50" charset="0"/>
              </a:rPr>
              <a:t>ut labore et dolore magna aliqua. Ut enim ad minim veniam,</a:t>
            </a:r>
          </a:p>
        </p:txBody>
      </p:sp>
      <p:sp>
        <p:nvSpPr>
          <p:cNvPr id="5" name="text 01"/>
          <p:cNvSpPr txBox="1"/>
          <p:nvPr/>
        </p:nvSpPr>
        <p:spPr>
          <a:xfrm>
            <a:off x="358044" y="1514882"/>
            <a:ext cx="1971386" cy="253916"/>
          </a:xfrm>
          <a:prstGeom prst="rect">
            <a:avLst/>
          </a:prstGeom>
          <a:noFill/>
        </p:spPr>
        <p:txBody>
          <a:bodyPr wrap="square" rtlCol="0">
            <a:spAutoFit/>
          </a:bodyPr>
          <a:lstStyle/>
          <a:p>
            <a:r>
              <a:rPr lang="id-ID" sz="1050" spc="530" smtClean="0">
                <a:solidFill>
                  <a:srgbClr val="221F1F"/>
                </a:solidFill>
                <a:latin typeface="Montserrat SemiBold" panose="00000700000000000000" pitchFamily="50" charset="0"/>
              </a:rPr>
              <a:t>PORTOFOLIO</a:t>
            </a:r>
            <a:endParaRPr lang="id-ID" sz="1050" spc="530" dirty="0">
              <a:solidFill>
                <a:srgbClr val="221F1F"/>
              </a:solidFill>
              <a:latin typeface="Montserrat SemiBold" panose="00000700000000000000" pitchFamily="50" charset="0"/>
            </a:endParaRPr>
          </a:p>
        </p:txBody>
      </p:sp>
      <p:sp>
        <p:nvSpPr>
          <p:cNvPr id="4" name="title"/>
          <p:cNvSpPr txBox="1"/>
          <p:nvPr/>
        </p:nvSpPr>
        <p:spPr>
          <a:xfrm>
            <a:off x="358044" y="1131277"/>
            <a:ext cx="1712058" cy="461665"/>
          </a:xfrm>
          <a:prstGeom prst="rect">
            <a:avLst/>
          </a:prstGeom>
          <a:noFill/>
        </p:spPr>
        <p:txBody>
          <a:bodyPr wrap="square" rtlCol="0">
            <a:spAutoFit/>
          </a:bodyPr>
          <a:lstStyle/>
          <a:p>
            <a:r>
              <a:rPr lang="id-ID" sz="2300" spc="480" dirty="0" smtClean="0">
                <a:solidFill>
                  <a:srgbClr val="EE3236"/>
                </a:solidFill>
                <a:latin typeface="Montserrat SemiBold" panose="00000700000000000000" pitchFamily="50" charset="0"/>
              </a:rPr>
              <a:t>WORK.</a:t>
            </a:r>
            <a:endParaRPr lang="id-ID" sz="2300" spc="480" dirty="0">
              <a:solidFill>
                <a:srgbClr val="EE3236"/>
              </a:solidFill>
              <a:latin typeface="Montserrat SemiBold" panose="00000700000000000000" pitchFamily="50" charset="0"/>
            </a:endParaRPr>
          </a:p>
        </p:txBody>
      </p:sp>
    </p:spTree>
    <p:extLst>
      <p:ext uri="{BB962C8B-B14F-4D97-AF65-F5344CB8AC3E}">
        <p14:creationId xmlns:p14="http://schemas.microsoft.com/office/powerpoint/2010/main" val="358565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500"/>
                                        <p:tgtEl>
                                          <p:spTgt spid="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par>
                          <p:cTn id="60" fill="hold">
                            <p:stCondLst>
                              <p:cond delay="15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2000"/>
                            </p:stCondLst>
                            <p:childTnLst>
                              <p:par>
                                <p:cTn id="68" presetID="22" presetClass="entr" presetSubtype="8"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2500"/>
                            </p:stCondLst>
                            <p:childTnLst>
                              <p:par>
                                <p:cTn id="75" presetID="22" presetClass="entr" presetSubtype="8"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500"/>
                                        <p:tgtEl>
                                          <p:spTgt spid="1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p:bldP spid="22" grpId="0"/>
      <p:bldP spid="8" grpId="0"/>
      <p:bldP spid="3" grpId="0"/>
      <p:bldP spid="7" grpId="0"/>
      <p:bldP spid="6" grpId="0"/>
      <p:bldP spid="11" grpId="0"/>
      <p:bldP spid="5"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07"/>
          <p:cNvSpPr/>
          <p:nvPr/>
        </p:nvSpPr>
        <p:spPr>
          <a:xfrm>
            <a:off x="9023022" y="3440784"/>
            <a:ext cx="1905050" cy="2130458"/>
          </a:xfrm>
          <a:prstGeom prst="rect">
            <a:avLst/>
          </a:prstGeom>
          <a:solidFill>
            <a:srgbClr val="E42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06"/>
          <p:cNvSpPr/>
          <p:nvPr/>
        </p:nvSpPr>
        <p:spPr>
          <a:xfrm>
            <a:off x="9023022" y="1310326"/>
            <a:ext cx="1905050" cy="2130458"/>
          </a:xfrm>
          <a:prstGeom prst="rect">
            <a:avLst/>
          </a:prstGeom>
          <a:blipFill dpi="0" rotWithShape="1">
            <a:blip r:embed="rId2"/>
            <a:srcRect/>
            <a:stretch>
              <a:fillRect l="-77000" t="-6000" r="-77000" b="-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05"/>
          <p:cNvSpPr/>
          <p:nvPr/>
        </p:nvSpPr>
        <p:spPr>
          <a:xfrm>
            <a:off x="7117972" y="3440784"/>
            <a:ext cx="1905050" cy="2130458"/>
          </a:xfrm>
          <a:prstGeom prst="rect">
            <a:avLst/>
          </a:prstGeom>
          <a:blipFill dpi="0" rotWithShape="1">
            <a:blip r:embed="rId2"/>
            <a:srcRect/>
            <a:stretch>
              <a:fillRect l="-59000" t="-11000" r="-59000" b="-1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04"/>
          <p:cNvSpPr/>
          <p:nvPr/>
        </p:nvSpPr>
        <p:spPr>
          <a:xfrm>
            <a:off x="7117972" y="1310326"/>
            <a:ext cx="1905050" cy="21304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03"/>
          <p:cNvSpPr/>
          <p:nvPr/>
        </p:nvSpPr>
        <p:spPr>
          <a:xfrm>
            <a:off x="3289954" y="1310326"/>
            <a:ext cx="3828018" cy="4260916"/>
          </a:xfrm>
          <a:prstGeom prst="rect">
            <a:avLst/>
          </a:prstGeom>
          <a:blipFill dpi="0" rotWithShape="1">
            <a:blip r:embed="rId2"/>
            <a:srcRect/>
            <a:stretch>
              <a:fillRect l="-69500" t="-21500" r="-69500" b="-215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02"/>
          <p:cNvSpPr/>
          <p:nvPr/>
        </p:nvSpPr>
        <p:spPr>
          <a:xfrm>
            <a:off x="1384904" y="3440784"/>
            <a:ext cx="1905050" cy="2130458"/>
          </a:xfrm>
          <a:prstGeom prst="rect">
            <a:avLst/>
          </a:prstGeom>
          <a:solidFill>
            <a:srgbClr val="E42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01"/>
          <p:cNvSpPr/>
          <p:nvPr/>
        </p:nvSpPr>
        <p:spPr>
          <a:xfrm>
            <a:off x="1404000" y="1310326"/>
            <a:ext cx="1905050" cy="2130458"/>
          </a:xfrm>
          <a:prstGeom prst="rect">
            <a:avLst/>
          </a:prstGeom>
          <a:blipFill dpi="0" rotWithShape="1">
            <a:blip r:embed="rId2"/>
            <a:srcRect/>
            <a:stretch>
              <a:fillRect l="-63500" t="-13500" r="-63500" b="-135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box"/>
          <p:cNvSpPr/>
          <p:nvPr/>
        </p:nvSpPr>
        <p:spPr>
          <a:xfrm>
            <a:off x="0" y="0"/>
            <a:ext cx="12192000" cy="6858000"/>
          </a:xfrm>
          <a:custGeom>
            <a:avLst/>
            <a:gdLst>
              <a:gd name="connsiteX0" fmla="*/ 1384904 w 12192000"/>
              <a:gd name="connsiteY0" fmla="*/ 1310326 h 6858000"/>
              <a:gd name="connsiteX1" fmla="*/ 1384904 w 12192000"/>
              <a:gd name="connsiteY1" fmla="*/ 5571242 h 6858000"/>
              <a:gd name="connsiteX2" fmla="*/ 10928072 w 12192000"/>
              <a:gd name="connsiteY2" fmla="*/ 5571242 h 6858000"/>
              <a:gd name="connsiteX3" fmla="*/ 10928072 w 12192000"/>
              <a:gd name="connsiteY3" fmla="*/ 131032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384904" y="1310326"/>
                </a:moveTo>
                <a:lnTo>
                  <a:pt x="1384904" y="5571242"/>
                </a:lnTo>
                <a:lnTo>
                  <a:pt x="10928072" y="5571242"/>
                </a:lnTo>
                <a:lnTo>
                  <a:pt x="10928072" y="1310326"/>
                </a:lnTo>
                <a:close/>
                <a:moveTo>
                  <a:pt x="0" y="0"/>
                </a:moveTo>
                <a:lnTo>
                  <a:pt x="12192000" y="0"/>
                </a:lnTo>
                <a:lnTo>
                  <a:pt x="121920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04"/>
          <p:cNvSpPr txBox="1"/>
          <p:nvPr/>
        </p:nvSpPr>
        <p:spPr>
          <a:xfrm>
            <a:off x="9334500" y="5991225"/>
            <a:ext cx="1743075" cy="184666"/>
          </a:xfrm>
          <a:prstGeom prst="rect">
            <a:avLst/>
          </a:prstGeom>
          <a:noFill/>
        </p:spPr>
        <p:txBody>
          <a:bodyPr wrap="square" rtlCol="0">
            <a:spAutoFit/>
          </a:bodyPr>
          <a:lstStyle/>
          <a:p>
            <a:r>
              <a:rPr lang="en-US" sz="600" spc="300" dirty="0" smtClean="0">
                <a:solidFill>
                  <a:prstClr val="black"/>
                </a:solidFill>
                <a:latin typeface="Montserrat Black" panose="00000A00000000000000" pitchFamily="50" charset="0"/>
              </a:rPr>
              <a:t>WWW.STUDIO34.COM</a:t>
            </a:r>
            <a:endParaRPr lang="en-US" sz="600" spc="300" dirty="0">
              <a:solidFill>
                <a:prstClr val="black"/>
              </a:solidFill>
              <a:latin typeface="Montserrat Black" panose="00000A00000000000000" pitchFamily="50" charset="0"/>
            </a:endParaRPr>
          </a:p>
        </p:txBody>
      </p:sp>
      <p:sp>
        <p:nvSpPr>
          <p:cNvPr id="17" name="Text 03"/>
          <p:cNvSpPr txBox="1"/>
          <p:nvPr/>
        </p:nvSpPr>
        <p:spPr>
          <a:xfrm>
            <a:off x="9276041" y="3829050"/>
            <a:ext cx="1652031" cy="1092607"/>
          </a:xfrm>
          <a:prstGeom prst="rect">
            <a:avLst/>
          </a:prstGeom>
          <a:noFill/>
        </p:spPr>
        <p:txBody>
          <a:bodyPr wrap="square" rtlCol="0">
            <a:spAutoFit/>
          </a:bodyPr>
          <a:lstStyle/>
          <a:p>
            <a:r>
              <a:rPr lang="en-US" sz="800" b="1" spc="300" smtClean="0">
                <a:solidFill>
                  <a:prstClr val="white"/>
                </a:solidFill>
                <a:latin typeface="Montserrat SemiBold" charset="0"/>
                <a:ea typeface="Montserrat SemiBold" charset="0"/>
                <a:cs typeface="Montserrat SemiBold" charset="0"/>
              </a:rPr>
              <a:t>Address:</a:t>
            </a:r>
            <a:endParaRPr lang="en-US" sz="800" b="1" spc="300" dirty="0" smtClean="0">
              <a:solidFill>
                <a:prstClr val="white"/>
              </a:solidFill>
              <a:latin typeface="Montserrat SemiBold" charset="0"/>
              <a:ea typeface="Montserrat SemiBold" charset="0"/>
              <a:cs typeface="Montserrat SemiBold" charset="0"/>
            </a:endParaRPr>
          </a:p>
          <a:p>
            <a:endParaRPr lang="en-US" sz="800" spc="300" dirty="0">
              <a:solidFill>
                <a:prstClr val="white"/>
              </a:solidFill>
              <a:latin typeface="Montserrat Black" panose="00000A00000000000000" pitchFamily="50" charset="0"/>
            </a:endParaRPr>
          </a:p>
          <a:p>
            <a:r>
              <a:rPr lang="en-US" sz="700" spc="300" dirty="0" smtClean="0">
                <a:solidFill>
                  <a:prstClr val="white"/>
                </a:solidFill>
                <a:latin typeface="Montserrat SemiBold" panose="00000700000000000000" pitchFamily="50" charset="0"/>
              </a:rPr>
              <a:t>Manhattan way</a:t>
            </a:r>
          </a:p>
          <a:p>
            <a:r>
              <a:rPr lang="en-US" sz="700" spc="300" dirty="0" err="1" smtClean="0">
                <a:solidFill>
                  <a:prstClr val="white"/>
                </a:solidFill>
                <a:latin typeface="Montserrat SemiBold" panose="00000700000000000000" pitchFamily="50" charset="0"/>
              </a:rPr>
              <a:t>Depan</a:t>
            </a:r>
            <a:r>
              <a:rPr lang="en-US" sz="700" spc="300" dirty="0">
                <a:solidFill>
                  <a:prstClr val="white"/>
                </a:solidFill>
                <a:latin typeface="Montserrat SemiBold" panose="00000700000000000000" pitchFamily="50" charset="0"/>
              </a:rPr>
              <a:t> </a:t>
            </a:r>
            <a:r>
              <a:rPr lang="en-US" sz="700" spc="300" dirty="0" smtClean="0">
                <a:solidFill>
                  <a:prstClr val="white"/>
                </a:solidFill>
                <a:latin typeface="Montserrat SemiBold" panose="00000700000000000000" pitchFamily="50" charset="0"/>
              </a:rPr>
              <a:t>Ramayana no. 11</a:t>
            </a:r>
          </a:p>
          <a:p>
            <a:endParaRPr lang="en-US" sz="700" spc="300" dirty="0">
              <a:solidFill>
                <a:prstClr val="white"/>
              </a:solidFill>
              <a:latin typeface="Montserrat SemiBold" panose="00000700000000000000" pitchFamily="50" charset="0"/>
            </a:endParaRPr>
          </a:p>
          <a:p>
            <a:endParaRPr lang="en-US" sz="700" spc="300" dirty="0" smtClean="0">
              <a:solidFill>
                <a:prstClr val="white"/>
              </a:solidFill>
              <a:latin typeface="Montserrat SemiBold" panose="00000700000000000000" pitchFamily="50" charset="0"/>
            </a:endParaRPr>
          </a:p>
          <a:p>
            <a:endParaRPr lang="en-US" sz="700" spc="300" dirty="0">
              <a:solidFill>
                <a:prstClr val="white"/>
              </a:solidFill>
              <a:latin typeface="Montserrat SemiBold" panose="00000700000000000000" pitchFamily="50" charset="0"/>
            </a:endParaRPr>
          </a:p>
          <a:p>
            <a:r>
              <a:rPr lang="en-US" sz="700" spc="300" dirty="0" smtClean="0">
                <a:solidFill>
                  <a:prstClr val="white"/>
                </a:solidFill>
                <a:latin typeface="Montserrat SemiBold" panose="00000700000000000000" pitchFamily="50" charset="0"/>
              </a:rPr>
              <a:t>New York</a:t>
            </a:r>
          </a:p>
        </p:txBody>
      </p:sp>
      <p:sp>
        <p:nvSpPr>
          <p:cNvPr id="18" name="Text 02"/>
          <p:cNvSpPr txBox="1"/>
          <p:nvPr/>
        </p:nvSpPr>
        <p:spPr>
          <a:xfrm>
            <a:off x="7248525" y="1714500"/>
            <a:ext cx="1419225" cy="338554"/>
          </a:xfrm>
          <a:prstGeom prst="rect">
            <a:avLst/>
          </a:prstGeom>
          <a:noFill/>
        </p:spPr>
        <p:txBody>
          <a:bodyPr wrap="square" rtlCol="0">
            <a:spAutoFit/>
          </a:bodyPr>
          <a:lstStyle/>
          <a:p>
            <a:r>
              <a:rPr lang="en-US" sz="800" spc="300" dirty="0" smtClean="0">
                <a:solidFill>
                  <a:prstClr val="white"/>
                </a:solidFill>
                <a:latin typeface="Montserrat Light" panose="00000400000000000000" pitchFamily="50" charset="0"/>
              </a:rPr>
              <a:t>Phone</a:t>
            </a:r>
          </a:p>
          <a:p>
            <a:r>
              <a:rPr lang="en-US" sz="800" spc="300" dirty="0" smtClean="0">
                <a:solidFill>
                  <a:prstClr val="white"/>
                </a:solidFill>
                <a:latin typeface="Montserrat SemiBold" panose="00000700000000000000" pitchFamily="50" charset="0"/>
              </a:rPr>
              <a:t>0246.346.78.8</a:t>
            </a:r>
          </a:p>
        </p:txBody>
      </p:sp>
      <p:sp>
        <p:nvSpPr>
          <p:cNvPr id="19" name="text 01"/>
          <p:cNvSpPr txBox="1"/>
          <p:nvPr/>
        </p:nvSpPr>
        <p:spPr>
          <a:xfrm>
            <a:off x="1514179" y="4306103"/>
            <a:ext cx="1743075" cy="338554"/>
          </a:xfrm>
          <a:prstGeom prst="rect">
            <a:avLst/>
          </a:prstGeom>
          <a:noFill/>
        </p:spPr>
        <p:txBody>
          <a:bodyPr wrap="square" rtlCol="0">
            <a:spAutoFit/>
          </a:bodyPr>
          <a:lstStyle/>
          <a:p>
            <a:r>
              <a:rPr lang="en-US" sz="800" spc="300" dirty="0" smtClean="0">
                <a:solidFill>
                  <a:prstClr val="white"/>
                </a:solidFill>
                <a:latin typeface="Montserrat Light" panose="00000400000000000000" pitchFamily="50" charset="0"/>
              </a:rPr>
              <a:t>email</a:t>
            </a:r>
          </a:p>
          <a:p>
            <a:r>
              <a:rPr lang="en-US" sz="800" spc="300" dirty="0" smtClean="0">
                <a:solidFill>
                  <a:prstClr val="white"/>
                </a:solidFill>
                <a:latin typeface="Montserrat SemiBold" panose="00000700000000000000" pitchFamily="50" charset="0"/>
              </a:rPr>
              <a:t>admin@gmail.com</a:t>
            </a:r>
          </a:p>
        </p:txBody>
      </p:sp>
      <p:sp>
        <p:nvSpPr>
          <p:cNvPr id="5" name="TITLE"/>
          <p:cNvSpPr txBox="1"/>
          <p:nvPr/>
        </p:nvSpPr>
        <p:spPr>
          <a:xfrm>
            <a:off x="1422612" y="627493"/>
            <a:ext cx="1198040" cy="430887"/>
          </a:xfrm>
          <a:prstGeom prst="rect">
            <a:avLst/>
          </a:prstGeom>
          <a:noFill/>
        </p:spPr>
        <p:txBody>
          <a:bodyPr wrap="square" rtlCol="0">
            <a:spAutoFit/>
          </a:bodyPr>
          <a:lstStyle/>
          <a:p>
            <a:r>
              <a:rPr lang="en-US" sz="2200" spc="600" dirty="0" smtClean="0">
                <a:solidFill>
                  <a:srgbClr val="FF0000"/>
                </a:solidFill>
                <a:latin typeface="Montserrat ExtraBold" panose="00000900000000000000" pitchFamily="50" charset="0"/>
              </a:rPr>
              <a:t>FIND</a:t>
            </a:r>
          </a:p>
        </p:txBody>
      </p:sp>
      <p:sp>
        <p:nvSpPr>
          <p:cNvPr id="6" name="TITLE"/>
          <p:cNvSpPr txBox="1"/>
          <p:nvPr/>
        </p:nvSpPr>
        <p:spPr>
          <a:xfrm>
            <a:off x="2385717" y="627493"/>
            <a:ext cx="772263" cy="430887"/>
          </a:xfrm>
          <a:prstGeom prst="rect">
            <a:avLst/>
          </a:prstGeom>
          <a:noFill/>
        </p:spPr>
        <p:txBody>
          <a:bodyPr wrap="square" rtlCol="0">
            <a:spAutoFit/>
          </a:bodyPr>
          <a:lstStyle/>
          <a:p>
            <a:r>
              <a:rPr lang="en-US" sz="2200" spc="600" dirty="0" smtClean="0">
                <a:solidFill>
                  <a:prstClr val="black"/>
                </a:solidFill>
                <a:latin typeface="Montserrat Medium" panose="00000600000000000000" pitchFamily="50" charset="0"/>
              </a:rPr>
              <a:t>US</a:t>
            </a:r>
          </a:p>
        </p:txBody>
      </p:sp>
    </p:spTree>
    <p:extLst>
      <p:ext uri="{BB962C8B-B14F-4D97-AF65-F5344CB8AC3E}">
        <p14:creationId xmlns:p14="http://schemas.microsoft.com/office/powerpoint/2010/main" val="71343216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700"/>
                            </p:stCondLst>
                            <p:childTnLst>
                              <p:par>
                                <p:cTn id="12" presetID="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1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30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1+#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1800"/>
                            </p:stCondLst>
                            <p:childTnLst>
                              <p:par>
                                <p:cTn id="41" presetID="10" presetClass="entr" presetSubtype="0" fill="hold" grpId="0" nodeType="afterEffect">
                                  <p:stCondLst>
                                    <p:cond delay="25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1"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2" grpId="0" animBg="1"/>
      <p:bldP spid="11" grpId="0" animBg="1"/>
      <p:bldP spid="10" grpId="0" animBg="1"/>
      <p:bldP spid="14" grpId="0" animBg="1"/>
      <p:bldP spid="9" grpId="0" animBg="1"/>
      <p:bldP spid="8" grpId="0" animBg="1"/>
      <p:bldP spid="16" grpId="0"/>
      <p:bldP spid="18" grpId="0"/>
      <p:bldP spid="19"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01"/>
          <p:cNvSpPr/>
          <p:nvPr/>
        </p:nvSpPr>
        <p:spPr>
          <a:xfrm>
            <a:off x="0" y="3363985"/>
            <a:ext cx="12192000" cy="3494015"/>
          </a:xfrm>
          <a:prstGeom prst="rect">
            <a:avLst/>
          </a:prstGeom>
          <a:solidFill>
            <a:srgbClr val="22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 07"/>
          <p:cNvSpPr txBox="1"/>
          <p:nvPr/>
        </p:nvSpPr>
        <p:spPr>
          <a:xfrm>
            <a:off x="2897295" y="5378092"/>
            <a:ext cx="6581683" cy="707886"/>
          </a:xfrm>
          <a:prstGeom prst="rect">
            <a:avLst/>
          </a:prstGeom>
          <a:noFill/>
        </p:spPr>
        <p:txBody>
          <a:bodyPr wrap="square" rtlCol="0">
            <a:spAutoFit/>
          </a:bodyPr>
          <a:lstStyle/>
          <a:p>
            <a:pPr algn="ctr">
              <a:lnSpc>
                <a:spcPct val="200000"/>
              </a:lnSpc>
            </a:pPr>
            <a:r>
              <a:rPr lang="en-US" sz="700" dirty="0" err="1" smtClean="0">
                <a:solidFill>
                  <a:prstClr val="white"/>
                </a:solidFill>
                <a:latin typeface="Montserrat Light" panose="00000400000000000000" pitchFamily="50" charset="0"/>
              </a:rPr>
              <a:t>Lorem</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ipsum</a:t>
            </a:r>
            <a:r>
              <a:rPr lang="en-US" sz="700" dirty="0" smtClean="0">
                <a:solidFill>
                  <a:prstClr val="white"/>
                </a:solidFill>
                <a:latin typeface="Montserrat Light" panose="00000400000000000000" pitchFamily="50" charset="0"/>
              </a:rPr>
              <a:t> dolor sit </a:t>
            </a:r>
            <a:r>
              <a:rPr lang="en-US" sz="700" dirty="0" err="1" smtClean="0">
                <a:solidFill>
                  <a:prstClr val="white"/>
                </a:solidFill>
                <a:latin typeface="Montserrat Light" panose="00000400000000000000" pitchFamily="50" charset="0"/>
              </a:rPr>
              <a:t>amet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consectetur</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adipiscing</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elit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sed</a:t>
            </a:r>
            <a:r>
              <a:rPr lang="en-US" sz="700" dirty="0" smtClean="0">
                <a:solidFill>
                  <a:prstClr val="white"/>
                </a:solidFill>
                <a:latin typeface="Montserrat Light" panose="00000400000000000000" pitchFamily="50" charset="0"/>
              </a:rPr>
              <a:t> do </a:t>
            </a:r>
            <a:r>
              <a:rPr lang="en-US" sz="700" dirty="0" err="1" smtClean="0">
                <a:solidFill>
                  <a:prstClr val="white"/>
                </a:solidFill>
                <a:latin typeface="Montserrat Light" panose="00000400000000000000" pitchFamily="50" charset="0"/>
              </a:rPr>
              <a:t>eiusmod</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tempor</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incididunt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ut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labore</a:t>
            </a:r>
            <a:r>
              <a:rPr lang="en-US" sz="700" dirty="0" smtClean="0">
                <a:solidFill>
                  <a:prstClr val="white"/>
                </a:solidFill>
                <a:latin typeface="Montserrat Light" panose="00000400000000000000" pitchFamily="50" charset="0"/>
              </a:rPr>
              <a:t> et </a:t>
            </a:r>
            <a:r>
              <a:rPr lang="en-US" sz="700" dirty="0" err="1" smtClean="0">
                <a:solidFill>
                  <a:prstClr val="white"/>
                </a:solidFill>
                <a:latin typeface="Montserrat Light" panose="00000400000000000000" pitchFamily="50" charset="0"/>
              </a:rPr>
              <a:t>dolore</a:t>
            </a:r>
            <a:r>
              <a:rPr lang="en-US" sz="700" dirty="0" smtClean="0">
                <a:solidFill>
                  <a:prstClr val="white"/>
                </a:solidFill>
                <a:latin typeface="Montserrat Light" panose="00000400000000000000" pitchFamily="50" charset="0"/>
              </a:rPr>
              <a:t> magna </a:t>
            </a:r>
            <a:r>
              <a:rPr lang="en-US" sz="700" dirty="0" err="1" smtClean="0">
                <a:solidFill>
                  <a:prstClr val="white"/>
                </a:solidFill>
                <a:latin typeface="Montserrat Light" panose="00000400000000000000" pitchFamily="50" charset="0"/>
              </a:rPr>
              <a:t>aliqua</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Ut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enim</a:t>
            </a:r>
            <a:r>
              <a:rPr lang="en-US" sz="700" dirty="0" smtClean="0">
                <a:solidFill>
                  <a:prstClr val="white"/>
                </a:solidFill>
                <a:latin typeface="Montserrat Light" panose="00000400000000000000" pitchFamily="50" charset="0"/>
              </a:rPr>
              <a:t> ad minim </a:t>
            </a:r>
            <a:r>
              <a:rPr lang="en-US" sz="700" dirty="0" err="1" smtClean="0">
                <a:solidFill>
                  <a:prstClr val="white"/>
                </a:solidFill>
                <a:latin typeface="Montserrat Light" panose="00000400000000000000" pitchFamily="50" charset="0"/>
              </a:rPr>
              <a:t>veniam</a:t>
            </a:r>
            <a:r>
              <a:rPr lang="en-US" sz="700" dirty="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quis</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nostrud</a:t>
            </a:r>
            <a:r>
              <a:rPr lang="en-US" sz="700" dirty="0" smtClean="0">
                <a:solidFill>
                  <a:prstClr val="white"/>
                </a:solidFill>
                <a:latin typeface="Montserrat Light" panose="00000400000000000000" pitchFamily="50" charset="0"/>
              </a:rPr>
              <a:t> exercitation </a:t>
            </a:r>
            <a:r>
              <a:rPr lang="en-US" sz="700" dirty="0" err="1" smtClean="0">
                <a:solidFill>
                  <a:prstClr val="white"/>
                </a:solidFill>
                <a:latin typeface="Montserrat Light" panose="00000400000000000000" pitchFamily="50" charset="0"/>
              </a:rPr>
              <a:t>ullamco</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laboris</a:t>
            </a:r>
            <a:r>
              <a:rPr lang="en-US" sz="700" dirty="0" smtClean="0">
                <a:solidFill>
                  <a:prstClr val="white"/>
                </a:solidFill>
                <a:latin typeface="Montserrat Light" panose="00000400000000000000" pitchFamily="50" charset="0"/>
              </a:rPr>
              <a:t> nisi </a:t>
            </a:r>
            <a:r>
              <a:rPr lang="en-US" sz="700" dirty="0" err="1" smtClean="0">
                <a:solidFill>
                  <a:prstClr val="white"/>
                </a:solidFill>
                <a:latin typeface="Montserrat Light" panose="00000400000000000000" pitchFamily="50" charset="0"/>
              </a:rPr>
              <a:t>ut</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aliquip</a:t>
            </a:r>
            <a:r>
              <a:rPr lang="en-US" sz="700" dirty="0" smtClean="0">
                <a:solidFill>
                  <a:prstClr val="white"/>
                </a:solidFill>
                <a:latin typeface="Montserrat Light" panose="00000400000000000000" pitchFamily="50" charset="0"/>
              </a:rPr>
              <a:t> ex </a:t>
            </a:r>
            <a:r>
              <a:rPr lang="en-US" sz="700" dirty="0" err="1" smtClean="0">
                <a:solidFill>
                  <a:prstClr val="white"/>
                </a:solidFill>
                <a:latin typeface="Montserrat Light" panose="00000400000000000000" pitchFamily="50" charset="0"/>
              </a:rPr>
              <a:t>ea</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commodo</a:t>
            </a:r>
            <a:r>
              <a:rPr lang="en-US" sz="700" dirty="0" smtClean="0">
                <a:solidFill>
                  <a:prstClr val="white"/>
                </a:solidFill>
                <a:latin typeface="Montserrat Light" panose="00000400000000000000" pitchFamily="50" charset="0"/>
              </a:rPr>
              <a:t> </a:t>
            </a:r>
            <a:r>
              <a:rPr lang="en-US" sz="700" dirty="0" err="1" smtClean="0">
                <a:solidFill>
                  <a:prstClr val="white"/>
                </a:solidFill>
                <a:latin typeface="Montserrat Light" panose="00000400000000000000" pitchFamily="50" charset="0"/>
              </a:rPr>
              <a:t>consequat</a:t>
            </a:r>
            <a:endParaRPr lang="en-US" sz="700" dirty="0" smtClean="0">
              <a:solidFill>
                <a:prstClr val="white"/>
              </a:solidFill>
              <a:latin typeface="Montserrat Light" panose="00000400000000000000" pitchFamily="50" charset="0"/>
            </a:endParaRPr>
          </a:p>
          <a:p>
            <a:pPr algn="ctr">
              <a:lnSpc>
                <a:spcPct val="200000"/>
              </a:lnSpc>
            </a:pPr>
            <a:endParaRPr lang="en-US" sz="600" dirty="0">
              <a:solidFill>
                <a:prstClr val="white"/>
              </a:solidFill>
              <a:latin typeface="Montserrat Light" panose="00000400000000000000" pitchFamily="50" charset="0"/>
            </a:endParaRPr>
          </a:p>
        </p:txBody>
      </p:sp>
      <p:sp>
        <p:nvSpPr>
          <p:cNvPr id="5" name="TEXT 06"/>
          <p:cNvSpPr txBox="1"/>
          <p:nvPr/>
        </p:nvSpPr>
        <p:spPr>
          <a:xfrm>
            <a:off x="4706479" y="4969177"/>
            <a:ext cx="3124767" cy="338554"/>
          </a:xfrm>
          <a:prstGeom prst="rect">
            <a:avLst/>
          </a:prstGeom>
          <a:noFill/>
        </p:spPr>
        <p:txBody>
          <a:bodyPr wrap="square" rtlCol="0">
            <a:spAutoFit/>
          </a:bodyPr>
          <a:lstStyle/>
          <a:p>
            <a:pPr algn="ctr">
              <a:lnSpc>
                <a:spcPct val="200000"/>
              </a:lnSpc>
            </a:pPr>
            <a:r>
              <a:rPr lang="en-US" sz="800" dirty="0" err="1" smtClean="0">
                <a:solidFill>
                  <a:prstClr val="white"/>
                </a:solidFill>
                <a:latin typeface="Montserrat SemiBold" panose="00000700000000000000" pitchFamily="50" charset="0"/>
              </a:rPr>
              <a:t>Lorem</a:t>
            </a:r>
            <a:r>
              <a:rPr lang="en-US" sz="800" dirty="0" smtClean="0">
                <a:solidFill>
                  <a:prstClr val="white"/>
                </a:solidFill>
                <a:latin typeface="Montserrat SemiBold" panose="00000700000000000000" pitchFamily="50" charset="0"/>
              </a:rPr>
              <a:t> </a:t>
            </a:r>
            <a:r>
              <a:rPr lang="en-US" sz="800" dirty="0" err="1" smtClean="0">
                <a:solidFill>
                  <a:prstClr val="white"/>
                </a:solidFill>
                <a:latin typeface="Montserrat SemiBold" panose="00000700000000000000" pitchFamily="50" charset="0"/>
              </a:rPr>
              <a:t>ipsum</a:t>
            </a:r>
            <a:r>
              <a:rPr lang="en-US" sz="800" dirty="0" smtClean="0">
                <a:solidFill>
                  <a:prstClr val="white"/>
                </a:solidFill>
                <a:latin typeface="Montserrat SemiBold" panose="00000700000000000000" pitchFamily="50" charset="0"/>
              </a:rPr>
              <a:t> dolor sit </a:t>
            </a:r>
            <a:r>
              <a:rPr lang="en-US" sz="800" dirty="0" err="1" smtClean="0">
                <a:solidFill>
                  <a:prstClr val="white"/>
                </a:solidFill>
                <a:latin typeface="Montserrat SemiBold" panose="00000700000000000000" pitchFamily="50" charset="0"/>
              </a:rPr>
              <a:t>amet</a:t>
            </a:r>
            <a:r>
              <a:rPr lang="en-US" sz="800" dirty="0" smtClean="0">
                <a:solidFill>
                  <a:prstClr val="white"/>
                </a:solidFill>
                <a:latin typeface="Montserrat SemiBold" panose="00000700000000000000" pitchFamily="50" charset="0"/>
              </a:rPr>
              <a:t>, </a:t>
            </a:r>
            <a:r>
              <a:rPr lang="en-US" sz="800" dirty="0" err="1" smtClean="0">
                <a:solidFill>
                  <a:prstClr val="white"/>
                </a:solidFill>
                <a:latin typeface="Montserrat SemiBold" panose="00000700000000000000" pitchFamily="50" charset="0"/>
              </a:rPr>
              <a:t>consectetur</a:t>
            </a:r>
            <a:r>
              <a:rPr lang="en-US" sz="800" dirty="0" smtClean="0">
                <a:solidFill>
                  <a:prstClr val="white"/>
                </a:solidFill>
                <a:latin typeface="Montserrat SemiBold" panose="00000700000000000000" pitchFamily="50" charset="0"/>
              </a:rPr>
              <a:t> </a:t>
            </a:r>
            <a:r>
              <a:rPr lang="en-US" sz="800" dirty="0" err="1" smtClean="0">
                <a:solidFill>
                  <a:prstClr val="white"/>
                </a:solidFill>
                <a:latin typeface="Montserrat SemiBold" panose="00000700000000000000" pitchFamily="50" charset="0"/>
              </a:rPr>
              <a:t>adipiscing</a:t>
            </a:r>
            <a:r>
              <a:rPr lang="en-US" sz="800" dirty="0" smtClean="0">
                <a:solidFill>
                  <a:prstClr val="white"/>
                </a:solidFill>
                <a:latin typeface="Montserrat SemiBold" panose="00000700000000000000" pitchFamily="50" charset="0"/>
              </a:rPr>
              <a:t> </a:t>
            </a:r>
            <a:r>
              <a:rPr lang="en-US" sz="800" dirty="0" err="1" smtClean="0">
                <a:solidFill>
                  <a:prstClr val="white"/>
                </a:solidFill>
                <a:latin typeface="Montserrat SemiBold" panose="00000700000000000000" pitchFamily="50" charset="0"/>
              </a:rPr>
              <a:t>elit</a:t>
            </a:r>
            <a:endParaRPr lang="en-US" sz="800" dirty="0">
              <a:solidFill>
                <a:prstClr val="white"/>
              </a:solidFill>
              <a:latin typeface="Montserrat SemiBold" panose="00000700000000000000" pitchFamily="50" charset="0"/>
            </a:endParaRPr>
          </a:p>
        </p:txBody>
      </p:sp>
      <p:sp>
        <p:nvSpPr>
          <p:cNvPr id="13" name="TEXT 05"/>
          <p:cNvSpPr txBox="1"/>
          <p:nvPr/>
        </p:nvSpPr>
        <p:spPr>
          <a:xfrm>
            <a:off x="8887494" y="3842221"/>
            <a:ext cx="980791" cy="400110"/>
          </a:xfrm>
          <a:prstGeom prst="rect">
            <a:avLst/>
          </a:prstGeom>
          <a:noFill/>
        </p:spPr>
        <p:txBody>
          <a:bodyPr wrap="square" rtlCol="0">
            <a:spAutoFit/>
          </a:bodyPr>
          <a:lstStyle/>
          <a:p>
            <a:r>
              <a:rPr lang="en-US" sz="1000" dirty="0" smtClean="0">
                <a:solidFill>
                  <a:prstClr val="white"/>
                </a:solidFill>
                <a:latin typeface="Montserrat SemiBold" panose="00000700000000000000" pitchFamily="50" charset="0"/>
              </a:rPr>
              <a:t>FOLLOW</a:t>
            </a:r>
          </a:p>
          <a:p>
            <a:r>
              <a:rPr lang="en-US" sz="1000" dirty="0" smtClean="0">
                <a:solidFill>
                  <a:prstClr val="white"/>
                </a:solidFill>
                <a:latin typeface="Montserrat SemiBold" panose="00000700000000000000" pitchFamily="50" charset="0"/>
              </a:rPr>
              <a:t>@STUDIO34</a:t>
            </a:r>
            <a:endParaRPr lang="en-US" sz="1000" dirty="0">
              <a:solidFill>
                <a:prstClr val="white"/>
              </a:solidFill>
              <a:latin typeface="Montserrat SemiBold" panose="00000700000000000000" pitchFamily="50" charset="0"/>
            </a:endParaRPr>
          </a:p>
        </p:txBody>
      </p:sp>
      <p:sp>
        <p:nvSpPr>
          <p:cNvPr id="12" name="TEXT 04"/>
          <p:cNvSpPr txBox="1"/>
          <p:nvPr/>
        </p:nvSpPr>
        <p:spPr>
          <a:xfrm>
            <a:off x="7118381" y="3837309"/>
            <a:ext cx="977963" cy="400110"/>
          </a:xfrm>
          <a:prstGeom prst="rect">
            <a:avLst/>
          </a:prstGeom>
          <a:noFill/>
        </p:spPr>
        <p:txBody>
          <a:bodyPr wrap="square" rtlCol="0">
            <a:spAutoFit/>
          </a:bodyPr>
          <a:lstStyle/>
          <a:p>
            <a:r>
              <a:rPr lang="en-US" sz="1000" dirty="0" smtClean="0">
                <a:solidFill>
                  <a:prstClr val="white"/>
                </a:solidFill>
                <a:latin typeface="Montserrat SemiBold" panose="00000700000000000000" pitchFamily="50" charset="0"/>
              </a:rPr>
              <a:t>CONTACT</a:t>
            </a:r>
          </a:p>
          <a:p>
            <a:r>
              <a:rPr lang="en-US" sz="1000" dirty="0" smtClean="0">
                <a:solidFill>
                  <a:prstClr val="white"/>
                </a:solidFill>
                <a:latin typeface="Montserrat SemiBold" panose="00000700000000000000" pitchFamily="50" charset="0"/>
              </a:rPr>
              <a:t>0324.346.78</a:t>
            </a:r>
            <a:endParaRPr lang="en-US" sz="1000" dirty="0">
              <a:solidFill>
                <a:prstClr val="white"/>
              </a:solidFill>
              <a:latin typeface="Montserrat SemiBold" panose="00000700000000000000" pitchFamily="50" charset="0"/>
            </a:endParaRPr>
          </a:p>
        </p:txBody>
      </p:sp>
      <p:sp>
        <p:nvSpPr>
          <p:cNvPr id="11" name="TEXT 03"/>
          <p:cNvSpPr txBox="1"/>
          <p:nvPr/>
        </p:nvSpPr>
        <p:spPr>
          <a:xfrm>
            <a:off x="5113700" y="3833168"/>
            <a:ext cx="1530220" cy="400110"/>
          </a:xfrm>
          <a:prstGeom prst="rect">
            <a:avLst/>
          </a:prstGeom>
          <a:noFill/>
        </p:spPr>
        <p:txBody>
          <a:bodyPr wrap="square" rtlCol="0">
            <a:spAutoFit/>
          </a:bodyPr>
          <a:lstStyle/>
          <a:p>
            <a:r>
              <a:rPr lang="en-US" sz="1000" dirty="0" smtClean="0">
                <a:solidFill>
                  <a:prstClr val="white"/>
                </a:solidFill>
                <a:latin typeface="Montserrat SemiBold" panose="00000700000000000000" pitchFamily="50" charset="0"/>
              </a:rPr>
              <a:t>CONTACT</a:t>
            </a:r>
          </a:p>
          <a:p>
            <a:r>
              <a:rPr lang="en-US" sz="1000" dirty="0" smtClean="0">
                <a:solidFill>
                  <a:prstClr val="white"/>
                </a:solidFill>
                <a:latin typeface="Montserrat SemiBold" panose="00000700000000000000" pitchFamily="50" charset="0"/>
              </a:rPr>
              <a:t>ADMIN@GMAIL.COM</a:t>
            </a:r>
            <a:endParaRPr lang="en-US" sz="1000" dirty="0">
              <a:solidFill>
                <a:prstClr val="white"/>
              </a:solidFill>
              <a:latin typeface="Montserrat SemiBold" panose="00000700000000000000" pitchFamily="50" charset="0"/>
            </a:endParaRPr>
          </a:p>
        </p:txBody>
      </p:sp>
      <p:sp>
        <p:nvSpPr>
          <p:cNvPr id="10" name="TEXT 02"/>
          <p:cNvSpPr txBox="1"/>
          <p:nvPr/>
        </p:nvSpPr>
        <p:spPr>
          <a:xfrm>
            <a:off x="3232089" y="3838668"/>
            <a:ext cx="878184" cy="415498"/>
          </a:xfrm>
          <a:prstGeom prst="rect">
            <a:avLst/>
          </a:prstGeom>
          <a:noFill/>
        </p:spPr>
        <p:txBody>
          <a:bodyPr wrap="square" rtlCol="0">
            <a:spAutoFit/>
          </a:bodyPr>
          <a:lstStyle/>
          <a:p>
            <a:r>
              <a:rPr lang="en-US" sz="1000" dirty="0" smtClean="0">
                <a:solidFill>
                  <a:prstClr val="white"/>
                </a:solidFill>
                <a:latin typeface="Montserrat SemiBold" panose="00000700000000000000" pitchFamily="50" charset="0"/>
              </a:rPr>
              <a:t>BANDUNG</a:t>
            </a:r>
          </a:p>
          <a:p>
            <a:r>
              <a:rPr lang="en-US" sz="1000" dirty="0" smtClean="0">
                <a:solidFill>
                  <a:prstClr val="white"/>
                </a:solidFill>
                <a:latin typeface="Montserrat SemiBold" panose="00000700000000000000" pitchFamily="50" charset="0"/>
              </a:rPr>
              <a:t>234.45.67</a:t>
            </a:r>
            <a:endParaRPr lang="en-US" sz="1000" dirty="0">
              <a:solidFill>
                <a:prstClr val="white"/>
              </a:solidFill>
              <a:latin typeface="Montserrat SemiBold" panose="00000700000000000000" pitchFamily="50" charset="0"/>
            </a:endParaRPr>
          </a:p>
        </p:txBody>
      </p:sp>
      <p:sp>
        <p:nvSpPr>
          <p:cNvPr id="3" name="TEXT 01"/>
          <p:cNvSpPr txBox="1"/>
          <p:nvPr/>
        </p:nvSpPr>
        <p:spPr>
          <a:xfrm>
            <a:off x="2424418" y="1954635"/>
            <a:ext cx="7147421" cy="1938992"/>
          </a:xfrm>
          <a:prstGeom prst="rect">
            <a:avLst/>
          </a:prstGeom>
          <a:noFill/>
        </p:spPr>
        <p:txBody>
          <a:bodyPr wrap="square" rtlCol="0">
            <a:spAutoFit/>
          </a:bodyPr>
          <a:lstStyle/>
          <a:p>
            <a:r>
              <a:rPr lang="en-US" sz="11600" dirty="0" smtClean="0">
                <a:solidFill>
                  <a:srgbClr val="221F1F"/>
                </a:solidFill>
                <a:latin typeface="Montserrat Black" panose="00000A00000000000000" pitchFamily="50" charset="0"/>
              </a:rPr>
              <a:t>THANKS</a:t>
            </a:r>
            <a:endParaRPr lang="en-US" sz="11600" dirty="0">
              <a:solidFill>
                <a:srgbClr val="221F1F"/>
              </a:solidFill>
              <a:latin typeface="Montserrat Black" panose="00000A00000000000000" pitchFamily="50" charset="0"/>
            </a:endParaRPr>
          </a:p>
        </p:txBody>
      </p:sp>
      <p:sp>
        <p:nvSpPr>
          <p:cNvPr id="9" name="Oval 04"/>
          <p:cNvSpPr/>
          <p:nvPr/>
        </p:nvSpPr>
        <p:spPr>
          <a:xfrm>
            <a:off x="8444055" y="3847721"/>
            <a:ext cx="352899" cy="3528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03"/>
          <p:cNvSpPr/>
          <p:nvPr/>
        </p:nvSpPr>
        <p:spPr>
          <a:xfrm>
            <a:off x="6707295" y="3847721"/>
            <a:ext cx="352899" cy="3528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Oval 01"/>
          <p:cNvSpPr/>
          <p:nvPr/>
        </p:nvSpPr>
        <p:spPr>
          <a:xfrm>
            <a:off x="2897295" y="3847722"/>
            <a:ext cx="352899" cy="3528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Oval 02"/>
          <p:cNvSpPr/>
          <p:nvPr/>
        </p:nvSpPr>
        <p:spPr>
          <a:xfrm>
            <a:off x="4679320" y="3847722"/>
            <a:ext cx="352899" cy="3528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ICON 04"/>
          <p:cNvPicPr>
            <a:picLocks noChangeAspect="1"/>
          </p:cNvPicPr>
          <p:nvPr/>
        </p:nvPicPr>
        <p:blipFill>
          <a:blip r:embed="rId2"/>
          <a:stretch>
            <a:fillRect/>
          </a:stretch>
        </p:blipFill>
        <p:spPr>
          <a:xfrm>
            <a:off x="8515381" y="3924074"/>
            <a:ext cx="227498" cy="201045"/>
          </a:xfrm>
          <a:prstGeom prst="rect">
            <a:avLst/>
          </a:prstGeom>
        </p:spPr>
      </p:pic>
      <p:pic>
        <p:nvPicPr>
          <p:cNvPr id="19" name="ICON 03"/>
          <p:cNvPicPr>
            <a:picLocks noChangeAspect="1"/>
          </p:cNvPicPr>
          <p:nvPr/>
        </p:nvPicPr>
        <p:blipFill>
          <a:blip r:embed="rId3"/>
          <a:stretch>
            <a:fillRect/>
          </a:stretch>
        </p:blipFill>
        <p:spPr>
          <a:xfrm>
            <a:off x="6772028" y="3893628"/>
            <a:ext cx="244918" cy="250614"/>
          </a:xfrm>
          <a:prstGeom prst="rect">
            <a:avLst/>
          </a:prstGeom>
        </p:spPr>
      </p:pic>
      <p:pic>
        <p:nvPicPr>
          <p:cNvPr id="15" name="ICON 02"/>
          <p:cNvPicPr>
            <a:picLocks noChangeAspect="1"/>
          </p:cNvPicPr>
          <p:nvPr/>
        </p:nvPicPr>
        <p:blipFill>
          <a:blip r:embed="rId4"/>
          <a:stretch>
            <a:fillRect/>
          </a:stretch>
        </p:blipFill>
        <p:spPr>
          <a:xfrm>
            <a:off x="4733654" y="3936334"/>
            <a:ext cx="246153" cy="173426"/>
          </a:xfrm>
          <a:prstGeom prst="rect">
            <a:avLst/>
          </a:prstGeom>
        </p:spPr>
      </p:pic>
      <p:pic>
        <p:nvPicPr>
          <p:cNvPr id="17" name="ICON 01"/>
          <p:cNvPicPr>
            <a:picLocks noChangeAspect="1"/>
          </p:cNvPicPr>
          <p:nvPr/>
        </p:nvPicPr>
        <p:blipFill>
          <a:blip r:embed="rId5"/>
          <a:stretch>
            <a:fillRect/>
          </a:stretch>
        </p:blipFill>
        <p:spPr>
          <a:xfrm>
            <a:off x="2988544" y="3922205"/>
            <a:ext cx="170400" cy="222036"/>
          </a:xfrm>
          <a:prstGeom prst="rect">
            <a:avLst/>
          </a:prstGeom>
        </p:spPr>
      </p:pic>
    </p:spTree>
    <p:extLst>
      <p:ext uri="{BB962C8B-B14F-4D97-AF65-F5344CB8AC3E}">
        <p14:creationId xmlns:p14="http://schemas.microsoft.com/office/powerpoint/2010/main" val="3778324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42" presetClass="entr" presetSubtype="0" fill="hold" grpId="0" nodeType="after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5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anim calcmode="lin" valueType="num">
                                      <p:cBhvr>
                                        <p:cTn id="27" dur="500" fill="hold"/>
                                        <p:tgtEl>
                                          <p:spTgt spid="8"/>
                                        </p:tgtEl>
                                        <p:attrNameLst>
                                          <p:attrName>ppt_x</p:attrName>
                                        </p:attrNameLst>
                                      </p:cBhvr>
                                      <p:tavLst>
                                        <p:tav tm="0">
                                          <p:val>
                                            <p:strVal val="#ppt_x"/>
                                          </p:val>
                                        </p:tav>
                                        <p:tav tm="100000">
                                          <p:val>
                                            <p:strVal val="#ppt_x"/>
                                          </p:val>
                                        </p:tav>
                                      </p:tavLst>
                                    </p:anim>
                                    <p:anim calcmode="lin" valueType="num">
                                      <p:cBhvr>
                                        <p:cTn id="28" dur="5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1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nodeType="withEffect">
                                  <p:stCondLst>
                                    <p:cond delay="1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nodeType="withEffect">
                                  <p:stCondLst>
                                    <p:cond delay="1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nodeType="withEffect">
                                  <p:stCondLst>
                                    <p:cond delay="10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2100"/>
                            </p:stCondLst>
                            <p:childTnLst>
                              <p:par>
                                <p:cTn id="48" presetID="42" presetClass="entr" presetSubtype="0" fill="hold" grpId="0" nodeType="afterEffect">
                                  <p:stCondLst>
                                    <p:cond delay="10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anim calcmode="lin" valueType="num">
                                      <p:cBhvr>
                                        <p:cTn id="51" dur="500" fill="hold"/>
                                        <p:tgtEl>
                                          <p:spTgt spid="10"/>
                                        </p:tgtEl>
                                        <p:attrNameLst>
                                          <p:attrName>ppt_x</p:attrName>
                                        </p:attrNameLst>
                                      </p:cBhvr>
                                      <p:tavLst>
                                        <p:tav tm="0">
                                          <p:val>
                                            <p:strVal val="#ppt_x"/>
                                          </p:val>
                                        </p:tav>
                                        <p:tav tm="100000">
                                          <p:val>
                                            <p:strVal val="#ppt_x"/>
                                          </p:val>
                                        </p:tav>
                                      </p:tavLst>
                                    </p:anim>
                                    <p:anim calcmode="lin" valueType="num">
                                      <p:cBhvr>
                                        <p:cTn id="52" dur="5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1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anim calcmode="lin" valueType="num">
                                      <p:cBhvr>
                                        <p:cTn id="56" dur="500" fill="hold"/>
                                        <p:tgtEl>
                                          <p:spTgt spid="11"/>
                                        </p:tgtEl>
                                        <p:attrNameLst>
                                          <p:attrName>ppt_x</p:attrName>
                                        </p:attrNameLst>
                                      </p:cBhvr>
                                      <p:tavLst>
                                        <p:tav tm="0">
                                          <p:val>
                                            <p:strVal val="#ppt_x"/>
                                          </p:val>
                                        </p:tav>
                                        <p:tav tm="100000">
                                          <p:val>
                                            <p:strVal val="#ppt_x"/>
                                          </p:val>
                                        </p:tav>
                                      </p:tavLst>
                                    </p:anim>
                                    <p:anim calcmode="lin" valueType="num">
                                      <p:cBhvr>
                                        <p:cTn id="57" dur="500" fill="hold"/>
                                        <p:tgtEl>
                                          <p:spTgt spid="1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strVal val="#ppt_x"/>
                                          </p:val>
                                        </p:tav>
                                        <p:tav tm="100000">
                                          <p:val>
                                            <p:strVal val="#ppt_x"/>
                                          </p:val>
                                        </p:tav>
                                      </p:tavLst>
                                    </p:anim>
                                    <p:anim calcmode="lin" valueType="num">
                                      <p:cBhvr>
                                        <p:cTn id="62" dur="5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0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anim calcmode="lin" valueType="num">
                                      <p:cBhvr>
                                        <p:cTn id="66" dur="500" fill="hold"/>
                                        <p:tgtEl>
                                          <p:spTgt spid="13"/>
                                        </p:tgtEl>
                                        <p:attrNameLst>
                                          <p:attrName>ppt_x</p:attrName>
                                        </p:attrNameLst>
                                      </p:cBhvr>
                                      <p:tavLst>
                                        <p:tav tm="0">
                                          <p:val>
                                            <p:strVal val="#ppt_x"/>
                                          </p:val>
                                        </p:tav>
                                        <p:tav tm="100000">
                                          <p:val>
                                            <p:strVal val="#ppt_x"/>
                                          </p:val>
                                        </p:tav>
                                      </p:tavLst>
                                    </p:anim>
                                    <p:anim calcmode="lin" valueType="num">
                                      <p:cBhvr>
                                        <p:cTn id="67" dur="500" fill="hold"/>
                                        <p:tgtEl>
                                          <p:spTgt spid="13"/>
                                        </p:tgtEl>
                                        <p:attrNameLst>
                                          <p:attrName>ppt_y</p:attrName>
                                        </p:attrNameLst>
                                      </p:cBhvr>
                                      <p:tavLst>
                                        <p:tav tm="0">
                                          <p:val>
                                            <p:strVal val="#ppt_y+.1"/>
                                          </p:val>
                                        </p:tav>
                                        <p:tav tm="100000">
                                          <p:val>
                                            <p:strVal val="#ppt_y"/>
                                          </p:val>
                                        </p:tav>
                                      </p:tavLst>
                                    </p:anim>
                                  </p:childTnLst>
                                </p:cTn>
                              </p:par>
                            </p:childTnLst>
                          </p:cTn>
                        </p:par>
                        <p:par>
                          <p:cTn id="68" fill="hold">
                            <p:stCondLst>
                              <p:cond delay="2700"/>
                            </p:stCondLst>
                            <p:childTnLst>
                              <p:par>
                                <p:cTn id="69" presetID="10" presetClass="entr" presetSubtype="0"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500"/>
                                        <p:tgtEl>
                                          <p:spTgt spid="5"/>
                                        </p:tgtEl>
                                      </p:cBhvr>
                                    </p:animEffect>
                                  </p:childTnLst>
                                </p:cTn>
                              </p:par>
                            </p:childTnLst>
                          </p:cTn>
                        </p:par>
                        <p:par>
                          <p:cTn id="72" fill="hold">
                            <p:stCondLst>
                              <p:cond delay="3200"/>
                            </p:stCondLst>
                            <p:childTnLst>
                              <p:par>
                                <p:cTn id="73" presetID="10" presetClass="entr" presetSubtype="0" fill="hold" grpId="0" nodeType="afterEffect">
                                  <p:stCondLst>
                                    <p:cond delay="10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13" grpId="0"/>
      <p:bldP spid="12" grpId="0"/>
      <p:bldP spid="11" grpId="0"/>
      <p:bldP spid="10" grpId="0"/>
      <p:bldP spid="3" grpId="0"/>
      <p:bldP spid="9" grpId="0" animBg="1"/>
      <p:bldP spid="8"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photo place 01"/>
          <p:cNvSpPr/>
          <p:nvPr/>
        </p:nvSpPr>
        <p:spPr>
          <a:xfrm>
            <a:off x="4933950" y="380999"/>
            <a:ext cx="7258050" cy="5940000"/>
          </a:xfrm>
          <a:prstGeom prst="rect">
            <a:avLst/>
          </a:prstGeom>
          <a:blipFill dpi="0" rotWithShape="1">
            <a:blip r:embed="rId2"/>
            <a:srcRect/>
            <a:stretch>
              <a:fillRect l="-24896" t="-1515" r="-24896" b="-151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a:endParaRPr lang="id-ID">
              <a:blipFill>
                <a:blip r:embed="rId3"/>
                <a:tile tx="0" ty="0" sx="100000" sy="100000" flip="none" algn="tl"/>
              </a:blipFill>
            </a:endParaRPr>
          </a:p>
        </p:txBody>
      </p:sp>
      <p:cxnSp>
        <p:nvCxnSpPr>
          <p:cNvPr id="5" name="Straight Connector 01"/>
          <p:cNvCxnSpPr/>
          <p:nvPr/>
        </p:nvCxnSpPr>
        <p:spPr>
          <a:xfrm flipV="1">
            <a:off x="310129" y="2470484"/>
            <a:ext cx="724587" cy="9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 03"/>
          <p:cNvSpPr txBox="1"/>
          <p:nvPr/>
        </p:nvSpPr>
        <p:spPr>
          <a:xfrm>
            <a:off x="1273831" y="4810002"/>
            <a:ext cx="2924095" cy="237244"/>
          </a:xfrm>
          <a:prstGeom prst="rect">
            <a:avLst/>
          </a:prstGeom>
          <a:noFill/>
        </p:spPr>
        <p:txBody>
          <a:bodyPr wrap="square" rtlCol="0">
            <a:spAutoFit/>
          </a:bodyPr>
          <a:lstStyle/>
          <a:p>
            <a:pPr>
              <a:lnSpc>
                <a:spcPct val="150000"/>
              </a:lnSpc>
              <a:spcBef>
                <a:spcPts val="200"/>
              </a:spcBef>
            </a:pPr>
            <a:r>
              <a:rPr lang="id-ID" sz="700" spc="30" dirty="0" smtClean="0">
                <a:solidFill>
                  <a:srgbClr val="4D4B4B"/>
                </a:solidFill>
                <a:latin typeface="Montserrat Medium" panose="00000600000000000000" pitchFamily="50" charset="0"/>
              </a:rPr>
              <a:t>www.typo.com</a:t>
            </a:r>
            <a:endParaRPr lang="id-ID" sz="600" spc="30" dirty="0">
              <a:solidFill>
                <a:srgbClr val="4D4B4B"/>
              </a:solidFill>
              <a:latin typeface="Montserrat Medium" panose="00000600000000000000" pitchFamily="50" charset="0"/>
            </a:endParaRPr>
          </a:p>
        </p:txBody>
      </p:sp>
      <p:sp>
        <p:nvSpPr>
          <p:cNvPr id="8" name="Text 02"/>
          <p:cNvSpPr txBox="1"/>
          <p:nvPr/>
        </p:nvSpPr>
        <p:spPr>
          <a:xfrm>
            <a:off x="1273831" y="3911851"/>
            <a:ext cx="2790338" cy="415498"/>
          </a:xfrm>
          <a:prstGeom prst="rect">
            <a:avLst/>
          </a:prstGeom>
          <a:noFill/>
        </p:spPr>
        <p:txBody>
          <a:bodyPr wrap="square" rtlCol="0">
            <a:spAutoFit/>
          </a:bodyPr>
          <a:lstStyle/>
          <a:p>
            <a:pPr>
              <a:lnSpc>
                <a:spcPct val="150000"/>
              </a:lnSpc>
              <a:spcBef>
                <a:spcPts val="200"/>
              </a:spcBef>
            </a:pPr>
            <a:r>
              <a:rPr lang="id-ID" sz="700" spc="10" dirty="0">
                <a:latin typeface="Montserrat Alternates Medium" panose="00000600000000000000" pitchFamily="50" charset="0"/>
              </a:rPr>
              <a:t>quis nostrud exercitation ullamco laboris nisi ut aliquip ex ea commodo consequat</a:t>
            </a:r>
            <a:endParaRPr lang="id-ID" sz="600" spc="10" dirty="0">
              <a:latin typeface="Montserrat Alternates Medium" panose="00000600000000000000" pitchFamily="50" charset="0"/>
            </a:endParaRPr>
          </a:p>
        </p:txBody>
      </p:sp>
      <p:sp>
        <p:nvSpPr>
          <p:cNvPr id="7" name="Text 01"/>
          <p:cNvSpPr txBox="1"/>
          <p:nvPr/>
        </p:nvSpPr>
        <p:spPr>
          <a:xfrm>
            <a:off x="1299411" y="3206793"/>
            <a:ext cx="2924095" cy="577081"/>
          </a:xfrm>
          <a:prstGeom prst="rect">
            <a:avLst/>
          </a:prstGeom>
          <a:noFill/>
        </p:spPr>
        <p:txBody>
          <a:bodyPr wrap="square" rtlCol="0">
            <a:spAutoFit/>
          </a:bodyPr>
          <a:lstStyle/>
          <a:p>
            <a:pPr>
              <a:lnSpc>
                <a:spcPct val="150000"/>
              </a:lnSpc>
              <a:spcBef>
                <a:spcPts val="200"/>
              </a:spcBef>
            </a:pPr>
            <a:r>
              <a:rPr lang="id-ID" sz="700" spc="10" dirty="0" smtClean="0">
                <a:latin typeface="Montserrat Medium" panose="00000600000000000000" pitchFamily="50" charset="0"/>
              </a:rPr>
              <a:t>Lorem </a:t>
            </a:r>
            <a:r>
              <a:rPr lang="id-ID" sz="700" spc="10" dirty="0">
                <a:latin typeface="Montserrat Medium" panose="00000600000000000000" pitchFamily="50" charset="0"/>
              </a:rPr>
              <a:t>ipsum dolor sit amet, consectetur adipiscing elit, sed do eiusmod tempor incididunt ut labore et dolore magna aliqua. Ut enim ad minim </a:t>
            </a:r>
            <a:r>
              <a:rPr lang="id-ID" sz="700" spc="10" dirty="0" smtClean="0">
                <a:latin typeface="Montserrat Medium" panose="00000600000000000000" pitchFamily="50" charset="0"/>
              </a:rPr>
              <a:t>veniam,</a:t>
            </a:r>
            <a:endParaRPr lang="id-ID" sz="700" spc="10" dirty="0">
              <a:latin typeface="Montserrat Medium" panose="00000600000000000000" pitchFamily="50" charset="0"/>
            </a:endParaRPr>
          </a:p>
        </p:txBody>
      </p:sp>
      <p:sp>
        <p:nvSpPr>
          <p:cNvPr id="3" name="subtitle 01"/>
          <p:cNvSpPr txBox="1"/>
          <p:nvPr/>
        </p:nvSpPr>
        <p:spPr>
          <a:xfrm>
            <a:off x="1299411" y="1744578"/>
            <a:ext cx="2671010" cy="461665"/>
          </a:xfrm>
          <a:prstGeom prst="rect">
            <a:avLst/>
          </a:prstGeom>
          <a:noFill/>
        </p:spPr>
        <p:txBody>
          <a:bodyPr wrap="square" rtlCol="0">
            <a:spAutoFit/>
          </a:bodyPr>
          <a:lstStyle/>
          <a:p>
            <a:r>
              <a:rPr lang="id-ID" sz="2400" spc="420" smtClean="0">
                <a:solidFill>
                  <a:srgbClr val="221F1F"/>
                </a:solidFill>
                <a:latin typeface="Montserrat SemiBold" panose="00000700000000000000" pitchFamily="50" charset="0"/>
              </a:rPr>
              <a:t>Welcome</a:t>
            </a:r>
            <a:endParaRPr lang="id-ID" sz="2400" spc="420" dirty="0">
              <a:solidFill>
                <a:srgbClr val="221F1F"/>
              </a:solidFill>
              <a:latin typeface="Montserrat SemiBold" panose="00000700000000000000" pitchFamily="50" charset="0"/>
            </a:endParaRPr>
          </a:p>
        </p:txBody>
      </p:sp>
      <p:sp>
        <p:nvSpPr>
          <p:cNvPr id="2" name="title"/>
          <p:cNvSpPr txBox="1"/>
          <p:nvPr/>
        </p:nvSpPr>
        <p:spPr>
          <a:xfrm>
            <a:off x="1299411" y="1403684"/>
            <a:ext cx="2474494" cy="461665"/>
          </a:xfrm>
          <a:prstGeom prst="rect">
            <a:avLst/>
          </a:prstGeom>
          <a:noFill/>
        </p:spPr>
        <p:txBody>
          <a:bodyPr wrap="square" rtlCol="0">
            <a:spAutoFit/>
          </a:bodyPr>
          <a:lstStyle/>
          <a:p>
            <a:r>
              <a:rPr lang="id-ID" sz="2400" spc="350" smtClean="0">
                <a:solidFill>
                  <a:srgbClr val="FF0000"/>
                </a:solidFill>
                <a:latin typeface="Montserrat ExtraBold" panose="00000900000000000000" pitchFamily="50" charset="0"/>
              </a:rPr>
              <a:t>Forward.</a:t>
            </a:r>
            <a:endParaRPr lang="id-ID" sz="2400" spc="350" dirty="0">
              <a:solidFill>
                <a:srgbClr val="FF0000"/>
              </a:solidFill>
              <a:latin typeface="Montserrat ExtraBold" panose="00000900000000000000" pitchFamily="50" charset="0"/>
            </a:endParaRPr>
          </a:p>
        </p:txBody>
      </p:sp>
    </p:spTree>
    <p:extLst>
      <p:ext uri="{BB962C8B-B14F-4D97-AF65-F5344CB8AC3E}">
        <p14:creationId xmlns:p14="http://schemas.microsoft.com/office/powerpoint/2010/main" val="679758990"/>
      </p:ext>
    </p:extLst>
  </p:cSld>
  <p:clrMapOvr>
    <a:masterClrMapping/>
  </p:clrMapOvr>
  <p:transition spd="slow" advTm="5106">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600"/>
                            </p:stCondLst>
                            <p:childTnLst>
                              <p:par>
                                <p:cTn id="9" presetID="22" presetClass="entr" presetSubtype="8" fill="hold" grpId="0" nodeType="after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200"/>
                            </p:stCondLst>
                            <p:childTnLst>
                              <p:par>
                                <p:cTn id="13" presetID="22" presetClass="entr" presetSubtype="8" fill="hold" nodeType="afterEffect">
                                  <p:stCondLst>
                                    <p:cond delay="1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800"/>
                            </p:stCondLst>
                            <p:childTnLst>
                              <p:par>
                                <p:cTn id="17" presetID="22" presetClass="entr" presetSubtype="1" fill="hold" grpId="0" nodeType="afterEffect">
                                  <p:stCondLst>
                                    <p:cond delay="10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400"/>
                            </p:stCondLst>
                            <p:childTnLst>
                              <p:par>
                                <p:cTn id="21" presetID="22" presetClass="entr" presetSubtype="1" fill="hold" grpId="0" nodeType="afterEffect">
                                  <p:stCondLst>
                                    <p:cond delay="10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3000"/>
                            </p:stCondLst>
                            <p:childTnLst>
                              <p:par>
                                <p:cTn id="25" presetID="22" presetClass="entr" presetSubtype="1" fill="hold" grpId="0" nodeType="afterEffect">
                                  <p:stCondLst>
                                    <p:cond delay="10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3600"/>
                            </p:stCondLst>
                            <p:childTnLst>
                              <p:par>
                                <p:cTn id="29" presetID="22" presetClass="entr" presetSubtype="1" fill="hold" grpId="0" nodeType="afterEffect">
                                  <p:stCondLst>
                                    <p:cond delay="10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P spid="8" grpId="0"/>
      <p:bldP spid="7" grpId="0"/>
      <p:bldP spid="3"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p:cNvSpPr/>
          <p:nvPr/>
        </p:nvSpPr>
        <p:spPr>
          <a:xfrm>
            <a:off x="0" y="3814618"/>
            <a:ext cx="12192000" cy="304338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5" name="04"/>
          <p:cNvGrpSpPr/>
          <p:nvPr/>
        </p:nvGrpSpPr>
        <p:grpSpPr>
          <a:xfrm>
            <a:off x="8662522" y="2753582"/>
            <a:ext cx="1438299" cy="761748"/>
            <a:chOff x="1014936" y="2753582"/>
            <a:chExt cx="1438299" cy="761748"/>
          </a:xfrm>
        </p:grpSpPr>
        <p:sp>
          <p:nvSpPr>
            <p:cNvPr id="16" name="NUMBER 04"/>
            <p:cNvSpPr txBox="1"/>
            <p:nvPr/>
          </p:nvSpPr>
          <p:spPr>
            <a:xfrm>
              <a:off x="1014936" y="2753582"/>
              <a:ext cx="1062183" cy="646331"/>
            </a:xfrm>
            <a:prstGeom prst="rect">
              <a:avLst/>
            </a:prstGeom>
            <a:noFill/>
          </p:spPr>
          <p:txBody>
            <a:bodyPr wrap="square" rtlCol="0">
              <a:spAutoFit/>
            </a:bodyPr>
            <a:lstStyle/>
            <a:p>
              <a:pPr algn="ctr"/>
              <a:r>
                <a:rPr lang="en-US" sz="3600" dirty="0" smtClean="0">
                  <a:solidFill>
                    <a:srgbClr val="3D3D3F"/>
                  </a:solidFill>
                  <a:latin typeface="Montserrat Black" panose="00000A00000000000000" pitchFamily="50" charset="0"/>
                </a:rPr>
                <a:t>.04</a:t>
              </a:r>
              <a:endParaRPr lang="en-US" sz="3600" dirty="0">
                <a:solidFill>
                  <a:srgbClr val="3D3D3F"/>
                </a:solidFill>
                <a:latin typeface="Montserrat Black" panose="00000A00000000000000" pitchFamily="50" charset="0"/>
              </a:endParaRPr>
            </a:p>
          </p:txBody>
        </p:sp>
        <p:sp>
          <p:nvSpPr>
            <p:cNvPr id="17" name="TITLE 04"/>
            <p:cNvSpPr txBox="1"/>
            <p:nvPr/>
          </p:nvSpPr>
          <p:spPr>
            <a:xfrm>
              <a:off x="1197620" y="3315275"/>
              <a:ext cx="1255615" cy="200055"/>
            </a:xfrm>
            <a:prstGeom prst="rect">
              <a:avLst/>
            </a:prstGeom>
            <a:noFill/>
          </p:spPr>
          <p:txBody>
            <a:bodyPr wrap="square" rtlCol="0">
              <a:spAutoFit/>
            </a:bodyPr>
            <a:lstStyle/>
            <a:p>
              <a:r>
                <a:rPr lang="en-US" sz="700" kern="700" spc="300" dirty="0" smtClean="0">
                  <a:solidFill>
                    <a:srgbClr val="3D3D3F"/>
                  </a:solidFill>
                  <a:latin typeface="Montserrat Black" panose="00000A00000000000000" pitchFamily="50" charset="0"/>
                </a:rPr>
                <a:t>Presentation</a:t>
              </a:r>
              <a:endParaRPr lang="en-US" sz="700" kern="700" spc="300" dirty="0">
                <a:solidFill>
                  <a:srgbClr val="3D3D3F"/>
                </a:solidFill>
                <a:latin typeface="Montserrat Black" panose="00000A00000000000000" pitchFamily="50" charset="0"/>
              </a:endParaRPr>
            </a:p>
          </p:txBody>
        </p:sp>
      </p:grpSp>
      <p:grpSp>
        <p:nvGrpSpPr>
          <p:cNvPr id="12" name="03"/>
          <p:cNvGrpSpPr/>
          <p:nvPr/>
        </p:nvGrpSpPr>
        <p:grpSpPr>
          <a:xfrm>
            <a:off x="5891736" y="2753582"/>
            <a:ext cx="1438299" cy="761748"/>
            <a:chOff x="1014936" y="2753582"/>
            <a:chExt cx="1438299" cy="761748"/>
          </a:xfrm>
        </p:grpSpPr>
        <p:sp>
          <p:nvSpPr>
            <p:cNvPr id="13" name="NUMBER 03"/>
            <p:cNvSpPr txBox="1"/>
            <p:nvPr/>
          </p:nvSpPr>
          <p:spPr>
            <a:xfrm>
              <a:off x="1014936" y="2753582"/>
              <a:ext cx="1062183" cy="646331"/>
            </a:xfrm>
            <a:prstGeom prst="rect">
              <a:avLst/>
            </a:prstGeom>
            <a:noFill/>
          </p:spPr>
          <p:txBody>
            <a:bodyPr wrap="square" rtlCol="0">
              <a:spAutoFit/>
            </a:bodyPr>
            <a:lstStyle/>
            <a:p>
              <a:pPr algn="ctr"/>
              <a:r>
                <a:rPr lang="en-US" sz="3600" dirty="0" smtClean="0">
                  <a:solidFill>
                    <a:srgbClr val="3D3D3F"/>
                  </a:solidFill>
                  <a:latin typeface="Montserrat Black" panose="00000A00000000000000" pitchFamily="50" charset="0"/>
                </a:rPr>
                <a:t>.03</a:t>
              </a:r>
              <a:endParaRPr lang="en-US" sz="3600" dirty="0">
                <a:solidFill>
                  <a:srgbClr val="3D3D3F"/>
                </a:solidFill>
                <a:latin typeface="Montserrat Black" panose="00000A00000000000000" pitchFamily="50" charset="0"/>
              </a:endParaRPr>
            </a:p>
          </p:txBody>
        </p:sp>
        <p:sp>
          <p:nvSpPr>
            <p:cNvPr id="14" name="TITLE 03"/>
            <p:cNvSpPr txBox="1"/>
            <p:nvPr/>
          </p:nvSpPr>
          <p:spPr>
            <a:xfrm>
              <a:off x="1197620" y="3315275"/>
              <a:ext cx="1255615" cy="200055"/>
            </a:xfrm>
            <a:prstGeom prst="rect">
              <a:avLst/>
            </a:prstGeom>
            <a:noFill/>
          </p:spPr>
          <p:txBody>
            <a:bodyPr wrap="square" rtlCol="0">
              <a:spAutoFit/>
            </a:bodyPr>
            <a:lstStyle/>
            <a:p>
              <a:r>
                <a:rPr lang="en-US" sz="700" kern="700" spc="300" dirty="0" smtClean="0">
                  <a:solidFill>
                    <a:srgbClr val="3D3D3F"/>
                  </a:solidFill>
                  <a:latin typeface="Montserrat Black" panose="00000A00000000000000" pitchFamily="50" charset="0"/>
                </a:rPr>
                <a:t>Presentation</a:t>
              </a:r>
              <a:endParaRPr lang="en-US" sz="700" kern="700" spc="300" dirty="0">
                <a:solidFill>
                  <a:srgbClr val="3D3D3F"/>
                </a:solidFill>
                <a:latin typeface="Montserrat Black" panose="00000A00000000000000" pitchFamily="50" charset="0"/>
              </a:endParaRPr>
            </a:p>
          </p:txBody>
        </p:sp>
      </p:grpSp>
      <p:grpSp>
        <p:nvGrpSpPr>
          <p:cNvPr id="9" name="02"/>
          <p:cNvGrpSpPr/>
          <p:nvPr/>
        </p:nvGrpSpPr>
        <p:grpSpPr>
          <a:xfrm>
            <a:off x="3303634" y="2753582"/>
            <a:ext cx="1438299" cy="761748"/>
            <a:chOff x="1014936" y="2753582"/>
            <a:chExt cx="1438299" cy="761748"/>
          </a:xfrm>
        </p:grpSpPr>
        <p:sp>
          <p:nvSpPr>
            <p:cNvPr id="10" name="NUMBER 02"/>
            <p:cNvSpPr txBox="1"/>
            <p:nvPr/>
          </p:nvSpPr>
          <p:spPr>
            <a:xfrm>
              <a:off x="1014936" y="2753582"/>
              <a:ext cx="1062183" cy="646331"/>
            </a:xfrm>
            <a:prstGeom prst="rect">
              <a:avLst/>
            </a:prstGeom>
            <a:noFill/>
          </p:spPr>
          <p:txBody>
            <a:bodyPr wrap="square" rtlCol="0">
              <a:spAutoFit/>
            </a:bodyPr>
            <a:lstStyle/>
            <a:p>
              <a:pPr algn="ctr"/>
              <a:r>
                <a:rPr lang="en-US" sz="3600" dirty="0" smtClean="0">
                  <a:solidFill>
                    <a:srgbClr val="3D3D3F"/>
                  </a:solidFill>
                  <a:latin typeface="Montserrat Black" panose="00000A00000000000000" pitchFamily="50" charset="0"/>
                </a:rPr>
                <a:t>.02</a:t>
              </a:r>
              <a:endParaRPr lang="en-US" sz="3600" dirty="0">
                <a:solidFill>
                  <a:srgbClr val="3D3D3F"/>
                </a:solidFill>
                <a:latin typeface="Montserrat Black" panose="00000A00000000000000" pitchFamily="50" charset="0"/>
              </a:endParaRPr>
            </a:p>
          </p:txBody>
        </p:sp>
        <p:sp>
          <p:nvSpPr>
            <p:cNvPr id="11" name="TITLE 02"/>
            <p:cNvSpPr txBox="1"/>
            <p:nvPr/>
          </p:nvSpPr>
          <p:spPr>
            <a:xfrm>
              <a:off x="1197620" y="3315275"/>
              <a:ext cx="1255615" cy="200055"/>
            </a:xfrm>
            <a:prstGeom prst="rect">
              <a:avLst/>
            </a:prstGeom>
            <a:noFill/>
          </p:spPr>
          <p:txBody>
            <a:bodyPr wrap="square" rtlCol="0">
              <a:spAutoFit/>
            </a:bodyPr>
            <a:lstStyle/>
            <a:p>
              <a:r>
                <a:rPr lang="en-US" sz="700" kern="700" spc="300" dirty="0" smtClean="0">
                  <a:solidFill>
                    <a:srgbClr val="3D3D3F"/>
                  </a:solidFill>
                  <a:latin typeface="Montserrat Black" panose="00000A00000000000000" pitchFamily="50" charset="0"/>
                </a:rPr>
                <a:t>Presentation</a:t>
              </a:r>
              <a:endParaRPr lang="en-US" sz="700" kern="700" spc="300" dirty="0">
                <a:solidFill>
                  <a:srgbClr val="3D3D3F"/>
                </a:solidFill>
                <a:latin typeface="Montserrat Black" panose="00000A00000000000000" pitchFamily="50" charset="0"/>
              </a:endParaRPr>
            </a:p>
          </p:txBody>
        </p:sp>
      </p:grpSp>
      <p:grpSp>
        <p:nvGrpSpPr>
          <p:cNvPr id="3" name="01"/>
          <p:cNvGrpSpPr/>
          <p:nvPr/>
        </p:nvGrpSpPr>
        <p:grpSpPr>
          <a:xfrm>
            <a:off x="1014936" y="2753582"/>
            <a:ext cx="1178005" cy="761748"/>
            <a:chOff x="1014936" y="2753582"/>
            <a:chExt cx="1178005" cy="761748"/>
          </a:xfrm>
        </p:grpSpPr>
        <p:sp>
          <p:nvSpPr>
            <p:cNvPr id="8" name="NUMBER 01"/>
            <p:cNvSpPr txBox="1"/>
            <p:nvPr/>
          </p:nvSpPr>
          <p:spPr>
            <a:xfrm>
              <a:off x="1014936" y="2753582"/>
              <a:ext cx="1062183" cy="646331"/>
            </a:xfrm>
            <a:prstGeom prst="rect">
              <a:avLst/>
            </a:prstGeom>
            <a:noFill/>
          </p:spPr>
          <p:txBody>
            <a:bodyPr wrap="square" rtlCol="0">
              <a:spAutoFit/>
            </a:bodyPr>
            <a:lstStyle/>
            <a:p>
              <a:pPr algn="ctr"/>
              <a:r>
                <a:rPr lang="en-US" sz="3600" dirty="0" smtClean="0">
                  <a:solidFill>
                    <a:srgbClr val="404042"/>
                  </a:solidFill>
                  <a:latin typeface="Montserrat Black" panose="00000A00000000000000" pitchFamily="50" charset="0"/>
                </a:rPr>
                <a:t>.01</a:t>
              </a:r>
              <a:endParaRPr lang="en-US" sz="3600" dirty="0">
                <a:solidFill>
                  <a:srgbClr val="404042"/>
                </a:solidFill>
                <a:latin typeface="Montserrat Black" panose="00000A00000000000000" pitchFamily="50" charset="0"/>
              </a:endParaRPr>
            </a:p>
          </p:txBody>
        </p:sp>
        <p:sp>
          <p:nvSpPr>
            <p:cNvPr id="2" name="TITLE 01"/>
            <p:cNvSpPr txBox="1"/>
            <p:nvPr/>
          </p:nvSpPr>
          <p:spPr>
            <a:xfrm>
              <a:off x="1197620" y="3315275"/>
              <a:ext cx="995321" cy="200055"/>
            </a:xfrm>
            <a:prstGeom prst="rect">
              <a:avLst/>
            </a:prstGeom>
            <a:noFill/>
          </p:spPr>
          <p:txBody>
            <a:bodyPr wrap="square" rtlCol="0">
              <a:spAutoFit/>
            </a:bodyPr>
            <a:lstStyle/>
            <a:p>
              <a:r>
                <a:rPr lang="en-US" sz="700" spc="300" dirty="0" smtClean="0">
                  <a:solidFill>
                    <a:srgbClr val="404042"/>
                  </a:solidFill>
                  <a:latin typeface="Montserrat Black" panose="00000A00000000000000" pitchFamily="50" charset="0"/>
                </a:rPr>
                <a:t>website</a:t>
              </a:r>
              <a:endParaRPr lang="en-US" sz="700" spc="300" dirty="0">
                <a:solidFill>
                  <a:srgbClr val="404042"/>
                </a:solidFill>
                <a:latin typeface="Montserrat Black" panose="00000A00000000000000" pitchFamily="50" charset="0"/>
              </a:endParaRPr>
            </a:p>
          </p:txBody>
        </p:sp>
      </p:grpSp>
      <p:cxnSp>
        <p:nvCxnSpPr>
          <p:cNvPr id="24" name="Straight Connector 5"/>
          <p:cNvCxnSpPr/>
          <p:nvPr/>
        </p:nvCxnSpPr>
        <p:spPr>
          <a:xfrm flipH="1">
            <a:off x="9413630" y="3683005"/>
            <a:ext cx="622" cy="226933"/>
          </a:xfrm>
          <a:prstGeom prst="line">
            <a:avLst/>
          </a:prstGeom>
          <a:ln w="12700">
            <a:solidFill>
              <a:srgbClr val="F26F6B"/>
            </a:solidFill>
          </a:ln>
        </p:spPr>
        <p:style>
          <a:lnRef idx="1">
            <a:schemeClr val="accent1"/>
          </a:lnRef>
          <a:fillRef idx="0">
            <a:schemeClr val="accent1"/>
          </a:fillRef>
          <a:effectRef idx="0">
            <a:schemeClr val="accent1"/>
          </a:effectRef>
          <a:fontRef idx="minor">
            <a:schemeClr val="tx1"/>
          </a:fontRef>
        </p:style>
      </p:cxnSp>
      <p:cxnSp>
        <p:nvCxnSpPr>
          <p:cNvPr id="23" name="Straight Connector 4"/>
          <p:cNvCxnSpPr/>
          <p:nvPr/>
        </p:nvCxnSpPr>
        <p:spPr>
          <a:xfrm flipH="1">
            <a:off x="6635261" y="3681875"/>
            <a:ext cx="622" cy="226933"/>
          </a:xfrm>
          <a:prstGeom prst="line">
            <a:avLst/>
          </a:prstGeom>
          <a:ln w="12700">
            <a:solidFill>
              <a:srgbClr val="F26F6B"/>
            </a:solidFill>
          </a:ln>
        </p:spPr>
        <p:style>
          <a:lnRef idx="1">
            <a:schemeClr val="accent1"/>
          </a:lnRef>
          <a:fillRef idx="0">
            <a:schemeClr val="accent1"/>
          </a:fillRef>
          <a:effectRef idx="0">
            <a:schemeClr val="accent1"/>
          </a:effectRef>
          <a:fontRef idx="minor">
            <a:schemeClr val="tx1"/>
          </a:fontRef>
        </p:style>
      </p:cxnSp>
      <p:cxnSp>
        <p:nvCxnSpPr>
          <p:cNvPr id="22" name="Straight Connector 3"/>
          <p:cNvCxnSpPr/>
          <p:nvPr/>
        </p:nvCxnSpPr>
        <p:spPr>
          <a:xfrm flipH="1">
            <a:off x="4041112" y="3681875"/>
            <a:ext cx="622" cy="226933"/>
          </a:xfrm>
          <a:prstGeom prst="line">
            <a:avLst/>
          </a:prstGeom>
          <a:ln w="12700">
            <a:solidFill>
              <a:srgbClr val="F26F6B"/>
            </a:solidFill>
          </a:ln>
        </p:spPr>
        <p:style>
          <a:lnRef idx="1">
            <a:schemeClr val="accent1"/>
          </a:lnRef>
          <a:fillRef idx="0">
            <a:schemeClr val="accent1"/>
          </a:fillRef>
          <a:effectRef idx="0">
            <a:schemeClr val="accent1"/>
          </a:effectRef>
          <a:fontRef idx="minor">
            <a:schemeClr val="tx1"/>
          </a:fontRef>
        </p:style>
      </p:cxnSp>
      <p:cxnSp>
        <p:nvCxnSpPr>
          <p:cNvPr id="18" name="Straight Connector 2"/>
          <p:cNvCxnSpPr/>
          <p:nvPr/>
        </p:nvCxnSpPr>
        <p:spPr>
          <a:xfrm flipH="1">
            <a:off x="1617785" y="3681876"/>
            <a:ext cx="622" cy="226933"/>
          </a:xfrm>
          <a:prstGeom prst="line">
            <a:avLst/>
          </a:prstGeom>
          <a:ln w="12700">
            <a:solidFill>
              <a:srgbClr val="F26F6B"/>
            </a:solidFill>
          </a:ln>
        </p:spPr>
        <p:style>
          <a:lnRef idx="1">
            <a:schemeClr val="accent1"/>
          </a:lnRef>
          <a:fillRef idx="0">
            <a:schemeClr val="accent1"/>
          </a:fillRef>
          <a:effectRef idx="0">
            <a:schemeClr val="accent1"/>
          </a:effectRef>
          <a:fontRef idx="minor">
            <a:schemeClr val="tx1"/>
          </a:fontRef>
        </p:style>
      </p:cxnSp>
      <p:cxnSp>
        <p:nvCxnSpPr>
          <p:cNvPr id="6" name="Straight Connector 1"/>
          <p:cNvCxnSpPr/>
          <p:nvPr/>
        </p:nvCxnSpPr>
        <p:spPr>
          <a:xfrm>
            <a:off x="423973" y="1700085"/>
            <a:ext cx="350982" cy="0"/>
          </a:xfrm>
          <a:prstGeom prst="line">
            <a:avLst/>
          </a:prstGeom>
          <a:ln w="38100">
            <a:solidFill>
              <a:srgbClr val="EC1D23"/>
            </a:solidFill>
          </a:ln>
        </p:spPr>
        <p:style>
          <a:lnRef idx="1">
            <a:schemeClr val="accent1"/>
          </a:lnRef>
          <a:fillRef idx="0">
            <a:schemeClr val="accent1"/>
          </a:fillRef>
          <a:effectRef idx="0">
            <a:schemeClr val="accent1"/>
          </a:effectRef>
          <a:fontRef idx="minor">
            <a:schemeClr val="tx1"/>
          </a:fontRef>
        </p:style>
      </p:cxnSp>
      <p:sp>
        <p:nvSpPr>
          <p:cNvPr id="25" name="TEXT 04"/>
          <p:cNvSpPr txBox="1"/>
          <p:nvPr/>
        </p:nvSpPr>
        <p:spPr>
          <a:xfrm>
            <a:off x="8907982" y="4345420"/>
            <a:ext cx="2168665" cy="1431161"/>
          </a:xfrm>
          <a:prstGeom prst="rect">
            <a:avLst/>
          </a:prstGeom>
          <a:noFill/>
        </p:spPr>
        <p:txBody>
          <a:bodyPr wrap="square" rtlCol="0">
            <a:spAutoFit/>
          </a:bodyPr>
          <a:lstStyle/>
          <a:p>
            <a:pPr>
              <a:lnSpc>
                <a:spcPct val="150000"/>
              </a:lnSpc>
            </a:pPr>
            <a:r>
              <a:rPr lang="en-US" sz="700" dirty="0" err="1">
                <a:solidFill>
                  <a:prstClr val="white"/>
                </a:solidFill>
                <a:latin typeface="Montserrat Light" panose="00000400000000000000" pitchFamily="50" charset="0"/>
              </a:rPr>
              <a:t>Lorem</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ipsum</a:t>
            </a:r>
            <a:r>
              <a:rPr lang="en-US" sz="700" dirty="0">
                <a:solidFill>
                  <a:prstClr val="white"/>
                </a:solidFill>
                <a:latin typeface="Montserrat Light" panose="00000400000000000000" pitchFamily="50" charset="0"/>
              </a:rPr>
              <a:t> dolor sit </a:t>
            </a:r>
            <a:r>
              <a:rPr lang="en-US" sz="700" dirty="0" err="1">
                <a:solidFill>
                  <a:prstClr val="white"/>
                </a:solidFill>
                <a:latin typeface="Montserrat Light" panose="00000400000000000000" pitchFamily="50" charset="0"/>
              </a:rPr>
              <a:t>amet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consectetur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adipiscing</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elit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sed</a:t>
            </a:r>
            <a:r>
              <a:rPr lang="en-US" sz="700" dirty="0">
                <a:solidFill>
                  <a:prstClr val="white"/>
                </a:solidFill>
                <a:latin typeface="Montserrat Light" panose="00000400000000000000" pitchFamily="50" charset="0"/>
              </a:rPr>
              <a:t> do </a:t>
            </a:r>
            <a:r>
              <a:rPr lang="en-US" sz="700" dirty="0" err="1">
                <a:solidFill>
                  <a:prstClr val="white"/>
                </a:solidFill>
                <a:latin typeface="Montserrat Light" panose="00000400000000000000" pitchFamily="50" charset="0"/>
              </a:rPr>
              <a:t>eiusmod</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tempor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incididunt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labore</a:t>
            </a:r>
            <a:r>
              <a:rPr lang="en-US" sz="700" dirty="0">
                <a:solidFill>
                  <a:prstClr val="white"/>
                </a:solidFill>
                <a:latin typeface="Montserrat Light" panose="00000400000000000000" pitchFamily="50" charset="0"/>
              </a:rPr>
              <a:t> et </a:t>
            </a:r>
            <a:r>
              <a:rPr lang="en-US" sz="700" dirty="0" err="1">
                <a:solidFill>
                  <a:prstClr val="white"/>
                </a:solidFill>
                <a:latin typeface="Montserrat Light" panose="00000400000000000000" pitchFamily="50" charset="0"/>
              </a:rPr>
              <a:t>dolore</a:t>
            </a:r>
            <a:r>
              <a:rPr lang="en-US" sz="700" dirty="0">
                <a:solidFill>
                  <a:prstClr val="white"/>
                </a:solidFill>
                <a:latin typeface="Montserrat Light" panose="00000400000000000000" pitchFamily="50" charset="0"/>
              </a:rPr>
              <a:t> magna </a:t>
            </a:r>
            <a:r>
              <a:rPr lang="en-US" sz="700" dirty="0" err="1">
                <a:solidFill>
                  <a:prstClr val="white"/>
                </a:solidFill>
                <a:latin typeface="Montserrat Light" panose="00000400000000000000" pitchFamily="50" charset="0"/>
              </a:rPr>
              <a:t>aliqua</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enim</a:t>
            </a:r>
            <a:r>
              <a:rPr lang="en-US" sz="700" dirty="0">
                <a:solidFill>
                  <a:prstClr val="white"/>
                </a:solidFill>
                <a:latin typeface="Montserrat Light" panose="00000400000000000000" pitchFamily="50" charset="0"/>
              </a:rPr>
              <a:t> ad minim </a:t>
            </a:r>
            <a:r>
              <a:rPr lang="en-US" sz="700" dirty="0" err="1" smtClean="0">
                <a:solidFill>
                  <a:prstClr val="white"/>
                </a:solidFill>
                <a:latin typeface="Montserrat Light" panose="00000400000000000000" pitchFamily="50" charset="0"/>
              </a:rPr>
              <a:t>veniam</a:t>
            </a:r>
            <a:endParaRPr lang="en-US" sz="700" dirty="0" smtClean="0">
              <a:solidFill>
                <a:prstClr val="white"/>
              </a:solidFill>
              <a:latin typeface="Montserrat Light" panose="00000400000000000000" pitchFamily="50" charset="0"/>
            </a:endParaRPr>
          </a:p>
          <a:p>
            <a:pPr>
              <a:lnSpc>
                <a:spcPct val="150000"/>
              </a:lnSpc>
            </a:pPr>
            <a:endParaRPr lang="en-US" sz="700" dirty="0">
              <a:solidFill>
                <a:prstClr val="white"/>
              </a:solidFill>
              <a:latin typeface="Montserrat Light" panose="00000400000000000000" pitchFamily="50" charset="0"/>
            </a:endParaRPr>
          </a:p>
          <a:p>
            <a:pPr>
              <a:lnSpc>
                <a:spcPct val="150000"/>
              </a:lnSpc>
            </a:pPr>
            <a:endParaRPr lang="en-US" sz="700" dirty="0" smtClean="0">
              <a:solidFill>
                <a:prstClr val="white"/>
              </a:solidFill>
              <a:latin typeface="Montserrat Light" panose="00000400000000000000" pitchFamily="50" charset="0"/>
            </a:endParaRPr>
          </a:p>
          <a:p>
            <a:pPr>
              <a:lnSpc>
                <a:spcPct val="150000"/>
              </a:lnSpc>
            </a:pPr>
            <a:r>
              <a:rPr lang="en-US" sz="800" dirty="0" err="1">
                <a:solidFill>
                  <a:prstClr val="white"/>
                </a:solidFill>
              </a:rPr>
              <a:t>quis</a:t>
            </a:r>
            <a:r>
              <a:rPr lang="en-US" sz="800" dirty="0">
                <a:solidFill>
                  <a:prstClr val="white"/>
                </a:solidFill>
              </a:rPr>
              <a:t> </a:t>
            </a:r>
            <a:r>
              <a:rPr lang="en-US" sz="800" dirty="0" err="1">
                <a:solidFill>
                  <a:prstClr val="white"/>
                </a:solidFill>
              </a:rPr>
              <a:t>nostrud</a:t>
            </a:r>
            <a:r>
              <a:rPr lang="en-US" sz="800" dirty="0">
                <a:solidFill>
                  <a:prstClr val="white"/>
                </a:solidFill>
              </a:rPr>
              <a:t> exercitation </a:t>
            </a:r>
            <a:r>
              <a:rPr lang="en-US" sz="800" dirty="0" err="1">
                <a:solidFill>
                  <a:prstClr val="white"/>
                </a:solidFill>
              </a:rPr>
              <a:t>ullamco</a:t>
            </a:r>
            <a:r>
              <a:rPr lang="en-US" sz="800" dirty="0">
                <a:solidFill>
                  <a:prstClr val="white"/>
                </a:solidFill>
              </a:rPr>
              <a:t> </a:t>
            </a:r>
            <a:r>
              <a:rPr lang="en-US" sz="800" dirty="0" err="1">
                <a:solidFill>
                  <a:prstClr val="white"/>
                </a:solidFill>
              </a:rPr>
              <a:t>laboris</a:t>
            </a:r>
            <a:r>
              <a:rPr lang="en-US" sz="800" dirty="0">
                <a:solidFill>
                  <a:prstClr val="white"/>
                </a:solidFill>
              </a:rPr>
              <a:t> nisi </a:t>
            </a:r>
            <a:r>
              <a:rPr lang="en-US" sz="800" dirty="0" err="1">
                <a:solidFill>
                  <a:prstClr val="white"/>
                </a:solidFill>
              </a:rPr>
              <a:t>ut</a:t>
            </a:r>
            <a:r>
              <a:rPr lang="en-US" sz="800" dirty="0">
                <a:solidFill>
                  <a:prstClr val="white"/>
                </a:solidFill>
              </a:rPr>
              <a:t> </a:t>
            </a:r>
            <a:r>
              <a:rPr lang="en-US" sz="800" dirty="0" err="1">
                <a:solidFill>
                  <a:prstClr val="white"/>
                </a:solidFill>
              </a:rPr>
              <a:t>aliquip</a:t>
            </a:r>
            <a:r>
              <a:rPr lang="en-US" sz="800" dirty="0">
                <a:solidFill>
                  <a:prstClr val="white"/>
                </a:solidFill>
              </a:rPr>
              <a:t> ex </a:t>
            </a:r>
            <a:r>
              <a:rPr lang="en-US" sz="800" dirty="0" err="1">
                <a:solidFill>
                  <a:prstClr val="white"/>
                </a:solidFill>
              </a:rPr>
              <a:t>ea</a:t>
            </a:r>
            <a:r>
              <a:rPr lang="en-US" sz="800" dirty="0">
                <a:solidFill>
                  <a:prstClr val="white"/>
                </a:solidFill>
              </a:rPr>
              <a:t> </a:t>
            </a:r>
            <a:r>
              <a:rPr lang="en-US" sz="800" dirty="0" err="1">
                <a:solidFill>
                  <a:prstClr val="white"/>
                </a:solidFill>
              </a:rPr>
              <a:t>commodo</a:t>
            </a:r>
            <a:r>
              <a:rPr lang="en-US" sz="800" dirty="0">
                <a:solidFill>
                  <a:prstClr val="white"/>
                </a:solidFill>
              </a:rPr>
              <a:t> </a:t>
            </a:r>
            <a:r>
              <a:rPr lang="en-US" sz="800" dirty="0" err="1">
                <a:solidFill>
                  <a:prstClr val="white"/>
                </a:solidFill>
              </a:rPr>
              <a:t>consequat</a:t>
            </a:r>
            <a:endParaRPr lang="en-US" sz="700" dirty="0">
              <a:solidFill>
                <a:prstClr val="white"/>
              </a:solidFill>
              <a:latin typeface="Montserrat Light" panose="00000400000000000000" pitchFamily="50" charset="0"/>
            </a:endParaRPr>
          </a:p>
        </p:txBody>
      </p:sp>
      <p:sp>
        <p:nvSpPr>
          <p:cNvPr id="26" name="TEXT 03"/>
          <p:cNvSpPr txBox="1"/>
          <p:nvPr/>
        </p:nvSpPr>
        <p:spPr>
          <a:xfrm>
            <a:off x="6017776" y="4345421"/>
            <a:ext cx="2168665" cy="1431161"/>
          </a:xfrm>
          <a:prstGeom prst="rect">
            <a:avLst/>
          </a:prstGeom>
          <a:noFill/>
        </p:spPr>
        <p:txBody>
          <a:bodyPr wrap="square" rtlCol="0">
            <a:spAutoFit/>
          </a:bodyPr>
          <a:lstStyle/>
          <a:p>
            <a:pPr>
              <a:lnSpc>
                <a:spcPct val="150000"/>
              </a:lnSpc>
            </a:pPr>
            <a:r>
              <a:rPr lang="en-US" sz="700" dirty="0" err="1">
                <a:solidFill>
                  <a:prstClr val="white"/>
                </a:solidFill>
                <a:latin typeface="Montserrat Light" panose="00000400000000000000" pitchFamily="50" charset="0"/>
              </a:rPr>
              <a:t>Lorem</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ipsum</a:t>
            </a:r>
            <a:r>
              <a:rPr lang="en-US" sz="700" dirty="0">
                <a:solidFill>
                  <a:prstClr val="white"/>
                </a:solidFill>
                <a:latin typeface="Montserrat Light" panose="00000400000000000000" pitchFamily="50" charset="0"/>
              </a:rPr>
              <a:t> dolor sit </a:t>
            </a:r>
            <a:r>
              <a:rPr lang="en-US" sz="700" dirty="0" err="1">
                <a:solidFill>
                  <a:prstClr val="white"/>
                </a:solidFill>
                <a:latin typeface="Montserrat Light" panose="00000400000000000000" pitchFamily="50" charset="0"/>
              </a:rPr>
              <a:t>amet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consectetur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adipiscing</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elit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sed</a:t>
            </a:r>
            <a:r>
              <a:rPr lang="en-US" sz="700" dirty="0">
                <a:solidFill>
                  <a:prstClr val="white"/>
                </a:solidFill>
                <a:latin typeface="Montserrat Light" panose="00000400000000000000" pitchFamily="50" charset="0"/>
              </a:rPr>
              <a:t> do </a:t>
            </a:r>
            <a:r>
              <a:rPr lang="en-US" sz="700" dirty="0" err="1">
                <a:solidFill>
                  <a:prstClr val="white"/>
                </a:solidFill>
                <a:latin typeface="Montserrat Light" panose="00000400000000000000" pitchFamily="50" charset="0"/>
              </a:rPr>
              <a:t>eiusmod</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tempor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incididunt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labore</a:t>
            </a:r>
            <a:r>
              <a:rPr lang="en-US" sz="700" dirty="0">
                <a:solidFill>
                  <a:prstClr val="white"/>
                </a:solidFill>
                <a:latin typeface="Montserrat Light" panose="00000400000000000000" pitchFamily="50" charset="0"/>
              </a:rPr>
              <a:t> et </a:t>
            </a:r>
            <a:r>
              <a:rPr lang="en-US" sz="700" dirty="0" err="1">
                <a:solidFill>
                  <a:prstClr val="white"/>
                </a:solidFill>
                <a:latin typeface="Montserrat Light" panose="00000400000000000000" pitchFamily="50" charset="0"/>
              </a:rPr>
              <a:t>dolore</a:t>
            </a:r>
            <a:r>
              <a:rPr lang="en-US" sz="700" dirty="0">
                <a:solidFill>
                  <a:prstClr val="white"/>
                </a:solidFill>
                <a:latin typeface="Montserrat Light" panose="00000400000000000000" pitchFamily="50" charset="0"/>
              </a:rPr>
              <a:t> magna </a:t>
            </a:r>
            <a:r>
              <a:rPr lang="en-US" sz="700" dirty="0" err="1">
                <a:solidFill>
                  <a:prstClr val="white"/>
                </a:solidFill>
                <a:latin typeface="Montserrat Light" panose="00000400000000000000" pitchFamily="50" charset="0"/>
              </a:rPr>
              <a:t>aliqua</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enim</a:t>
            </a:r>
            <a:r>
              <a:rPr lang="en-US" sz="700" dirty="0">
                <a:solidFill>
                  <a:prstClr val="white"/>
                </a:solidFill>
                <a:latin typeface="Montserrat Light" panose="00000400000000000000" pitchFamily="50" charset="0"/>
              </a:rPr>
              <a:t> ad minim </a:t>
            </a:r>
            <a:r>
              <a:rPr lang="en-US" sz="700" dirty="0" err="1" smtClean="0">
                <a:solidFill>
                  <a:prstClr val="white"/>
                </a:solidFill>
                <a:latin typeface="Montserrat Light" panose="00000400000000000000" pitchFamily="50" charset="0"/>
              </a:rPr>
              <a:t>veniam</a:t>
            </a:r>
            <a:endParaRPr lang="en-US" sz="700" dirty="0" smtClean="0">
              <a:solidFill>
                <a:prstClr val="white"/>
              </a:solidFill>
              <a:latin typeface="Montserrat Light" panose="00000400000000000000" pitchFamily="50" charset="0"/>
            </a:endParaRPr>
          </a:p>
          <a:p>
            <a:pPr>
              <a:lnSpc>
                <a:spcPct val="150000"/>
              </a:lnSpc>
            </a:pPr>
            <a:endParaRPr lang="en-US" sz="700" dirty="0">
              <a:solidFill>
                <a:prstClr val="white"/>
              </a:solidFill>
              <a:latin typeface="Montserrat Light" panose="00000400000000000000" pitchFamily="50" charset="0"/>
            </a:endParaRPr>
          </a:p>
          <a:p>
            <a:pPr>
              <a:lnSpc>
                <a:spcPct val="150000"/>
              </a:lnSpc>
            </a:pPr>
            <a:endParaRPr lang="en-US" sz="700" dirty="0" smtClean="0">
              <a:solidFill>
                <a:prstClr val="white"/>
              </a:solidFill>
              <a:latin typeface="Montserrat Light" panose="00000400000000000000" pitchFamily="50" charset="0"/>
            </a:endParaRPr>
          </a:p>
          <a:p>
            <a:pPr>
              <a:lnSpc>
                <a:spcPct val="150000"/>
              </a:lnSpc>
            </a:pPr>
            <a:r>
              <a:rPr lang="en-US" sz="800" dirty="0" err="1">
                <a:solidFill>
                  <a:prstClr val="white"/>
                </a:solidFill>
              </a:rPr>
              <a:t>quis</a:t>
            </a:r>
            <a:r>
              <a:rPr lang="en-US" sz="800" dirty="0">
                <a:solidFill>
                  <a:prstClr val="white"/>
                </a:solidFill>
              </a:rPr>
              <a:t> </a:t>
            </a:r>
            <a:r>
              <a:rPr lang="en-US" sz="800" dirty="0" err="1">
                <a:solidFill>
                  <a:prstClr val="white"/>
                </a:solidFill>
              </a:rPr>
              <a:t>nostrud</a:t>
            </a:r>
            <a:r>
              <a:rPr lang="en-US" sz="800" dirty="0">
                <a:solidFill>
                  <a:prstClr val="white"/>
                </a:solidFill>
              </a:rPr>
              <a:t> exercitation </a:t>
            </a:r>
            <a:r>
              <a:rPr lang="en-US" sz="800" dirty="0" err="1">
                <a:solidFill>
                  <a:prstClr val="white"/>
                </a:solidFill>
              </a:rPr>
              <a:t>ullamco</a:t>
            </a:r>
            <a:r>
              <a:rPr lang="en-US" sz="800" dirty="0">
                <a:solidFill>
                  <a:prstClr val="white"/>
                </a:solidFill>
              </a:rPr>
              <a:t> </a:t>
            </a:r>
            <a:r>
              <a:rPr lang="en-US" sz="800" dirty="0" err="1">
                <a:solidFill>
                  <a:prstClr val="white"/>
                </a:solidFill>
              </a:rPr>
              <a:t>laboris</a:t>
            </a:r>
            <a:r>
              <a:rPr lang="en-US" sz="800" dirty="0">
                <a:solidFill>
                  <a:prstClr val="white"/>
                </a:solidFill>
              </a:rPr>
              <a:t> nisi </a:t>
            </a:r>
            <a:r>
              <a:rPr lang="en-US" sz="800" dirty="0" err="1">
                <a:solidFill>
                  <a:prstClr val="white"/>
                </a:solidFill>
              </a:rPr>
              <a:t>ut</a:t>
            </a:r>
            <a:r>
              <a:rPr lang="en-US" sz="800" dirty="0">
                <a:solidFill>
                  <a:prstClr val="white"/>
                </a:solidFill>
              </a:rPr>
              <a:t> </a:t>
            </a:r>
            <a:r>
              <a:rPr lang="en-US" sz="800" dirty="0" err="1">
                <a:solidFill>
                  <a:prstClr val="white"/>
                </a:solidFill>
              </a:rPr>
              <a:t>aliquip</a:t>
            </a:r>
            <a:r>
              <a:rPr lang="en-US" sz="800" dirty="0">
                <a:solidFill>
                  <a:prstClr val="white"/>
                </a:solidFill>
              </a:rPr>
              <a:t> ex </a:t>
            </a:r>
            <a:r>
              <a:rPr lang="en-US" sz="800" dirty="0" err="1">
                <a:solidFill>
                  <a:prstClr val="white"/>
                </a:solidFill>
              </a:rPr>
              <a:t>ea</a:t>
            </a:r>
            <a:r>
              <a:rPr lang="en-US" sz="800" dirty="0">
                <a:solidFill>
                  <a:prstClr val="white"/>
                </a:solidFill>
              </a:rPr>
              <a:t> </a:t>
            </a:r>
            <a:r>
              <a:rPr lang="en-US" sz="800" dirty="0" err="1">
                <a:solidFill>
                  <a:prstClr val="white"/>
                </a:solidFill>
              </a:rPr>
              <a:t>commodo</a:t>
            </a:r>
            <a:r>
              <a:rPr lang="en-US" sz="800" dirty="0">
                <a:solidFill>
                  <a:prstClr val="white"/>
                </a:solidFill>
              </a:rPr>
              <a:t> </a:t>
            </a:r>
            <a:r>
              <a:rPr lang="en-US" sz="800" dirty="0" err="1">
                <a:solidFill>
                  <a:prstClr val="white"/>
                </a:solidFill>
              </a:rPr>
              <a:t>consequat</a:t>
            </a:r>
            <a:endParaRPr lang="en-US" sz="700" dirty="0">
              <a:solidFill>
                <a:prstClr val="white"/>
              </a:solidFill>
              <a:latin typeface="Montserrat Light" panose="00000400000000000000" pitchFamily="50" charset="0"/>
            </a:endParaRPr>
          </a:p>
        </p:txBody>
      </p:sp>
      <p:sp>
        <p:nvSpPr>
          <p:cNvPr id="27" name="TEXT 02"/>
          <p:cNvSpPr txBox="1"/>
          <p:nvPr/>
        </p:nvSpPr>
        <p:spPr>
          <a:xfrm>
            <a:off x="3323129" y="4345420"/>
            <a:ext cx="2168665" cy="1431161"/>
          </a:xfrm>
          <a:prstGeom prst="rect">
            <a:avLst/>
          </a:prstGeom>
          <a:noFill/>
        </p:spPr>
        <p:txBody>
          <a:bodyPr wrap="square" rtlCol="0">
            <a:spAutoFit/>
          </a:bodyPr>
          <a:lstStyle/>
          <a:p>
            <a:pPr>
              <a:lnSpc>
                <a:spcPct val="150000"/>
              </a:lnSpc>
            </a:pPr>
            <a:r>
              <a:rPr lang="en-US" sz="700" dirty="0" err="1">
                <a:solidFill>
                  <a:prstClr val="white"/>
                </a:solidFill>
                <a:latin typeface="Montserrat Light" panose="00000400000000000000" pitchFamily="50" charset="0"/>
              </a:rPr>
              <a:t>Lorem</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ipsum</a:t>
            </a:r>
            <a:r>
              <a:rPr lang="en-US" sz="700" dirty="0">
                <a:solidFill>
                  <a:prstClr val="white"/>
                </a:solidFill>
                <a:latin typeface="Montserrat Light" panose="00000400000000000000" pitchFamily="50" charset="0"/>
              </a:rPr>
              <a:t> dolor sit </a:t>
            </a:r>
            <a:r>
              <a:rPr lang="en-US" sz="700" dirty="0" err="1">
                <a:solidFill>
                  <a:prstClr val="white"/>
                </a:solidFill>
                <a:latin typeface="Montserrat Light" panose="00000400000000000000" pitchFamily="50" charset="0"/>
              </a:rPr>
              <a:t>amet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consectetur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adipiscing</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elit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sed</a:t>
            </a:r>
            <a:r>
              <a:rPr lang="en-US" sz="700" dirty="0">
                <a:solidFill>
                  <a:prstClr val="white"/>
                </a:solidFill>
                <a:latin typeface="Montserrat Light" panose="00000400000000000000" pitchFamily="50" charset="0"/>
              </a:rPr>
              <a:t> do </a:t>
            </a:r>
            <a:r>
              <a:rPr lang="en-US" sz="700" dirty="0" err="1">
                <a:solidFill>
                  <a:prstClr val="white"/>
                </a:solidFill>
                <a:latin typeface="Montserrat Light" panose="00000400000000000000" pitchFamily="50" charset="0"/>
              </a:rPr>
              <a:t>eiusmod</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tempor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incididunt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labore</a:t>
            </a:r>
            <a:r>
              <a:rPr lang="en-US" sz="700" dirty="0">
                <a:solidFill>
                  <a:prstClr val="white"/>
                </a:solidFill>
                <a:latin typeface="Montserrat Light" panose="00000400000000000000" pitchFamily="50" charset="0"/>
              </a:rPr>
              <a:t> et </a:t>
            </a:r>
            <a:r>
              <a:rPr lang="en-US" sz="700" dirty="0" err="1">
                <a:solidFill>
                  <a:prstClr val="white"/>
                </a:solidFill>
                <a:latin typeface="Montserrat Light" panose="00000400000000000000" pitchFamily="50" charset="0"/>
              </a:rPr>
              <a:t>dolore</a:t>
            </a:r>
            <a:r>
              <a:rPr lang="en-US" sz="700" dirty="0">
                <a:solidFill>
                  <a:prstClr val="white"/>
                </a:solidFill>
                <a:latin typeface="Montserrat Light" panose="00000400000000000000" pitchFamily="50" charset="0"/>
              </a:rPr>
              <a:t> magna </a:t>
            </a:r>
            <a:r>
              <a:rPr lang="en-US" sz="700" dirty="0" err="1">
                <a:solidFill>
                  <a:prstClr val="white"/>
                </a:solidFill>
                <a:latin typeface="Montserrat Light" panose="00000400000000000000" pitchFamily="50" charset="0"/>
              </a:rPr>
              <a:t>aliqua</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enim</a:t>
            </a:r>
            <a:r>
              <a:rPr lang="en-US" sz="700" dirty="0">
                <a:solidFill>
                  <a:prstClr val="white"/>
                </a:solidFill>
                <a:latin typeface="Montserrat Light" panose="00000400000000000000" pitchFamily="50" charset="0"/>
              </a:rPr>
              <a:t> ad minim </a:t>
            </a:r>
            <a:r>
              <a:rPr lang="en-US" sz="700" dirty="0" err="1" smtClean="0">
                <a:solidFill>
                  <a:prstClr val="white"/>
                </a:solidFill>
                <a:latin typeface="Montserrat Light" panose="00000400000000000000" pitchFamily="50" charset="0"/>
              </a:rPr>
              <a:t>veniam</a:t>
            </a:r>
            <a:endParaRPr lang="en-US" sz="700" dirty="0" smtClean="0">
              <a:solidFill>
                <a:prstClr val="white"/>
              </a:solidFill>
              <a:latin typeface="Montserrat Light" panose="00000400000000000000" pitchFamily="50" charset="0"/>
            </a:endParaRPr>
          </a:p>
          <a:p>
            <a:pPr>
              <a:lnSpc>
                <a:spcPct val="150000"/>
              </a:lnSpc>
            </a:pPr>
            <a:endParaRPr lang="en-US" sz="700" dirty="0">
              <a:solidFill>
                <a:prstClr val="white"/>
              </a:solidFill>
              <a:latin typeface="Montserrat Light" panose="00000400000000000000" pitchFamily="50" charset="0"/>
            </a:endParaRPr>
          </a:p>
          <a:p>
            <a:pPr>
              <a:lnSpc>
                <a:spcPct val="150000"/>
              </a:lnSpc>
            </a:pPr>
            <a:endParaRPr lang="en-US" sz="700" dirty="0" smtClean="0">
              <a:solidFill>
                <a:prstClr val="white"/>
              </a:solidFill>
              <a:latin typeface="Montserrat Light" panose="00000400000000000000" pitchFamily="50" charset="0"/>
            </a:endParaRPr>
          </a:p>
          <a:p>
            <a:pPr>
              <a:lnSpc>
                <a:spcPct val="150000"/>
              </a:lnSpc>
            </a:pPr>
            <a:r>
              <a:rPr lang="en-US" sz="800" dirty="0" err="1">
                <a:solidFill>
                  <a:prstClr val="white"/>
                </a:solidFill>
              </a:rPr>
              <a:t>quis</a:t>
            </a:r>
            <a:r>
              <a:rPr lang="en-US" sz="800" dirty="0">
                <a:solidFill>
                  <a:prstClr val="white"/>
                </a:solidFill>
              </a:rPr>
              <a:t> </a:t>
            </a:r>
            <a:r>
              <a:rPr lang="en-US" sz="800" dirty="0" err="1">
                <a:solidFill>
                  <a:prstClr val="white"/>
                </a:solidFill>
              </a:rPr>
              <a:t>nostrud</a:t>
            </a:r>
            <a:r>
              <a:rPr lang="en-US" sz="800" dirty="0">
                <a:solidFill>
                  <a:prstClr val="white"/>
                </a:solidFill>
              </a:rPr>
              <a:t> exercitation </a:t>
            </a:r>
            <a:r>
              <a:rPr lang="en-US" sz="800" dirty="0" err="1">
                <a:solidFill>
                  <a:prstClr val="white"/>
                </a:solidFill>
              </a:rPr>
              <a:t>ullamco</a:t>
            </a:r>
            <a:r>
              <a:rPr lang="en-US" sz="800" dirty="0">
                <a:solidFill>
                  <a:prstClr val="white"/>
                </a:solidFill>
              </a:rPr>
              <a:t> </a:t>
            </a:r>
            <a:r>
              <a:rPr lang="en-US" sz="800" dirty="0" err="1">
                <a:solidFill>
                  <a:prstClr val="white"/>
                </a:solidFill>
              </a:rPr>
              <a:t>laboris</a:t>
            </a:r>
            <a:r>
              <a:rPr lang="en-US" sz="800" dirty="0">
                <a:solidFill>
                  <a:prstClr val="white"/>
                </a:solidFill>
              </a:rPr>
              <a:t> nisi </a:t>
            </a:r>
            <a:r>
              <a:rPr lang="en-US" sz="800" dirty="0" err="1">
                <a:solidFill>
                  <a:prstClr val="white"/>
                </a:solidFill>
              </a:rPr>
              <a:t>ut</a:t>
            </a:r>
            <a:r>
              <a:rPr lang="en-US" sz="800" dirty="0">
                <a:solidFill>
                  <a:prstClr val="white"/>
                </a:solidFill>
              </a:rPr>
              <a:t> </a:t>
            </a:r>
            <a:r>
              <a:rPr lang="en-US" sz="800" dirty="0" err="1">
                <a:solidFill>
                  <a:prstClr val="white"/>
                </a:solidFill>
              </a:rPr>
              <a:t>aliquip</a:t>
            </a:r>
            <a:r>
              <a:rPr lang="en-US" sz="800" dirty="0">
                <a:solidFill>
                  <a:prstClr val="white"/>
                </a:solidFill>
              </a:rPr>
              <a:t> ex </a:t>
            </a:r>
            <a:r>
              <a:rPr lang="en-US" sz="800" dirty="0" err="1">
                <a:solidFill>
                  <a:prstClr val="white"/>
                </a:solidFill>
              </a:rPr>
              <a:t>ea</a:t>
            </a:r>
            <a:r>
              <a:rPr lang="en-US" sz="800" dirty="0">
                <a:solidFill>
                  <a:prstClr val="white"/>
                </a:solidFill>
              </a:rPr>
              <a:t> </a:t>
            </a:r>
            <a:r>
              <a:rPr lang="en-US" sz="800" dirty="0" err="1">
                <a:solidFill>
                  <a:prstClr val="white"/>
                </a:solidFill>
              </a:rPr>
              <a:t>commodo</a:t>
            </a:r>
            <a:r>
              <a:rPr lang="en-US" sz="800" dirty="0">
                <a:solidFill>
                  <a:prstClr val="white"/>
                </a:solidFill>
              </a:rPr>
              <a:t> </a:t>
            </a:r>
            <a:r>
              <a:rPr lang="en-US" sz="800" dirty="0" err="1">
                <a:solidFill>
                  <a:prstClr val="white"/>
                </a:solidFill>
              </a:rPr>
              <a:t>consequat</a:t>
            </a:r>
            <a:endParaRPr lang="en-US" sz="700" dirty="0">
              <a:solidFill>
                <a:prstClr val="white"/>
              </a:solidFill>
              <a:latin typeface="Montserrat Light" panose="00000400000000000000" pitchFamily="50" charset="0"/>
            </a:endParaRPr>
          </a:p>
        </p:txBody>
      </p:sp>
      <p:sp>
        <p:nvSpPr>
          <p:cNvPr id="21" name="TEXT 01"/>
          <p:cNvSpPr txBox="1"/>
          <p:nvPr/>
        </p:nvSpPr>
        <p:spPr>
          <a:xfrm>
            <a:off x="784927" y="4345423"/>
            <a:ext cx="2168665" cy="1431161"/>
          </a:xfrm>
          <a:prstGeom prst="rect">
            <a:avLst/>
          </a:prstGeom>
          <a:noFill/>
        </p:spPr>
        <p:txBody>
          <a:bodyPr wrap="square" rtlCol="0">
            <a:spAutoFit/>
          </a:bodyPr>
          <a:lstStyle/>
          <a:p>
            <a:pPr>
              <a:lnSpc>
                <a:spcPct val="150000"/>
              </a:lnSpc>
            </a:pPr>
            <a:r>
              <a:rPr lang="en-US" sz="700" dirty="0" err="1">
                <a:solidFill>
                  <a:prstClr val="white"/>
                </a:solidFill>
                <a:latin typeface="Montserrat Light" panose="00000400000000000000" pitchFamily="50" charset="0"/>
              </a:rPr>
              <a:t>Lorem</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ipsum</a:t>
            </a:r>
            <a:r>
              <a:rPr lang="en-US" sz="700" dirty="0">
                <a:solidFill>
                  <a:prstClr val="white"/>
                </a:solidFill>
                <a:latin typeface="Montserrat Light" panose="00000400000000000000" pitchFamily="50" charset="0"/>
              </a:rPr>
              <a:t> dolor sit </a:t>
            </a:r>
            <a:r>
              <a:rPr lang="en-US" sz="700" dirty="0" err="1">
                <a:solidFill>
                  <a:prstClr val="white"/>
                </a:solidFill>
                <a:latin typeface="Montserrat Light" panose="00000400000000000000" pitchFamily="50" charset="0"/>
              </a:rPr>
              <a:t>amet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consectetur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adipiscing</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elit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sed</a:t>
            </a:r>
            <a:r>
              <a:rPr lang="en-US" sz="700" dirty="0">
                <a:solidFill>
                  <a:prstClr val="white"/>
                </a:solidFill>
                <a:latin typeface="Montserrat Light" panose="00000400000000000000" pitchFamily="50" charset="0"/>
              </a:rPr>
              <a:t> do </a:t>
            </a:r>
            <a:r>
              <a:rPr lang="en-US" sz="700" dirty="0" err="1">
                <a:solidFill>
                  <a:prstClr val="white"/>
                </a:solidFill>
                <a:latin typeface="Montserrat Light" panose="00000400000000000000" pitchFamily="50" charset="0"/>
              </a:rPr>
              <a:t>eiusmod</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tempor</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incididunt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labore</a:t>
            </a:r>
            <a:r>
              <a:rPr lang="en-US" sz="700" dirty="0">
                <a:solidFill>
                  <a:prstClr val="white"/>
                </a:solidFill>
                <a:latin typeface="Montserrat Light" panose="00000400000000000000" pitchFamily="50" charset="0"/>
              </a:rPr>
              <a:t> et </a:t>
            </a:r>
            <a:r>
              <a:rPr lang="en-US" sz="700" dirty="0" err="1">
                <a:solidFill>
                  <a:prstClr val="white"/>
                </a:solidFill>
                <a:latin typeface="Montserrat Light" panose="00000400000000000000" pitchFamily="50" charset="0"/>
              </a:rPr>
              <a:t>dolore</a:t>
            </a:r>
            <a:r>
              <a:rPr lang="en-US" sz="700" dirty="0">
                <a:solidFill>
                  <a:prstClr val="white"/>
                </a:solidFill>
                <a:latin typeface="Montserrat Light" panose="00000400000000000000" pitchFamily="50" charset="0"/>
              </a:rPr>
              <a:t> magna </a:t>
            </a:r>
            <a:r>
              <a:rPr lang="en-US" sz="700" dirty="0" err="1">
                <a:solidFill>
                  <a:prstClr val="white"/>
                </a:solidFill>
                <a:latin typeface="Montserrat Light" panose="00000400000000000000" pitchFamily="50" charset="0"/>
              </a:rPr>
              <a:t>aliqua</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Ut</a:t>
            </a:r>
            <a:r>
              <a:rPr lang="en-US" sz="700" dirty="0">
                <a:solidFill>
                  <a:prstClr val="white"/>
                </a:solidFill>
                <a:latin typeface="Montserrat Light" panose="00000400000000000000" pitchFamily="50" charset="0"/>
              </a:rPr>
              <a:t> </a:t>
            </a:r>
            <a:r>
              <a:rPr lang="en-US" sz="700" dirty="0" err="1">
                <a:solidFill>
                  <a:prstClr val="white"/>
                </a:solidFill>
                <a:latin typeface="Montserrat Light" panose="00000400000000000000" pitchFamily="50" charset="0"/>
              </a:rPr>
              <a:t>enim</a:t>
            </a:r>
            <a:r>
              <a:rPr lang="en-US" sz="700" dirty="0">
                <a:solidFill>
                  <a:prstClr val="white"/>
                </a:solidFill>
                <a:latin typeface="Montserrat Light" panose="00000400000000000000" pitchFamily="50" charset="0"/>
              </a:rPr>
              <a:t> ad minim </a:t>
            </a:r>
            <a:r>
              <a:rPr lang="en-US" sz="700" dirty="0" err="1" smtClean="0">
                <a:solidFill>
                  <a:prstClr val="white"/>
                </a:solidFill>
                <a:latin typeface="Montserrat Light" panose="00000400000000000000" pitchFamily="50" charset="0"/>
              </a:rPr>
              <a:t>veniam</a:t>
            </a:r>
            <a:endParaRPr lang="en-US" sz="700" dirty="0" smtClean="0">
              <a:solidFill>
                <a:prstClr val="white"/>
              </a:solidFill>
              <a:latin typeface="Montserrat Light" panose="00000400000000000000" pitchFamily="50" charset="0"/>
            </a:endParaRPr>
          </a:p>
          <a:p>
            <a:pPr>
              <a:lnSpc>
                <a:spcPct val="150000"/>
              </a:lnSpc>
            </a:pPr>
            <a:endParaRPr lang="en-US" sz="700" dirty="0">
              <a:solidFill>
                <a:prstClr val="white"/>
              </a:solidFill>
              <a:latin typeface="Montserrat Light" panose="00000400000000000000" pitchFamily="50" charset="0"/>
            </a:endParaRPr>
          </a:p>
          <a:p>
            <a:pPr>
              <a:lnSpc>
                <a:spcPct val="150000"/>
              </a:lnSpc>
            </a:pPr>
            <a:endParaRPr lang="en-US" sz="700" dirty="0" smtClean="0">
              <a:solidFill>
                <a:prstClr val="white"/>
              </a:solidFill>
              <a:latin typeface="Montserrat Light" panose="00000400000000000000" pitchFamily="50" charset="0"/>
            </a:endParaRPr>
          </a:p>
          <a:p>
            <a:pPr>
              <a:lnSpc>
                <a:spcPct val="150000"/>
              </a:lnSpc>
            </a:pPr>
            <a:r>
              <a:rPr lang="en-US" sz="800" dirty="0" err="1">
                <a:solidFill>
                  <a:prstClr val="white"/>
                </a:solidFill>
              </a:rPr>
              <a:t>quis</a:t>
            </a:r>
            <a:r>
              <a:rPr lang="en-US" sz="800" dirty="0">
                <a:solidFill>
                  <a:prstClr val="white"/>
                </a:solidFill>
              </a:rPr>
              <a:t> </a:t>
            </a:r>
            <a:r>
              <a:rPr lang="en-US" sz="800" dirty="0" err="1">
                <a:solidFill>
                  <a:prstClr val="white"/>
                </a:solidFill>
              </a:rPr>
              <a:t>nostrud</a:t>
            </a:r>
            <a:r>
              <a:rPr lang="en-US" sz="800" dirty="0">
                <a:solidFill>
                  <a:prstClr val="white"/>
                </a:solidFill>
              </a:rPr>
              <a:t> exercitation </a:t>
            </a:r>
            <a:r>
              <a:rPr lang="en-US" sz="800" dirty="0" err="1">
                <a:solidFill>
                  <a:prstClr val="white"/>
                </a:solidFill>
              </a:rPr>
              <a:t>ullamco</a:t>
            </a:r>
            <a:r>
              <a:rPr lang="en-US" sz="800" dirty="0">
                <a:solidFill>
                  <a:prstClr val="white"/>
                </a:solidFill>
              </a:rPr>
              <a:t> </a:t>
            </a:r>
            <a:r>
              <a:rPr lang="en-US" sz="800" dirty="0" err="1">
                <a:solidFill>
                  <a:prstClr val="white"/>
                </a:solidFill>
              </a:rPr>
              <a:t>laboris</a:t>
            </a:r>
            <a:r>
              <a:rPr lang="en-US" sz="800" dirty="0">
                <a:solidFill>
                  <a:prstClr val="white"/>
                </a:solidFill>
              </a:rPr>
              <a:t> nisi </a:t>
            </a:r>
            <a:r>
              <a:rPr lang="en-US" sz="800" dirty="0" err="1">
                <a:solidFill>
                  <a:prstClr val="white"/>
                </a:solidFill>
              </a:rPr>
              <a:t>ut</a:t>
            </a:r>
            <a:r>
              <a:rPr lang="en-US" sz="800" dirty="0">
                <a:solidFill>
                  <a:prstClr val="white"/>
                </a:solidFill>
              </a:rPr>
              <a:t> </a:t>
            </a:r>
            <a:r>
              <a:rPr lang="en-US" sz="800" dirty="0" err="1">
                <a:solidFill>
                  <a:prstClr val="white"/>
                </a:solidFill>
              </a:rPr>
              <a:t>aliquip</a:t>
            </a:r>
            <a:r>
              <a:rPr lang="en-US" sz="800" dirty="0">
                <a:solidFill>
                  <a:prstClr val="white"/>
                </a:solidFill>
              </a:rPr>
              <a:t> ex </a:t>
            </a:r>
            <a:r>
              <a:rPr lang="en-US" sz="800" dirty="0" err="1">
                <a:solidFill>
                  <a:prstClr val="white"/>
                </a:solidFill>
              </a:rPr>
              <a:t>ea</a:t>
            </a:r>
            <a:r>
              <a:rPr lang="en-US" sz="800" dirty="0">
                <a:solidFill>
                  <a:prstClr val="white"/>
                </a:solidFill>
              </a:rPr>
              <a:t> </a:t>
            </a:r>
            <a:r>
              <a:rPr lang="en-US" sz="800" dirty="0" err="1">
                <a:solidFill>
                  <a:prstClr val="white"/>
                </a:solidFill>
              </a:rPr>
              <a:t>commodo</a:t>
            </a:r>
            <a:r>
              <a:rPr lang="en-US" sz="800" dirty="0">
                <a:solidFill>
                  <a:prstClr val="white"/>
                </a:solidFill>
              </a:rPr>
              <a:t> </a:t>
            </a:r>
            <a:r>
              <a:rPr lang="en-US" sz="800" dirty="0" err="1">
                <a:solidFill>
                  <a:prstClr val="white"/>
                </a:solidFill>
              </a:rPr>
              <a:t>consequat</a:t>
            </a:r>
            <a:endParaRPr lang="en-US" sz="700" dirty="0">
              <a:solidFill>
                <a:prstClr val="white"/>
              </a:solidFill>
              <a:latin typeface="Montserrat Light" panose="00000400000000000000" pitchFamily="50" charset="0"/>
            </a:endParaRPr>
          </a:p>
        </p:txBody>
      </p:sp>
      <p:sp>
        <p:nvSpPr>
          <p:cNvPr id="5" name="SUBTITLE"/>
          <p:cNvSpPr txBox="1"/>
          <p:nvPr/>
        </p:nvSpPr>
        <p:spPr>
          <a:xfrm>
            <a:off x="995399" y="1292014"/>
            <a:ext cx="1077998" cy="461665"/>
          </a:xfrm>
          <a:prstGeom prst="rect">
            <a:avLst/>
          </a:prstGeom>
          <a:noFill/>
        </p:spPr>
        <p:txBody>
          <a:bodyPr wrap="square" rtlCol="0">
            <a:spAutoFit/>
          </a:bodyPr>
          <a:lstStyle/>
          <a:p>
            <a:r>
              <a:rPr lang="en-US" sz="2400" spc="300" dirty="0" smtClean="0">
                <a:solidFill>
                  <a:srgbClr val="3D3D3F"/>
                </a:solidFill>
                <a:latin typeface="Montserrat SemiBold" panose="00000700000000000000" pitchFamily="50" charset="0"/>
              </a:rPr>
              <a:t>Step</a:t>
            </a:r>
            <a:endParaRPr lang="en-US" sz="2400" spc="300" dirty="0">
              <a:solidFill>
                <a:srgbClr val="3D3D3F"/>
              </a:solidFill>
              <a:latin typeface="Montserrat SemiBold" panose="00000700000000000000" pitchFamily="50" charset="0"/>
            </a:endParaRPr>
          </a:p>
        </p:txBody>
      </p:sp>
      <p:sp>
        <p:nvSpPr>
          <p:cNvPr id="4" name="TITLE"/>
          <p:cNvSpPr txBox="1"/>
          <p:nvPr/>
        </p:nvSpPr>
        <p:spPr>
          <a:xfrm>
            <a:off x="1005865" y="922492"/>
            <a:ext cx="1681018" cy="461665"/>
          </a:xfrm>
          <a:prstGeom prst="rect">
            <a:avLst/>
          </a:prstGeom>
          <a:noFill/>
        </p:spPr>
        <p:txBody>
          <a:bodyPr wrap="square" rtlCol="0">
            <a:spAutoFit/>
          </a:bodyPr>
          <a:lstStyle/>
          <a:p>
            <a:r>
              <a:rPr lang="en-US" sz="2400" spc="300" dirty="0" smtClean="0">
                <a:solidFill>
                  <a:srgbClr val="FF0000"/>
                </a:solidFill>
                <a:latin typeface="Montserrat SemiBold" panose="00000700000000000000" pitchFamily="50" charset="0"/>
              </a:rPr>
              <a:t>Process</a:t>
            </a:r>
          </a:p>
        </p:txBody>
      </p:sp>
    </p:spTree>
    <p:custDataLst>
      <p:tags r:id="rId1"/>
    </p:custDataLst>
    <p:extLst>
      <p:ext uri="{BB962C8B-B14F-4D97-AF65-F5344CB8AC3E}">
        <p14:creationId xmlns:p14="http://schemas.microsoft.com/office/powerpoint/2010/main" val="3489185986"/>
      </p:ext>
    </p:extLst>
  </p:cSld>
  <p:clrMapOvr>
    <a:masterClrMapping/>
  </p:clrMapOvr>
  <p:transition spd="slow" advTm="9766">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1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100"/>
                            </p:stCondLst>
                            <p:childTnLst>
                              <p:par>
                                <p:cTn id="21" presetID="42" presetClass="entr" presetSubtype="0" fill="hold" grpId="0" nodeType="afterEffect">
                                  <p:stCondLst>
                                    <p:cond delay="1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2200"/>
                            </p:stCondLst>
                            <p:childTnLst>
                              <p:par>
                                <p:cTn id="27" presetID="1" presetClass="entr" presetSubtype="0" fill="hold" nodeType="afterEffect">
                                  <p:stCondLst>
                                    <p:cond delay="0"/>
                                  </p:stCondLst>
                                  <p:childTnLst>
                                    <p:set>
                                      <p:cBhvr>
                                        <p:cTn id="28" dur="1" fill="hold">
                                          <p:stCondLst>
                                            <p:cond delay="499"/>
                                          </p:stCondLst>
                                        </p:cTn>
                                        <p:tgtEl>
                                          <p:spTgt spid="3"/>
                                        </p:tgtEl>
                                        <p:attrNameLst>
                                          <p:attrName>style.visibility</p:attrName>
                                        </p:attrNameLst>
                                      </p:cBhvr>
                                      <p:to>
                                        <p:strVal val="visible"/>
                                      </p:to>
                                    </p:set>
                                  </p:childTnLst>
                                </p:cTn>
                              </p:par>
                              <p:par>
                                <p:cTn id="29" presetID="1" presetClass="entr" presetSubtype="0" fill="hold" nodeType="withEffect">
                                  <p:stCondLst>
                                    <p:cond delay="500"/>
                                  </p:stCondLst>
                                  <p:childTnLst>
                                    <p:set>
                                      <p:cBhvr>
                                        <p:cTn id="30" dur="1" fill="hold">
                                          <p:stCondLst>
                                            <p:cond delay="499"/>
                                          </p:stCondLst>
                                        </p:cTn>
                                        <p:tgtEl>
                                          <p:spTgt spid="9"/>
                                        </p:tgtEl>
                                        <p:attrNameLst>
                                          <p:attrName>style.visibility</p:attrName>
                                        </p:attrNameLst>
                                      </p:cBhvr>
                                      <p:to>
                                        <p:strVal val="visible"/>
                                      </p:to>
                                    </p:set>
                                  </p:childTnLst>
                                </p:cTn>
                              </p:par>
                              <p:par>
                                <p:cTn id="31" presetID="1" presetClass="entr" presetSubtype="0" fill="hold" nodeType="withEffect">
                                  <p:stCondLst>
                                    <p:cond delay="1000"/>
                                  </p:stCondLst>
                                  <p:childTnLst>
                                    <p:set>
                                      <p:cBhvr>
                                        <p:cTn id="32" dur="1" fill="hold">
                                          <p:stCondLst>
                                            <p:cond delay="499"/>
                                          </p:stCondLst>
                                        </p:cTn>
                                        <p:tgtEl>
                                          <p:spTgt spid="12"/>
                                        </p:tgtEl>
                                        <p:attrNameLst>
                                          <p:attrName>style.visibility</p:attrName>
                                        </p:attrNameLst>
                                      </p:cBhvr>
                                      <p:to>
                                        <p:strVal val="visible"/>
                                      </p:to>
                                    </p:set>
                                  </p:childTnLst>
                                </p:cTn>
                              </p:par>
                              <p:par>
                                <p:cTn id="33" presetID="1" presetClass="entr" presetSubtype="0" fill="hold" nodeType="withEffect">
                                  <p:stCondLst>
                                    <p:cond delay="1500"/>
                                  </p:stCondLst>
                                  <p:childTnLst>
                                    <p:set>
                                      <p:cBhvr>
                                        <p:cTn id="34" dur="1" fill="hold">
                                          <p:stCondLst>
                                            <p:cond delay="499"/>
                                          </p:stCondLst>
                                        </p:cTn>
                                        <p:tgtEl>
                                          <p:spTgt spid="15"/>
                                        </p:tgtEl>
                                        <p:attrNameLst>
                                          <p:attrName>style.visibility</p:attrName>
                                        </p:attrNameLst>
                                      </p:cBhvr>
                                      <p:to>
                                        <p:strVal val="visible"/>
                                      </p:to>
                                    </p:set>
                                  </p:childTnLst>
                                </p:cTn>
                              </p:par>
                            </p:childTnLst>
                          </p:cTn>
                        </p:par>
                        <p:par>
                          <p:cTn id="35" fill="hold">
                            <p:stCondLst>
                              <p:cond delay="4200"/>
                            </p:stCondLst>
                            <p:childTnLst>
                              <p:par>
                                <p:cTn id="36" presetID="22" presetClass="entr" presetSubtype="1" fill="hold" nodeType="afterEffect">
                                  <p:stCondLst>
                                    <p:cond delay="10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par>
                                <p:cTn id="39" presetID="22" presetClass="entr" presetSubtype="1" fill="hold" nodeType="withEffect">
                                  <p:stCondLst>
                                    <p:cond delay="100"/>
                                  </p:stCondLst>
                                  <p:childTnLst>
                                    <p:set>
                                      <p:cBhvr>
                                        <p:cTn id="40" dur="1" fill="hold">
                                          <p:stCondLst>
                                            <p:cond delay="0"/>
                                          </p:stCondLst>
                                        </p:cTn>
                                        <p:tgtEl>
                                          <p:spTgt spid="22"/>
                                        </p:tgtEl>
                                        <p:attrNameLst>
                                          <p:attrName>style.visibility</p:attrName>
                                        </p:attrNameLst>
                                      </p:cBhvr>
                                      <p:to>
                                        <p:strVal val="visible"/>
                                      </p:to>
                                    </p:set>
                                    <p:animEffect transition="in" filter="wipe(up)">
                                      <p:cBhvr>
                                        <p:cTn id="41" dur="500"/>
                                        <p:tgtEl>
                                          <p:spTgt spid="22"/>
                                        </p:tgtEl>
                                      </p:cBhvr>
                                    </p:animEffect>
                                  </p:childTnLst>
                                </p:cTn>
                              </p:par>
                              <p:par>
                                <p:cTn id="42" presetID="22" presetClass="entr" presetSubtype="1" fill="hold" nodeType="withEffect">
                                  <p:stCondLst>
                                    <p:cond delay="100"/>
                                  </p:stCondLst>
                                  <p:childTnLst>
                                    <p:set>
                                      <p:cBhvr>
                                        <p:cTn id="43" dur="1" fill="hold">
                                          <p:stCondLst>
                                            <p:cond delay="0"/>
                                          </p:stCondLst>
                                        </p:cTn>
                                        <p:tgtEl>
                                          <p:spTgt spid="23"/>
                                        </p:tgtEl>
                                        <p:attrNameLst>
                                          <p:attrName>style.visibility</p:attrName>
                                        </p:attrNameLst>
                                      </p:cBhvr>
                                      <p:to>
                                        <p:strVal val="visible"/>
                                      </p:to>
                                    </p:set>
                                    <p:animEffect transition="in" filter="wipe(up)">
                                      <p:cBhvr>
                                        <p:cTn id="44" dur="500"/>
                                        <p:tgtEl>
                                          <p:spTgt spid="23"/>
                                        </p:tgtEl>
                                      </p:cBhvr>
                                    </p:animEffect>
                                  </p:childTnLst>
                                </p:cTn>
                              </p:par>
                              <p:par>
                                <p:cTn id="45" presetID="22" presetClass="entr" presetSubtype="1" fill="hold" nodeType="withEffect">
                                  <p:stCondLst>
                                    <p:cond delay="10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4800"/>
                            </p:stCondLst>
                            <p:childTnLst>
                              <p:par>
                                <p:cTn id="49" presetID="10" presetClass="entr" presetSubtype="0" fill="hold" grpId="0" nodeType="afterEffect">
                                  <p:stCondLst>
                                    <p:cond delay="10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par>
                          <p:cTn id="52" fill="hold">
                            <p:stCondLst>
                              <p:cond delay="5400"/>
                            </p:stCondLst>
                            <p:childTnLst>
                              <p:par>
                                <p:cTn id="53" presetID="10" presetClass="entr" presetSubtype="0" fill="hold" grpId="0" nodeType="afterEffect">
                                  <p:stCondLst>
                                    <p:cond delay="100"/>
                                  </p:stCondLst>
                                  <p:childTnLst>
                                    <p:set>
                                      <p:cBhvr>
                                        <p:cTn id="54" dur="1" fill="hold">
                                          <p:stCondLst>
                                            <p:cond delay="0"/>
                                          </p:stCondLst>
                                        </p:cTn>
                                        <p:tgtEl>
                                          <p:spTgt spid="21">
                                            <p:txEl>
                                              <p:pRg st="3" end="3"/>
                                            </p:txEl>
                                          </p:spTgt>
                                        </p:tgtEl>
                                        <p:attrNameLst>
                                          <p:attrName>style.visibility</p:attrName>
                                        </p:attrNameLst>
                                      </p:cBhvr>
                                      <p:to>
                                        <p:strVal val="visible"/>
                                      </p:to>
                                    </p:set>
                                    <p:animEffect transition="in" filter="fade">
                                      <p:cBhvr>
                                        <p:cTn id="55" dur="500"/>
                                        <p:tgtEl>
                                          <p:spTgt spid="21">
                                            <p:txEl>
                                              <p:pRg st="3" end="3"/>
                                            </p:txEl>
                                          </p:spTgt>
                                        </p:tgtEl>
                                      </p:cBhvr>
                                    </p:animEffect>
                                  </p:childTnLst>
                                </p:cTn>
                              </p:par>
                            </p:childTnLst>
                          </p:cTn>
                        </p:par>
                        <p:par>
                          <p:cTn id="56" fill="hold">
                            <p:stCondLst>
                              <p:cond delay="6000"/>
                            </p:stCondLst>
                            <p:childTnLst>
                              <p:par>
                                <p:cTn id="57" presetID="10" presetClass="entr" presetSubtype="0" fill="hold" grpId="0" nodeType="afterEffect">
                                  <p:stCondLst>
                                    <p:cond delay="10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fade">
                                      <p:cBhvr>
                                        <p:cTn id="59" dur="500"/>
                                        <p:tgtEl>
                                          <p:spTgt spid="27">
                                            <p:txEl>
                                              <p:pRg st="0" end="0"/>
                                            </p:txEl>
                                          </p:spTgt>
                                        </p:tgtEl>
                                      </p:cBhvr>
                                    </p:animEffect>
                                  </p:childTnLst>
                                </p:cTn>
                              </p:par>
                            </p:childTnLst>
                          </p:cTn>
                        </p:par>
                        <p:par>
                          <p:cTn id="60" fill="hold">
                            <p:stCondLst>
                              <p:cond delay="6600"/>
                            </p:stCondLst>
                            <p:childTnLst>
                              <p:par>
                                <p:cTn id="61" presetID="10" presetClass="entr" presetSubtype="0" fill="hold" grpId="0" nodeType="afterEffect">
                                  <p:stCondLst>
                                    <p:cond delay="100"/>
                                  </p:stCondLst>
                                  <p:childTnLst>
                                    <p:set>
                                      <p:cBhvr>
                                        <p:cTn id="62" dur="1" fill="hold">
                                          <p:stCondLst>
                                            <p:cond delay="0"/>
                                          </p:stCondLst>
                                        </p:cTn>
                                        <p:tgtEl>
                                          <p:spTgt spid="27">
                                            <p:txEl>
                                              <p:pRg st="3" end="3"/>
                                            </p:txEl>
                                          </p:spTgt>
                                        </p:tgtEl>
                                        <p:attrNameLst>
                                          <p:attrName>style.visibility</p:attrName>
                                        </p:attrNameLst>
                                      </p:cBhvr>
                                      <p:to>
                                        <p:strVal val="visible"/>
                                      </p:to>
                                    </p:set>
                                    <p:animEffect transition="in" filter="fade">
                                      <p:cBhvr>
                                        <p:cTn id="63" dur="500"/>
                                        <p:tgtEl>
                                          <p:spTgt spid="27">
                                            <p:txEl>
                                              <p:pRg st="3" end="3"/>
                                            </p:txEl>
                                          </p:spTgt>
                                        </p:tgtEl>
                                      </p:cBhvr>
                                    </p:animEffect>
                                  </p:childTnLst>
                                </p:cTn>
                              </p:par>
                            </p:childTnLst>
                          </p:cTn>
                        </p:par>
                        <p:par>
                          <p:cTn id="64" fill="hold">
                            <p:stCondLst>
                              <p:cond delay="7200"/>
                            </p:stCondLst>
                            <p:childTnLst>
                              <p:par>
                                <p:cTn id="65" presetID="10" presetClass="entr" presetSubtype="0" fill="hold" grpId="0" nodeType="afterEffect">
                                  <p:stCondLst>
                                    <p:cond delay="1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childTnLst>
                                </p:cTn>
                              </p:par>
                            </p:childTnLst>
                          </p:cTn>
                        </p:par>
                        <p:par>
                          <p:cTn id="68" fill="hold">
                            <p:stCondLst>
                              <p:cond delay="7800"/>
                            </p:stCondLst>
                            <p:childTnLst>
                              <p:par>
                                <p:cTn id="69" presetID="10" presetClass="entr" presetSubtype="0" fill="hold" grpId="0" nodeType="afterEffect">
                                  <p:stCondLst>
                                    <p:cond delay="100"/>
                                  </p:stCondLst>
                                  <p:childTnLst>
                                    <p:set>
                                      <p:cBhvr>
                                        <p:cTn id="70" dur="1" fill="hold">
                                          <p:stCondLst>
                                            <p:cond delay="0"/>
                                          </p:stCondLst>
                                        </p:cTn>
                                        <p:tgtEl>
                                          <p:spTgt spid="26">
                                            <p:txEl>
                                              <p:pRg st="3" end="3"/>
                                            </p:txEl>
                                          </p:spTgt>
                                        </p:tgtEl>
                                        <p:attrNameLst>
                                          <p:attrName>style.visibility</p:attrName>
                                        </p:attrNameLst>
                                      </p:cBhvr>
                                      <p:to>
                                        <p:strVal val="visible"/>
                                      </p:to>
                                    </p:set>
                                    <p:animEffect transition="in" filter="fade">
                                      <p:cBhvr>
                                        <p:cTn id="71" dur="500"/>
                                        <p:tgtEl>
                                          <p:spTgt spid="26">
                                            <p:txEl>
                                              <p:pRg st="3" end="3"/>
                                            </p:txEl>
                                          </p:spTgt>
                                        </p:tgtEl>
                                      </p:cBhvr>
                                    </p:animEffect>
                                  </p:childTnLst>
                                </p:cTn>
                              </p:par>
                            </p:childTnLst>
                          </p:cTn>
                        </p:par>
                        <p:par>
                          <p:cTn id="72" fill="hold">
                            <p:stCondLst>
                              <p:cond delay="8400"/>
                            </p:stCondLst>
                            <p:childTnLst>
                              <p:par>
                                <p:cTn id="73" presetID="10" presetClass="entr" presetSubtype="0" fill="hold" grpId="0" nodeType="afterEffect">
                                  <p:stCondLst>
                                    <p:cond delay="10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fade">
                                      <p:cBhvr>
                                        <p:cTn id="75" dur="500"/>
                                        <p:tgtEl>
                                          <p:spTgt spid="25">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100"/>
                                  </p:stCondLst>
                                  <p:childTnLst>
                                    <p:set>
                                      <p:cBhvr>
                                        <p:cTn id="78" dur="1" fill="hold">
                                          <p:stCondLst>
                                            <p:cond delay="0"/>
                                          </p:stCondLst>
                                        </p:cTn>
                                        <p:tgtEl>
                                          <p:spTgt spid="25">
                                            <p:txEl>
                                              <p:pRg st="3" end="3"/>
                                            </p:txEl>
                                          </p:spTgt>
                                        </p:tgtEl>
                                        <p:attrNameLst>
                                          <p:attrName>style.visibility</p:attrName>
                                        </p:attrNameLst>
                                      </p:cBhvr>
                                      <p:to>
                                        <p:strVal val="visible"/>
                                      </p:to>
                                    </p:set>
                                    <p:animEffect transition="in" filter="fade">
                                      <p:cBhvr>
                                        <p:cTn id="79" dur="500"/>
                                        <p:tgtEl>
                                          <p:spTgt spid="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5" grpId="0" build="p"/>
      <p:bldP spid="26" grpId="0" build="p"/>
      <p:bldP spid="27" grpId="0" build="p"/>
      <p:bldP spid="21" grpId="0" build="p"/>
      <p:bldP spid="5"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p:cNvCxnSpPr/>
          <p:nvPr/>
        </p:nvCxnSpPr>
        <p:spPr>
          <a:xfrm flipV="1">
            <a:off x="5369449" y="5315552"/>
            <a:ext cx="1462520" cy="10390"/>
          </a:xfrm>
          <a:prstGeom prst="line">
            <a:avLst/>
          </a:prstGeom>
          <a:ln w="19050">
            <a:solidFill>
              <a:srgbClr val="EC1A22"/>
            </a:solidFill>
          </a:ln>
        </p:spPr>
        <p:style>
          <a:lnRef idx="1">
            <a:schemeClr val="accent1"/>
          </a:lnRef>
          <a:fillRef idx="0">
            <a:schemeClr val="accent1"/>
          </a:fillRef>
          <a:effectRef idx="0">
            <a:schemeClr val="accent1"/>
          </a:effectRef>
          <a:fontRef idx="minor">
            <a:schemeClr val="tx1"/>
          </a:fontRef>
        </p:style>
      </p:cxnSp>
      <p:sp>
        <p:nvSpPr>
          <p:cNvPr id="5" name="TEXT 02"/>
          <p:cNvSpPr txBox="1"/>
          <p:nvPr/>
        </p:nvSpPr>
        <p:spPr>
          <a:xfrm>
            <a:off x="5758964" y="4848444"/>
            <a:ext cx="683491" cy="276999"/>
          </a:xfrm>
          <a:prstGeom prst="rect">
            <a:avLst/>
          </a:prstGeom>
          <a:noFill/>
        </p:spPr>
        <p:txBody>
          <a:bodyPr wrap="square" rtlCol="0">
            <a:spAutoFit/>
          </a:bodyPr>
          <a:lstStyle/>
          <a:p>
            <a:r>
              <a:rPr lang="en-US" sz="1200" spc="300" dirty="0" smtClean="0">
                <a:solidFill>
                  <a:prstClr val="black"/>
                </a:solidFill>
                <a:latin typeface="Montserrat SemiBold" panose="00000700000000000000" pitchFamily="50" charset="0"/>
              </a:rPr>
              <a:t>Pele</a:t>
            </a:r>
            <a:endParaRPr lang="en-US" sz="1200" spc="300" dirty="0">
              <a:solidFill>
                <a:prstClr val="black"/>
              </a:solidFill>
              <a:latin typeface="Montserrat SemiBold" panose="00000700000000000000" pitchFamily="50" charset="0"/>
            </a:endParaRPr>
          </a:p>
        </p:txBody>
      </p:sp>
      <p:sp>
        <p:nvSpPr>
          <p:cNvPr id="4" name="TEXT 01"/>
          <p:cNvSpPr txBox="1"/>
          <p:nvPr/>
        </p:nvSpPr>
        <p:spPr>
          <a:xfrm>
            <a:off x="1105787" y="2286909"/>
            <a:ext cx="10196622" cy="1569660"/>
          </a:xfrm>
          <a:prstGeom prst="rect">
            <a:avLst/>
          </a:prstGeom>
          <a:noFill/>
        </p:spPr>
        <p:txBody>
          <a:bodyPr wrap="square" rtlCol="0">
            <a:spAutoFit/>
          </a:bodyPr>
          <a:lstStyle/>
          <a:p>
            <a:pPr algn="ctr"/>
            <a:r>
              <a:rPr lang="en-US" sz="2400" spc="300" dirty="0" smtClean="0">
                <a:solidFill>
                  <a:srgbClr val="EC1A22"/>
                </a:solidFill>
                <a:latin typeface="Montserrat SemiBold" panose="00000700000000000000" pitchFamily="50" charset="0"/>
              </a:rPr>
              <a:t>Success is no accident. It is hard work, perseverance, learning, studying, sacrifice </a:t>
            </a:r>
          </a:p>
          <a:p>
            <a:pPr algn="ctr"/>
            <a:r>
              <a:rPr lang="en-US" sz="2400" spc="300" dirty="0" smtClean="0">
                <a:solidFill>
                  <a:srgbClr val="EC1A22"/>
                </a:solidFill>
                <a:latin typeface="Montserrat SemiBold" panose="00000700000000000000" pitchFamily="50" charset="0"/>
              </a:rPr>
              <a:t>and most off all, love of what you are </a:t>
            </a:r>
            <a:endParaRPr lang="en-US" sz="2400" spc="300" dirty="0">
              <a:solidFill>
                <a:srgbClr val="EC1A22"/>
              </a:solidFill>
              <a:latin typeface="Montserrat SemiBold" panose="00000700000000000000" pitchFamily="50" charset="0"/>
            </a:endParaRPr>
          </a:p>
          <a:p>
            <a:pPr algn="ctr"/>
            <a:r>
              <a:rPr lang="en-US" sz="2400" spc="300" dirty="0" smtClean="0">
                <a:solidFill>
                  <a:srgbClr val="EC1A22"/>
                </a:solidFill>
                <a:latin typeface="Montserrat SemiBold" panose="00000700000000000000" pitchFamily="50" charset="0"/>
              </a:rPr>
              <a:t>doing or learning to do.</a:t>
            </a:r>
            <a:endParaRPr lang="en-US" sz="2400" spc="300" dirty="0">
              <a:solidFill>
                <a:srgbClr val="EC1A22"/>
              </a:solidFill>
              <a:latin typeface="Montserrat SemiBold" panose="00000700000000000000" pitchFamily="50" charset="0"/>
            </a:endParaRPr>
          </a:p>
        </p:txBody>
      </p:sp>
    </p:spTree>
    <p:extLst>
      <p:ext uri="{BB962C8B-B14F-4D97-AF65-F5344CB8AC3E}">
        <p14:creationId xmlns:p14="http://schemas.microsoft.com/office/powerpoint/2010/main" val="2214756644"/>
      </p:ext>
    </p:extLst>
  </p:cSld>
  <p:clrMapOvr>
    <a:masterClrMapping/>
  </p:clrMapOvr>
  <p:transition spd="slow" advTm="2716">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1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100"/>
                            </p:stCondLst>
                            <p:childTnLst>
                              <p:par>
                                <p:cTn id="17" presetID="22" presetClass="entr" presetSubtype="8" fill="hold" nodeType="afterEffect">
                                  <p:stCondLst>
                                    <p:cond delay="1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HOTO PLACE 01"/>
          <p:cNvSpPr/>
          <p:nvPr/>
        </p:nvSpPr>
        <p:spPr>
          <a:xfrm>
            <a:off x="180000" y="2272145"/>
            <a:ext cx="11880000" cy="4176000"/>
          </a:xfrm>
          <a:prstGeom prst="rect">
            <a:avLst/>
          </a:prstGeom>
          <a:blipFill dpi="0" rotWithShape="1">
            <a:blip r:embed="rId3"/>
            <a:srcRect/>
            <a:stretch>
              <a:fillRect l="455" t="-22845" r="1060" b="-228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324000" rtlCol="0" anchor="ctr"/>
          <a:lstStyle/>
          <a:p>
            <a:pPr algn="ctr"/>
            <a:endParaRPr lang="en-US">
              <a:solidFill>
                <a:prstClr val="white"/>
              </a:solidFill>
            </a:endParaRPr>
          </a:p>
        </p:txBody>
      </p:sp>
      <p:cxnSp>
        <p:nvCxnSpPr>
          <p:cNvPr id="14" name="Straight Connector 01"/>
          <p:cNvCxnSpPr/>
          <p:nvPr/>
        </p:nvCxnSpPr>
        <p:spPr>
          <a:xfrm flipV="1">
            <a:off x="344878" y="1702239"/>
            <a:ext cx="325893" cy="316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 01"/>
          <p:cNvSpPr txBox="1"/>
          <p:nvPr/>
        </p:nvSpPr>
        <p:spPr>
          <a:xfrm>
            <a:off x="7176654" y="1166039"/>
            <a:ext cx="4913746" cy="761747"/>
          </a:xfrm>
          <a:prstGeom prst="rect">
            <a:avLst/>
          </a:prstGeom>
          <a:noFill/>
        </p:spPr>
        <p:txBody>
          <a:bodyPr wrap="square" rtlCol="0">
            <a:spAutoFit/>
          </a:bodyPr>
          <a:lstStyle/>
          <a:p>
            <a:pPr>
              <a:lnSpc>
                <a:spcPct val="150000"/>
              </a:lnSpc>
            </a:pPr>
            <a:r>
              <a:rPr lang="en-US" sz="700" dirty="0" err="1">
                <a:solidFill>
                  <a:srgbClr val="404042"/>
                </a:solidFill>
                <a:latin typeface="Montserrat SemiBold" panose="00000700000000000000" pitchFamily="50" charset="0"/>
              </a:rPr>
              <a:t>Lorem</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ipsum</a:t>
            </a:r>
            <a:r>
              <a:rPr lang="en-US" sz="700" dirty="0">
                <a:solidFill>
                  <a:srgbClr val="404042"/>
                </a:solidFill>
                <a:latin typeface="Montserrat SemiBold" panose="00000700000000000000" pitchFamily="50" charset="0"/>
              </a:rPr>
              <a:t> dolor sit </a:t>
            </a:r>
            <a:r>
              <a:rPr lang="en-US" sz="700" dirty="0" err="1">
                <a:solidFill>
                  <a:srgbClr val="404042"/>
                </a:solidFill>
                <a:latin typeface="Montserrat SemiBold" panose="00000700000000000000" pitchFamily="50" charset="0"/>
              </a:rPr>
              <a:t>amet</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consectetur</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adipiscing</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elit</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sed</a:t>
            </a:r>
            <a:r>
              <a:rPr lang="en-US" sz="700" dirty="0">
                <a:solidFill>
                  <a:srgbClr val="404042"/>
                </a:solidFill>
                <a:latin typeface="Montserrat SemiBold" panose="00000700000000000000" pitchFamily="50" charset="0"/>
              </a:rPr>
              <a:t> do </a:t>
            </a:r>
            <a:r>
              <a:rPr lang="en-US" sz="700" dirty="0" err="1">
                <a:solidFill>
                  <a:srgbClr val="404042"/>
                </a:solidFill>
                <a:latin typeface="Montserrat SemiBold" panose="00000700000000000000" pitchFamily="50" charset="0"/>
              </a:rPr>
              <a:t>eiusmod</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tempor</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incididunt</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ut</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labore</a:t>
            </a:r>
            <a:r>
              <a:rPr lang="en-US" sz="700" dirty="0">
                <a:solidFill>
                  <a:srgbClr val="404042"/>
                </a:solidFill>
                <a:latin typeface="Montserrat SemiBold" panose="00000700000000000000" pitchFamily="50" charset="0"/>
              </a:rPr>
              <a:t> et </a:t>
            </a:r>
            <a:endParaRPr lang="en-US" sz="700" dirty="0" smtClean="0">
              <a:solidFill>
                <a:srgbClr val="404042"/>
              </a:solidFill>
              <a:latin typeface="Montserrat SemiBold" panose="00000700000000000000" pitchFamily="50" charset="0"/>
            </a:endParaRPr>
          </a:p>
          <a:p>
            <a:pPr>
              <a:lnSpc>
                <a:spcPct val="150000"/>
              </a:lnSpc>
            </a:pPr>
            <a:r>
              <a:rPr lang="en-US" sz="700" dirty="0" err="1" smtClean="0">
                <a:solidFill>
                  <a:srgbClr val="404042"/>
                </a:solidFill>
                <a:latin typeface="Montserrat SemiBold" panose="00000700000000000000" pitchFamily="50" charset="0"/>
              </a:rPr>
              <a:t>dolore</a:t>
            </a:r>
            <a:r>
              <a:rPr lang="en-US" sz="700" dirty="0" smtClean="0">
                <a:solidFill>
                  <a:srgbClr val="404042"/>
                </a:solidFill>
                <a:latin typeface="Montserrat SemiBold" panose="00000700000000000000" pitchFamily="50" charset="0"/>
              </a:rPr>
              <a:t> </a:t>
            </a:r>
            <a:r>
              <a:rPr lang="en-US" sz="700" dirty="0">
                <a:solidFill>
                  <a:srgbClr val="404042"/>
                </a:solidFill>
                <a:latin typeface="Montserrat SemiBold" panose="00000700000000000000" pitchFamily="50" charset="0"/>
              </a:rPr>
              <a:t>magna </a:t>
            </a:r>
            <a:r>
              <a:rPr lang="en-US" sz="700" dirty="0" err="1">
                <a:solidFill>
                  <a:srgbClr val="404042"/>
                </a:solidFill>
                <a:latin typeface="Montserrat SemiBold" panose="00000700000000000000" pitchFamily="50" charset="0"/>
              </a:rPr>
              <a:t>aliqua</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Ut</a:t>
            </a:r>
            <a:r>
              <a:rPr lang="en-US" sz="700" dirty="0">
                <a:solidFill>
                  <a:srgbClr val="404042"/>
                </a:solidFill>
                <a:latin typeface="Montserrat SemiBold" panose="00000700000000000000" pitchFamily="50" charset="0"/>
              </a:rPr>
              <a:t> </a:t>
            </a:r>
            <a:r>
              <a:rPr lang="en-US" sz="700" dirty="0" err="1">
                <a:solidFill>
                  <a:srgbClr val="404042"/>
                </a:solidFill>
                <a:latin typeface="Montserrat SemiBold" panose="00000700000000000000" pitchFamily="50" charset="0"/>
              </a:rPr>
              <a:t>enim</a:t>
            </a:r>
            <a:r>
              <a:rPr lang="en-US" sz="700" dirty="0">
                <a:solidFill>
                  <a:srgbClr val="404042"/>
                </a:solidFill>
                <a:latin typeface="Montserrat SemiBold" panose="00000700000000000000" pitchFamily="50" charset="0"/>
              </a:rPr>
              <a:t> ad minim </a:t>
            </a:r>
            <a:r>
              <a:rPr lang="en-US" sz="700" dirty="0" err="1" smtClean="0">
                <a:solidFill>
                  <a:srgbClr val="404042"/>
                </a:solidFill>
                <a:latin typeface="Montserrat SemiBold" panose="00000700000000000000" pitchFamily="50" charset="0"/>
              </a:rPr>
              <a:t>veniam</a:t>
            </a:r>
            <a:endParaRPr lang="en-US" sz="700" dirty="0" smtClean="0">
              <a:solidFill>
                <a:srgbClr val="404042"/>
              </a:solidFill>
              <a:latin typeface="Montserrat SemiBold" panose="00000700000000000000" pitchFamily="50" charset="0"/>
            </a:endParaRPr>
          </a:p>
          <a:p>
            <a:pPr>
              <a:lnSpc>
                <a:spcPct val="150000"/>
              </a:lnSpc>
            </a:pPr>
            <a:endParaRPr lang="en-US" sz="700" dirty="0">
              <a:solidFill>
                <a:srgbClr val="404042"/>
              </a:solidFill>
              <a:latin typeface="Montserrat SemiBold" panose="00000700000000000000" pitchFamily="50" charset="0"/>
            </a:endParaRPr>
          </a:p>
          <a:p>
            <a:pPr>
              <a:lnSpc>
                <a:spcPct val="150000"/>
              </a:lnSpc>
            </a:pPr>
            <a:r>
              <a:rPr lang="en-US" sz="800" b="1" dirty="0" err="1" smtClean="0">
                <a:solidFill>
                  <a:srgbClr val="404042"/>
                </a:solidFill>
                <a:latin typeface="Montserrat SemiBold" panose="00000700000000000000" pitchFamily="50" charset="0"/>
              </a:rPr>
              <a:t>www.typographic.com</a:t>
            </a:r>
            <a:endParaRPr lang="en-US" sz="800" b="1" dirty="0" smtClean="0">
              <a:solidFill>
                <a:srgbClr val="404042"/>
              </a:solidFill>
              <a:latin typeface="Montserrat SemiBold" panose="00000700000000000000" pitchFamily="50" charset="0"/>
            </a:endParaRPr>
          </a:p>
        </p:txBody>
      </p:sp>
      <p:sp>
        <p:nvSpPr>
          <p:cNvPr id="16" name="SUBTITLE 01"/>
          <p:cNvSpPr txBox="1"/>
          <p:nvPr/>
        </p:nvSpPr>
        <p:spPr>
          <a:xfrm>
            <a:off x="914400" y="1166039"/>
            <a:ext cx="1818602" cy="461665"/>
          </a:xfrm>
          <a:prstGeom prst="rect">
            <a:avLst/>
          </a:prstGeom>
          <a:noFill/>
        </p:spPr>
        <p:txBody>
          <a:bodyPr wrap="square" rtlCol="0">
            <a:spAutoFit/>
          </a:bodyPr>
          <a:lstStyle/>
          <a:p>
            <a:r>
              <a:rPr lang="en-US" sz="2300" spc="300" dirty="0" smtClean="0">
                <a:solidFill>
                  <a:prstClr val="black"/>
                </a:solidFill>
                <a:latin typeface="Montserrat SemiBold" panose="00000700000000000000" pitchFamily="50" charset="0"/>
              </a:rPr>
              <a:t>OFFICE</a:t>
            </a:r>
            <a:endParaRPr lang="en-US" sz="2300" spc="300" dirty="0">
              <a:solidFill>
                <a:prstClr val="black"/>
              </a:solidFill>
              <a:latin typeface="Montserrat SemiBold" panose="00000700000000000000" pitchFamily="50" charset="0"/>
            </a:endParaRPr>
          </a:p>
        </p:txBody>
      </p:sp>
      <p:sp>
        <p:nvSpPr>
          <p:cNvPr id="15" name="TITLE"/>
          <p:cNvSpPr txBox="1"/>
          <p:nvPr/>
        </p:nvSpPr>
        <p:spPr>
          <a:xfrm>
            <a:off x="911001" y="760478"/>
            <a:ext cx="3810566" cy="461665"/>
          </a:xfrm>
          <a:prstGeom prst="rect">
            <a:avLst/>
          </a:prstGeom>
          <a:noFill/>
        </p:spPr>
        <p:txBody>
          <a:bodyPr wrap="square" rtlCol="0">
            <a:spAutoFit/>
          </a:bodyPr>
          <a:lstStyle/>
          <a:p>
            <a:r>
              <a:rPr lang="en-US" sz="2400" spc="300" dirty="0" smtClean="0">
                <a:solidFill>
                  <a:srgbClr val="EC1B23"/>
                </a:solidFill>
                <a:latin typeface="Montserrat SemiBold" panose="00000700000000000000" pitchFamily="50" charset="0"/>
              </a:rPr>
              <a:t>Place to Create</a:t>
            </a:r>
            <a:endParaRPr lang="en-US" sz="2400" spc="300" dirty="0">
              <a:solidFill>
                <a:srgbClr val="EC1B23"/>
              </a:solidFill>
              <a:latin typeface="Montserrat SemiBold" panose="00000700000000000000" pitchFamily="50" charset="0"/>
            </a:endParaRPr>
          </a:p>
        </p:txBody>
      </p:sp>
    </p:spTree>
    <p:custDataLst>
      <p:tags r:id="rId1"/>
    </p:custDataLst>
    <p:extLst>
      <p:ext uri="{BB962C8B-B14F-4D97-AF65-F5344CB8AC3E}">
        <p14:creationId xmlns:p14="http://schemas.microsoft.com/office/powerpoint/2010/main" val="2802766041"/>
      </p:ext>
    </p:extLst>
  </p:cSld>
  <p:clrMapOvr>
    <a:masterClrMapping/>
  </p:clrMapOvr>
  <p:transition spd="slow" advTm="3682">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par>
                                <p:cTn id="10" presetID="22" presetClass="exit" presetSubtype="2" fill="hold" nodeType="withEffect">
                                  <p:stCondLst>
                                    <p:cond delay="500"/>
                                  </p:stCondLst>
                                  <p:childTnLst>
                                    <p:animEffect transition="out" filter="wipe(right)">
                                      <p:cBhvr>
                                        <p:cTn id="11" dur="1000"/>
                                        <p:tgtEl>
                                          <p:spTgt spid="14"/>
                                        </p:tgtEl>
                                      </p:cBhvr>
                                    </p:animEffect>
                                    <p:set>
                                      <p:cBhvr>
                                        <p:cTn id="12" dur="1" fill="hold">
                                          <p:stCondLst>
                                            <p:cond delay="999"/>
                                          </p:stCondLst>
                                        </p:cTn>
                                        <p:tgtEl>
                                          <p:spTgt spid="14"/>
                                        </p:tgtEl>
                                        <p:attrNameLst>
                                          <p:attrName>style.visibility</p:attrName>
                                        </p:attrNameLst>
                                      </p:cBhvr>
                                      <p:to>
                                        <p:strVal val="hidden"/>
                                      </p:to>
                                    </p:set>
                                  </p:childTnLst>
                                </p:cTn>
                              </p:par>
                              <p:par>
                                <p:cTn id="13" presetID="42" presetClass="exit" presetSubtype="0" fill="hold" grpId="0" nodeType="withEffect">
                                  <p:stCondLst>
                                    <p:cond delay="500"/>
                                  </p:stCondLst>
                                  <p:childTnLst>
                                    <p:animEffect transition="out" filter="fade">
                                      <p:cBhvr>
                                        <p:cTn id="14" dur="1000"/>
                                        <p:tgtEl>
                                          <p:spTgt spid="10"/>
                                        </p:tgtEl>
                                      </p:cBhvr>
                                    </p:animEffect>
                                    <p:anim calcmode="lin" valueType="num">
                                      <p:cBhvr>
                                        <p:cTn id="15" dur="1000"/>
                                        <p:tgtEl>
                                          <p:spTgt spid="10"/>
                                        </p:tgtEl>
                                        <p:attrNameLst>
                                          <p:attrName>ppt_x</p:attrName>
                                        </p:attrNameLst>
                                      </p:cBhvr>
                                      <p:tavLst>
                                        <p:tav tm="0">
                                          <p:val>
                                            <p:strVal val="ppt_x"/>
                                          </p:val>
                                        </p:tav>
                                        <p:tav tm="100000">
                                          <p:val>
                                            <p:strVal val="ppt_x"/>
                                          </p:val>
                                        </p:tav>
                                      </p:tavLst>
                                    </p:anim>
                                    <p:anim calcmode="lin" valueType="num">
                                      <p:cBhvr>
                                        <p:cTn id="16" dur="1000"/>
                                        <p:tgtEl>
                                          <p:spTgt spid="10"/>
                                        </p:tgtEl>
                                        <p:attrNameLst>
                                          <p:attrName>ppt_y</p:attrName>
                                        </p:attrNameLst>
                                      </p:cBhvr>
                                      <p:tavLst>
                                        <p:tav tm="0">
                                          <p:val>
                                            <p:strVal val="ppt_y"/>
                                          </p:val>
                                        </p:tav>
                                        <p:tav tm="100000">
                                          <p:val>
                                            <p:strVal val="ppt_y+.1"/>
                                          </p:val>
                                        </p:tav>
                                      </p:tavLst>
                                    </p:anim>
                                    <p:set>
                                      <p:cBhvr>
                                        <p:cTn id="17" dur="1" fill="hold">
                                          <p:stCondLst>
                                            <p:cond delay="999"/>
                                          </p:stCondLst>
                                        </p:cTn>
                                        <p:tgtEl>
                                          <p:spTgt spid="10"/>
                                        </p:tgtEl>
                                        <p:attrNameLst>
                                          <p:attrName>style.visibility</p:attrName>
                                        </p:attrNameLst>
                                      </p:cBhvr>
                                      <p:to>
                                        <p:strVal val="hidden"/>
                                      </p:to>
                                    </p:set>
                                  </p:childTnLst>
                                </p:cTn>
                              </p:par>
                              <p:par>
                                <p:cTn id="18" presetID="42" presetClass="exit" presetSubtype="0" fill="hold" grpId="0" nodeType="withEffect">
                                  <p:stCondLst>
                                    <p:cond delay="500"/>
                                  </p:stCondLst>
                                  <p:childTnLst>
                                    <p:animEffect transition="out" filter="fade">
                                      <p:cBhvr>
                                        <p:cTn id="19" dur="1000"/>
                                        <p:tgtEl>
                                          <p:spTgt spid="16"/>
                                        </p:tgtEl>
                                      </p:cBhvr>
                                    </p:animEffect>
                                    <p:anim calcmode="lin" valueType="num">
                                      <p:cBhvr>
                                        <p:cTn id="20" dur="1000"/>
                                        <p:tgtEl>
                                          <p:spTgt spid="16"/>
                                        </p:tgtEl>
                                        <p:attrNameLst>
                                          <p:attrName>ppt_x</p:attrName>
                                        </p:attrNameLst>
                                      </p:cBhvr>
                                      <p:tavLst>
                                        <p:tav tm="0">
                                          <p:val>
                                            <p:strVal val="ppt_x"/>
                                          </p:val>
                                        </p:tav>
                                        <p:tav tm="100000">
                                          <p:val>
                                            <p:strVal val="ppt_x"/>
                                          </p:val>
                                        </p:tav>
                                      </p:tavLst>
                                    </p:anim>
                                    <p:anim calcmode="lin" valueType="num">
                                      <p:cBhvr>
                                        <p:cTn id="21" dur="1000"/>
                                        <p:tgtEl>
                                          <p:spTgt spid="16"/>
                                        </p:tgtEl>
                                        <p:attrNameLst>
                                          <p:attrName>ppt_y</p:attrName>
                                        </p:attrNameLst>
                                      </p:cBhvr>
                                      <p:tavLst>
                                        <p:tav tm="0">
                                          <p:val>
                                            <p:strVal val="ppt_y"/>
                                          </p:val>
                                        </p:tav>
                                        <p:tav tm="100000">
                                          <p:val>
                                            <p:strVal val="ppt_y+.1"/>
                                          </p:val>
                                        </p:tav>
                                      </p:tavLst>
                                    </p:anim>
                                    <p:set>
                                      <p:cBhvr>
                                        <p:cTn id="22" dur="1" fill="hold">
                                          <p:stCondLst>
                                            <p:cond delay="999"/>
                                          </p:stCondLst>
                                        </p:cTn>
                                        <p:tgtEl>
                                          <p:spTgt spid="16"/>
                                        </p:tgtEl>
                                        <p:attrNameLst>
                                          <p:attrName>style.visibility</p:attrName>
                                        </p:attrNameLst>
                                      </p:cBhvr>
                                      <p:to>
                                        <p:strVal val="hidden"/>
                                      </p:to>
                                    </p:set>
                                  </p:childTnLst>
                                </p:cTn>
                              </p:par>
                              <p:par>
                                <p:cTn id="23" presetID="42" presetClass="exit" presetSubtype="0" fill="hold" grpId="0" nodeType="withEffect">
                                  <p:stCondLst>
                                    <p:cond delay="500"/>
                                  </p:stCondLst>
                                  <p:childTnLst>
                                    <p:animEffect transition="out" filter="fade">
                                      <p:cBhvr>
                                        <p:cTn id="24" dur="1000"/>
                                        <p:tgtEl>
                                          <p:spTgt spid="15"/>
                                        </p:tgtEl>
                                      </p:cBhvr>
                                    </p:animEffect>
                                    <p:anim calcmode="lin" valueType="num">
                                      <p:cBhvr>
                                        <p:cTn id="25" dur="1000"/>
                                        <p:tgtEl>
                                          <p:spTgt spid="15"/>
                                        </p:tgtEl>
                                        <p:attrNameLst>
                                          <p:attrName>ppt_x</p:attrName>
                                        </p:attrNameLst>
                                      </p:cBhvr>
                                      <p:tavLst>
                                        <p:tav tm="0">
                                          <p:val>
                                            <p:strVal val="ppt_x"/>
                                          </p:val>
                                        </p:tav>
                                        <p:tav tm="100000">
                                          <p:val>
                                            <p:strVal val="ppt_x"/>
                                          </p:val>
                                        </p:tav>
                                      </p:tavLst>
                                    </p:anim>
                                    <p:anim calcmode="lin" valueType="num">
                                      <p:cBhvr>
                                        <p:cTn id="26" dur="1000"/>
                                        <p:tgtEl>
                                          <p:spTgt spid="15"/>
                                        </p:tgtEl>
                                        <p:attrNameLst>
                                          <p:attrName>ppt_y</p:attrName>
                                        </p:attrNameLst>
                                      </p:cBhvr>
                                      <p:tavLst>
                                        <p:tav tm="0">
                                          <p:val>
                                            <p:strVal val="ppt_y"/>
                                          </p:val>
                                        </p:tav>
                                        <p:tav tm="100000">
                                          <p:val>
                                            <p:strVal val="ppt_y+.1"/>
                                          </p:val>
                                        </p:tav>
                                      </p:tavLst>
                                    </p:anim>
                                    <p:set>
                                      <p:cBhvr>
                                        <p:cTn id="27" dur="1" fill="hold">
                                          <p:stCondLst>
                                            <p:cond delay="9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1"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0" grpId="0"/>
      <p:bldP spid="16"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HOTO 03"/>
          <p:cNvSpPr>
            <a:spLocks/>
          </p:cNvSpPr>
          <p:nvPr/>
        </p:nvSpPr>
        <p:spPr>
          <a:xfrm>
            <a:off x="3416377" y="4534601"/>
            <a:ext cx="3023691" cy="2340000"/>
          </a:xfrm>
          <a:prstGeom prst="rect">
            <a:avLst/>
          </a:prstGeom>
          <a:blipFill dpi="0" rotWithShape="1">
            <a:blip r:embed="rId3"/>
            <a:srcRect/>
            <a:stretch>
              <a:fillRect l="-15483" t="-500" r="-15483" b="5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a:endParaRPr lang="en-US">
              <a:solidFill>
                <a:prstClr val="white"/>
              </a:solidFill>
            </a:endParaRPr>
          </a:p>
        </p:txBody>
      </p:sp>
      <p:sp>
        <p:nvSpPr>
          <p:cNvPr id="5" name="PHOTO 02"/>
          <p:cNvSpPr/>
          <p:nvPr/>
        </p:nvSpPr>
        <p:spPr>
          <a:xfrm>
            <a:off x="3416377" y="2323398"/>
            <a:ext cx="3023691" cy="2211203"/>
          </a:xfrm>
          <a:prstGeom prst="rect">
            <a:avLst/>
          </a:prstGeom>
          <a:blipFill dpi="0" rotWithShape="1">
            <a:blip r:embed="rId3"/>
            <a:srcRect/>
            <a:stretch>
              <a:fillRect l="-5363" t="-470" r="-5363" b="-47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PHOTO 01"/>
          <p:cNvSpPr/>
          <p:nvPr/>
        </p:nvSpPr>
        <p:spPr>
          <a:xfrm>
            <a:off x="3416378" y="1"/>
            <a:ext cx="3023691" cy="2323398"/>
          </a:xfrm>
          <a:prstGeom prst="rect">
            <a:avLst/>
          </a:prstGeom>
          <a:blipFill dpi="0" rotWithShape="1">
            <a:blip r:embed="rId3"/>
            <a:srcRect/>
            <a:stretch>
              <a:fillRect l="-17269" t="-1633" r="-17269" b="-63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bIns="0" rtlCol="0" anchor="ctr"/>
          <a:lstStyle/>
          <a:p>
            <a:pPr algn="ctr"/>
            <a:endParaRPr lang="en-US">
              <a:solidFill>
                <a:prstClr val="white"/>
              </a:solidFill>
            </a:endParaRPr>
          </a:p>
        </p:txBody>
      </p:sp>
      <p:cxnSp>
        <p:nvCxnSpPr>
          <p:cNvPr id="12" name="Straight Connector 11"/>
          <p:cNvCxnSpPr/>
          <p:nvPr/>
        </p:nvCxnSpPr>
        <p:spPr>
          <a:xfrm>
            <a:off x="387077" y="2827347"/>
            <a:ext cx="3309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9" name="TEXT 01"/>
          <p:cNvGrpSpPr/>
          <p:nvPr/>
        </p:nvGrpSpPr>
        <p:grpSpPr>
          <a:xfrm>
            <a:off x="7079588" y="673178"/>
            <a:ext cx="3792236" cy="1294988"/>
            <a:chOff x="7079588" y="673178"/>
            <a:chExt cx="3792236" cy="1294988"/>
          </a:xfrm>
        </p:grpSpPr>
        <p:sp>
          <p:nvSpPr>
            <p:cNvPr id="13" name="SUB 01"/>
            <p:cNvSpPr txBox="1"/>
            <p:nvPr/>
          </p:nvSpPr>
          <p:spPr>
            <a:xfrm>
              <a:off x="7079588" y="1321835"/>
              <a:ext cx="3792236" cy="646331"/>
            </a:xfrm>
            <a:prstGeom prst="rect">
              <a:avLst/>
            </a:prstGeom>
            <a:noFill/>
          </p:spPr>
          <p:txBody>
            <a:bodyPr wrap="square" rtlCol="0">
              <a:spAutoFit/>
            </a:bodyPr>
            <a:lstStyle/>
            <a:p>
              <a:pPr>
                <a:lnSpc>
                  <a:spcPct val="150000"/>
                </a:lnSpc>
              </a:pPr>
              <a:r>
                <a:rPr lang="en-US" sz="800" dirty="0" err="1">
                  <a:solidFill>
                    <a:srgbClr val="2A2728"/>
                  </a:solidFill>
                  <a:latin typeface="Montserrat Medium" panose="00000600000000000000" pitchFamily="50" charset="0"/>
                </a:rPr>
                <a:t>Lorem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ipsum</a:t>
              </a:r>
              <a:r>
                <a:rPr lang="en-US" sz="800" dirty="0">
                  <a:solidFill>
                    <a:srgbClr val="2A2728"/>
                  </a:solidFill>
                  <a:latin typeface="Montserrat Medium" panose="00000600000000000000" pitchFamily="50" charset="0"/>
                </a:rPr>
                <a:t> dolor sit </a:t>
              </a:r>
              <a:r>
                <a:rPr lang="en-US" sz="800" dirty="0" err="1">
                  <a:solidFill>
                    <a:srgbClr val="2A2728"/>
                  </a:solidFill>
                  <a:latin typeface="Montserrat Medium" panose="00000600000000000000" pitchFamily="50" charset="0"/>
                </a:rPr>
                <a:t>amet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consectetur</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adipiscing</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elit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sed</a:t>
              </a:r>
              <a:r>
                <a:rPr lang="en-US" sz="800" dirty="0">
                  <a:solidFill>
                    <a:srgbClr val="2A2728"/>
                  </a:solidFill>
                  <a:latin typeface="Montserrat Medium" panose="00000600000000000000" pitchFamily="50" charset="0"/>
                </a:rPr>
                <a:t> do </a:t>
              </a:r>
              <a:r>
                <a:rPr lang="en-US" sz="800" dirty="0" err="1">
                  <a:solidFill>
                    <a:srgbClr val="2A2728"/>
                  </a:solidFill>
                  <a:latin typeface="Montserrat Medium" panose="00000600000000000000" pitchFamily="50" charset="0"/>
                </a:rPr>
                <a:t>eiusmod</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tempor</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incid-idunt</a:t>
              </a:r>
              <a:r>
                <a:rPr lang="en-US" sz="800" dirty="0" smtClean="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labore</a:t>
              </a:r>
              <a:r>
                <a:rPr lang="en-US" sz="800" dirty="0">
                  <a:solidFill>
                    <a:srgbClr val="2A2728"/>
                  </a:solidFill>
                  <a:latin typeface="Montserrat Medium" panose="00000600000000000000" pitchFamily="50" charset="0"/>
                </a:rPr>
                <a:t> et </a:t>
              </a:r>
              <a:r>
                <a:rPr lang="en-US" sz="800" dirty="0" err="1">
                  <a:solidFill>
                    <a:srgbClr val="2A2728"/>
                  </a:solidFill>
                  <a:latin typeface="Montserrat Medium" panose="00000600000000000000" pitchFamily="50" charset="0"/>
                </a:rPr>
                <a:t>dolore</a:t>
              </a:r>
              <a:r>
                <a:rPr lang="en-US" sz="800" dirty="0">
                  <a:solidFill>
                    <a:srgbClr val="2A2728"/>
                  </a:solidFill>
                  <a:latin typeface="Montserrat Medium" panose="00000600000000000000" pitchFamily="50" charset="0"/>
                </a:rPr>
                <a:t> magna </a:t>
              </a:r>
              <a:r>
                <a:rPr lang="en-US" sz="800" dirty="0" err="1">
                  <a:solidFill>
                    <a:srgbClr val="2A2728"/>
                  </a:solidFill>
                  <a:latin typeface="Montserrat Medium" panose="00000600000000000000" pitchFamily="50" charset="0"/>
                </a:rPr>
                <a:t>aliqua</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enim</a:t>
              </a:r>
              <a:r>
                <a:rPr lang="en-US" sz="800" dirty="0">
                  <a:solidFill>
                    <a:srgbClr val="2A2728"/>
                  </a:solidFill>
                  <a:latin typeface="Montserrat Medium" panose="00000600000000000000" pitchFamily="50" charset="0"/>
                </a:rPr>
                <a:t> ad minim </a:t>
              </a:r>
              <a:r>
                <a:rPr lang="en-US" sz="800" dirty="0" err="1">
                  <a:solidFill>
                    <a:srgbClr val="2A2728"/>
                  </a:solidFill>
                  <a:latin typeface="Montserrat Medium" panose="00000600000000000000" pitchFamily="50" charset="0"/>
                </a:rPr>
                <a:t>veniam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quis</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nostrud</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exer</a:t>
              </a:r>
              <a:r>
                <a:rPr lang="en-US" sz="800" dirty="0" smtClean="0">
                  <a:solidFill>
                    <a:srgbClr val="2A2728"/>
                  </a:solidFill>
                  <a:latin typeface="Montserrat Medium" panose="00000600000000000000" pitchFamily="50" charset="0"/>
                </a:rPr>
                <a:t>-</a:t>
              </a:r>
            </a:p>
          </p:txBody>
        </p:sp>
        <p:sp>
          <p:nvSpPr>
            <p:cNvPr id="16" name="TEXT 01"/>
            <p:cNvSpPr txBox="1"/>
            <p:nvPr/>
          </p:nvSpPr>
          <p:spPr>
            <a:xfrm>
              <a:off x="7079588" y="673178"/>
              <a:ext cx="3472476" cy="338554"/>
            </a:xfrm>
            <a:prstGeom prst="rect">
              <a:avLst/>
            </a:prstGeom>
            <a:solidFill>
              <a:schemeClr val="bg1"/>
            </a:solidFill>
          </p:spPr>
          <p:txBody>
            <a:bodyPr wrap="square" rtlCol="0">
              <a:spAutoFit/>
            </a:bodyPr>
            <a:lstStyle/>
            <a:p>
              <a:r>
                <a:rPr lang="en-US" sz="1600" dirty="0" smtClean="0">
                  <a:solidFill>
                    <a:srgbClr val="EC2223"/>
                  </a:solidFill>
                  <a:latin typeface="Montserrat Black" panose="00000A00000000000000" pitchFamily="50" charset="0"/>
                </a:rPr>
                <a:t>Patrick Star</a:t>
              </a:r>
              <a:endParaRPr lang="en-US" sz="1600" dirty="0">
                <a:solidFill>
                  <a:srgbClr val="EC2223"/>
                </a:solidFill>
                <a:latin typeface="Montserrat Black" panose="00000A00000000000000" pitchFamily="50" charset="0"/>
              </a:endParaRPr>
            </a:p>
          </p:txBody>
        </p:sp>
      </p:grpSp>
      <p:sp>
        <p:nvSpPr>
          <p:cNvPr id="8" name="SUBTITLE"/>
          <p:cNvSpPr txBox="1"/>
          <p:nvPr/>
        </p:nvSpPr>
        <p:spPr>
          <a:xfrm>
            <a:off x="246832" y="1677335"/>
            <a:ext cx="1234160" cy="461665"/>
          </a:xfrm>
          <a:prstGeom prst="rect">
            <a:avLst/>
          </a:prstGeom>
          <a:noFill/>
        </p:spPr>
        <p:txBody>
          <a:bodyPr wrap="square" rtlCol="0">
            <a:spAutoFit/>
          </a:bodyPr>
          <a:lstStyle/>
          <a:p>
            <a:r>
              <a:rPr lang="en-US" sz="2400" spc="300" dirty="0" smtClean="0">
                <a:solidFill>
                  <a:prstClr val="black"/>
                </a:solidFill>
                <a:latin typeface="Montserrat SemiBold" panose="00000700000000000000" pitchFamily="50" charset="0"/>
              </a:rPr>
              <a:t>TEAM</a:t>
            </a:r>
            <a:endParaRPr lang="en-US" sz="2400" spc="300" dirty="0">
              <a:solidFill>
                <a:prstClr val="black"/>
              </a:solidFill>
              <a:latin typeface="Montserrat SemiBold" panose="00000700000000000000" pitchFamily="50" charset="0"/>
            </a:endParaRPr>
          </a:p>
        </p:txBody>
      </p:sp>
      <p:sp>
        <p:nvSpPr>
          <p:cNvPr id="7" name="TITLE"/>
          <p:cNvSpPr txBox="1"/>
          <p:nvPr/>
        </p:nvSpPr>
        <p:spPr>
          <a:xfrm>
            <a:off x="246832" y="1323917"/>
            <a:ext cx="2075632" cy="461665"/>
          </a:xfrm>
          <a:prstGeom prst="rect">
            <a:avLst/>
          </a:prstGeom>
          <a:noFill/>
        </p:spPr>
        <p:txBody>
          <a:bodyPr wrap="square" rtlCol="0">
            <a:spAutoFit/>
          </a:bodyPr>
          <a:lstStyle/>
          <a:p>
            <a:r>
              <a:rPr lang="en-US" sz="2400" spc="300" dirty="0" smtClean="0">
                <a:solidFill>
                  <a:srgbClr val="EC1B23"/>
                </a:solidFill>
                <a:latin typeface="Montserrat SemiBold" panose="00000700000000000000" pitchFamily="50" charset="0"/>
              </a:rPr>
              <a:t>MEET THE</a:t>
            </a:r>
            <a:endParaRPr lang="en-US" sz="2400" spc="300" dirty="0">
              <a:solidFill>
                <a:srgbClr val="EC1B23"/>
              </a:solidFill>
              <a:latin typeface="Montserrat SemiBold" panose="00000700000000000000" pitchFamily="50" charset="0"/>
            </a:endParaRPr>
          </a:p>
        </p:txBody>
      </p:sp>
      <p:sp>
        <p:nvSpPr>
          <p:cNvPr id="22" name="TEXT 01"/>
          <p:cNvSpPr txBox="1"/>
          <p:nvPr/>
        </p:nvSpPr>
        <p:spPr>
          <a:xfrm>
            <a:off x="7079588" y="958237"/>
            <a:ext cx="3472476" cy="261610"/>
          </a:xfrm>
          <a:prstGeom prst="rect">
            <a:avLst/>
          </a:prstGeom>
          <a:noFill/>
        </p:spPr>
        <p:txBody>
          <a:bodyPr wrap="square" rtlCol="0">
            <a:spAutoFit/>
          </a:bodyPr>
          <a:lstStyle/>
          <a:p>
            <a:r>
              <a:rPr lang="en-US" sz="1100" dirty="0" smtClean="0">
                <a:solidFill>
                  <a:prstClr val="black"/>
                </a:solidFill>
                <a:latin typeface="Montserrat" charset="0"/>
                <a:ea typeface="Montserrat" charset="0"/>
                <a:cs typeface="Montserrat" charset="0"/>
              </a:rPr>
              <a:t>CEO of Company</a:t>
            </a:r>
            <a:endParaRPr lang="en-US" sz="1100" dirty="0">
              <a:solidFill>
                <a:prstClr val="black"/>
              </a:solidFill>
              <a:latin typeface="Montserrat" charset="0"/>
              <a:ea typeface="Montserrat" charset="0"/>
              <a:cs typeface="Montserrat" charset="0"/>
            </a:endParaRPr>
          </a:p>
        </p:txBody>
      </p:sp>
      <p:grpSp>
        <p:nvGrpSpPr>
          <p:cNvPr id="23" name="TEXT 01"/>
          <p:cNvGrpSpPr/>
          <p:nvPr/>
        </p:nvGrpSpPr>
        <p:grpSpPr>
          <a:xfrm>
            <a:off x="7079588" y="2691983"/>
            <a:ext cx="3792236" cy="1294988"/>
            <a:chOff x="7079588" y="673178"/>
            <a:chExt cx="3792236" cy="1294988"/>
          </a:xfrm>
        </p:grpSpPr>
        <p:sp>
          <p:nvSpPr>
            <p:cNvPr id="24" name="SUB 01"/>
            <p:cNvSpPr txBox="1"/>
            <p:nvPr/>
          </p:nvSpPr>
          <p:spPr>
            <a:xfrm>
              <a:off x="7079588" y="1321835"/>
              <a:ext cx="3792236" cy="646331"/>
            </a:xfrm>
            <a:prstGeom prst="rect">
              <a:avLst/>
            </a:prstGeom>
            <a:noFill/>
          </p:spPr>
          <p:txBody>
            <a:bodyPr wrap="square" rtlCol="0">
              <a:spAutoFit/>
            </a:bodyPr>
            <a:lstStyle/>
            <a:p>
              <a:pPr>
                <a:lnSpc>
                  <a:spcPct val="150000"/>
                </a:lnSpc>
              </a:pPr>
              <a:r>
                <a:rPr lang="en-US" sz="800" dirty="0" err="1">
                  <a:solidFill>
                    <a:srgbClr val="2A2728"/>
                  </a:solidFill>
                  <a:latin typeface="Montserrat Medium" panose="00000600000000000000" pitchFamily="50" charset="0"/>
                </a:rPr>
                <a:t>Lorem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ipsum</a:t>
              </a:r>
              <a:r>
                <a:rPr lang="en-US" sz="800" dirty="0">
                  <a:solidFill>
                    <a:srgbClr val="2A2728"/>
                  </a:solidFill>
                  <a:latin typeface="Montserrat Medium" panose="00000600000000000000" pitchFamily="50" charset="0"/>
                </a:rPr>
                <a:t> dolor sit </a:t>
              </a:r>
              <a:r>
                <a:rPr lang="en-US" sz="800" dirty="0" err="1">
                  <a:solidFill>
                    <a:srgbClr val="2A2728"/>
                  </a:solidFill>
                  <a:latin typeface="Montserrat Medium" panose="00000600000000000000" pitchFamily="50" charset="0"/>
                </a:rPr>
                <a:t>amet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consectetur</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adipiscing</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elit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sed</a:t>
              </a:r>
              <a:r>
                <a:rPr lang="en-US" sz="800" dirty="0">
                  <a:solidFill>
                    <a:srgbClr val="2A2728"/>
                  </a:solidFill>
                  <a:latin typeface="Montserrat Medium" panose="00000600000000000000" pitchFamily="50" charset="0"/>
                </a:rPr>
                <a:t> do </a:t>
              </a:r>
              <a:r>
                <a:rPr lang="en-US" sz="800" dirty="0" err="1">
                  <a:solidFill>
                    <a:srgbClr val="2A2728"/>
                  </a:solidFill>
                  <a:latin typeface="Montserrat Medium" panose="00000600000000000000" pitchFamily="50" charset="0"/>
                </a:rPr>
                <a:t>eiusmod</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tempor</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incid-idunt</a:t>
              </a:r>
              <a:r>
                <a:rPr lang="en-US" sz="800" dirty="0" smtClean="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labore</a:t>
              </a:r>
              <a:r>
                <a:rPr lang="en-US" sz="800" dirty="0">
                  <a:solidFill>
                    <a:srgbClr val="2A2728"/>
                  </a:solidFill>
                  <a:latin typeface="Montserrat Medium" panose="00000600000000000000" pitchFamily="50" charset="0"/>
                </a:rPr>
                <a:t> et </a:t>
              </a:r>
              <a:r>
                <a:rPr lang="en-US" sz="800" dirty="0" err="1">
                  <a:solidFill>
                    <a:srgbClr val="2A2728"/>
                  </a:solidFill>
                  <a:latin typeface="Montserrat Medium" panose="00000600000000000000" pitchFamily="50" charset="0"/>
                </a:rPr>
                <a:t>dolore</a:t>
              </a:r>
              <a:r>
                <a:rPr lang="en-US" sz="800" dirty="0">
                  <a:solidFill>
                    <a:srgbClr val="2A2728"/>
                  </a:solidFill>
                  <a:latin typeface="Montserrat Medium" panose="00000600000000000000" pitchFamily="50" charset="0"/>
                </a:rPr>
                <a:t> magna </a:t>
              </a:r>
              <a:r>
                <a:rPr lang="en-US" sz="800" dirty="0" err="1">
                  <a:solidFill>
                    <a:srgbClr val="2A2728"/>
                  </a:solidFill>
                  <a:latin typeface="Montserrat Medium" panose="00000600000000000000" pitchFamily="50" charset="0"/>
                </a:rPr>
                <a:t>aliqua</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enim</a:t>
              </a:r>
              <a:r>
                <a:rPr lang="en-US" sz="800" dirty="0">
                  <a:solidFill>
                    <a:srgbClr val="2A2728"/>
                  </a:solidFill>
                  <a:latin typeface="Montserrat Medium" panose="00000600000000000000" pitchFamily="50" charset="0"/>
                </a:rPr>
                <a:t> ad minim </a:t>
              </a:r>
              <a:r>
                <a:rPr lang="en-US" sz="800" dirty="0" err="1">
                  <a:solidFill>
                    <a:srgbClr val="2A2728"/>
                  </a:solidFill>
                  <a:latin typeface="Montserrat Medium" panose="00000600000000000000" pitchFamily="50" charset="0"/>
                </a:rPr>
                <a:t>veniam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quis</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nostrud</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exer</a:t>
              </a:r>
              <a:r>
                <a:rPr lang="en-US" sz="800" dirty="0" smtClean="0">
                  <a:solidFill>
                    <a:srgbClr val="2A2728"/>
                  </a:solidFill>
                  <a:latin typeface="Montserrat Medium" panose="00000600000000000000" pitchFamily="50" charset="0"/>
                </a:rPr>
                <a:t>-</a:t>
              </a:r>
            </a:p>
          </p:txBody>
        </p:sp>
        <p:sp>
          <p:nvSpPr>
            <p:cNvPr id="25" name="TEXT 01"/>
            <p:cNvSpPr txBox="1"/>
            <p:nvPr/>
          </p:nvSpPr>
          <p:spPr>
            <a:xfrm>
              <a:off x="7079588" y="673178"/>
              <a:ext cx="3472476" cy="338554"/>
            </a:xfrm>
            <a:prstGeom prst="rect">
              <a:avLst/>
            </a:prstGeom>
            <a:solidFill>
              <a:schemeClr val="bg1"/>
            </a:solidFill>
          </p:spPr>
          <p:txBody>
            <a:bodyPr wrap="square" rtlCol="0">
              <a:spAutoFit/>
            </a:bodyPr>
            <a:lstStyle/>
            <a:p>
              <a:r>
                <a:rPr lang="en-US" sz="1600" dirty="0" err="1" smtClean="0">
                  <a:solidFill>
                    <a:srgbClr val="EC2223"/>
                  </a:solidFill>
                  <a:latin typeface="Montserrat Black" panose="00000A00000000000000" pitchFamily="50" charset="0"/>
                </a:rPr>
                <a:t>Achep</a:t>
              </a:r>
              <a:r>
                <a:rPr lang="en-US" sz="1600" dirty="0" smtClean="0">
                  <a:solidFill>
                    <a:srgbClr val="EC2223"/>
                  </a:solidFill>
                  <a:latin typeface="Montserrat Black" panose="00000A00000000000000" pitchFamily="50" charset="0"/>
                </a:rPr>
                <a:t> </a:t>
              </a:r>
              <a:r>
                <a:rPr lang="en-US" sz="1600" dirty="0" err="1" smtClean="0">
                  <a:solidFill>
                    <a:srgbClr val="EC2223"/>
                  </a:solidFill>
                  <a:latin typeface="Montserrat Black" panose="00000A00000000000000" pitchFamily="50" charset="0"/>
                </a:rPr>
                <a:t>Dayats</a:t>
              </a:r>
              <a:endParaRPr lang="en-US" sz="1600" dirty="0">
                <a:solidFill>
                  <a:srgbClr val="EC2223"/>
                </a:solidFill>
                <a:latin typeface="Montserrat Black" panose="00000A00000000000000" pitchFamily="50" charset="0"/>
              </a:endParaRPr>
            </a:p>
          </p:txBody>
        </p:sp>
      </p:grpSp>
      <p:sp>
        <p:nvSpPr>
          <p:cNvPr id="26" name="TEXT 01"/>
          <p:cNvSpPr txBox="1"/>
          <p:nvPr/>
        </p:nvSpPr>
        <p:spPr>
          <a:xfrm>
            <a:off x="7079588" y="2977042"/>
            <a:ext cx="3472476" cy="261610"/>
          </a:xfrm>
          <a:prstGeom prst="rect">
            <a:avLst/>
          </a:prstGeom>
          <a:noFill/>
        </p:spPr>
        <p:txBody>
          <a:bodyPr wrap="square" rtlCol="0">
            <a:spAutoFit/>
          </a:bodyPr>
          <a:lstStyle/>
          <a:p>
            <a:r>
              <a:rPr lang="en-US" sz="1100" dirty="0" smtClean="0">
                <a:solidFill>
                  <a:prstClr val="black"/>
                </a:solidFill>
                <a:latin typeface="Montserrat" charset="0"/>
                <a:ea typeface="Montserrat" charset="0"/>
                <a:cs typeface="Montserrat" charset="0"/>
              </a:rPr>
              <a:t>Chief Designer</a:t>
            </a:r>
            <a:endParaRPr lang="en-US" sz="1100" dirty="0">
              <a:solidFill>
                <a:prstClr val="black"/>
              </a:solidFill>
              <a:latin typeface="Montserrat" charset="0"/>
              <a:ea typeface="Montserrat" charset="0"/>
              <a:cs typeface="Montserrat" charset="0"/>
            </a:endParaRPr>
          </a:p>
        </p:txBody>
      </p:sp>
      <p:grpSp>
        <p:nvGrpSpPr>
          <p:cNvPr id="27" name="TEXT 01"/>
          <p:cNvGrpSpPr/>
          <p:nvPr/>
        </p:nvGrpSpPr>
        <p:grpSpPr>
          <a:xfrm>
            <a:off x="7079588" y="4817666"/>
            <a:ext cx="3792236" cy="1294988"/>
            <a:chOff x="7079588" y="673178"/>
            <a:chExt cx="3792236" cy="1294988"/>
          </a:xfrm>
        </p:grpSpPr>
        <p:sp>
          <p:nvSpPr>
            <p:cNvPr id="28" name="SUB 01"/>
            <p:cNvSpPr txBox="1"/>
            <p:nvPr/>
          </p:nvSpPr>
          <p:spPr>
            <a:xfrm>
              <a:off x="7079588" y="1321835"/>
              <a:ext cx="3792236" cy="646331"/>
            </a:xfrm>
            <a:prstGeom prst="rect">
              <a:avLst/>
            </a:prstGeom>
            <a:noFill/>
          </p:spPr>
          <p:txBody>
            <a:bodyPr wrap="square" rtlCol="0">
              <a:spAutoFit/>
            </a:bodyPr>
            <a:lstStyle/>
            <a:p>
              <a:pPr>
                <a:lnSpc>
                  <a:spcPct val="150000"/>
                </a:lnSpc>
              </a:pPr>
              <a:r>
                <a:rPr lang="en-US" sz="800" dirty="0" err="1">
                  <a:solidFill>
                    <a:srgbClr val="2A2728"/>
                  </a:solidFill>
                  <a:latin typeface="Montserrat Medium" panose="00000600000000000000" pitchFamily="50" charset="0"/>
                </a:rPr>
                <a:t>Lorem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ipsum</a:t>
              </a:r>
              <a:r>
                <a:rPr lang="en-US" sz="800" dirty="0">
                  <a:solidFill>
                    <a:srgbClr val="2A2728"/>
                  </a:solidFill>
                  <a:latin typeface="Montserrat Medium" panose="00000600000000000000" pitchFamily="50" charset="0"/>
                </a:rPr>
                <a:t> dolor sit </a:t>
              </a:r>
              <a:r>
                <a:rPr lang="en-US" sz="800" dirty="0" err="1">
                  <a:solidFill>
                    <a:srgbClr val="2A2728"/>
                  </a:solidFill>
                  <a:latin typeface="Montserrat Medium" panose="00000600000000000000" pitchFamily="50" charset="0"/>
                </a:rPr>
                <a:t>amet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consectetur</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adipiscing</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elit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sed</a:t>
              </a:r>
              <a:r>
                <a:rPr lang="en-US" sz="800" dirty="0">
                  <a:solidFill>
                    <a:srgbClr val="2A2728"/>
                  </a:solidFill>
                  <a:latin typeface="Montserrat Medium" panose="00000600000000000000" pitchFamily="50" charset="0"/>
                </a:rPr>
                <a:t> do </a:t>
              </a:r>
              <a:r>
                <a:rPr lang="en-US" sz="800" dirty="0" err="1">
                  <a:solidFill>
                    <a:srgbClr val="2A2728"/>
                  </a:solidFill>
                  <a:latin typeface="Montserrat Medium" panose="00000600000000000000" pitchFamily="50" charset="0"/>
                </a:rPr>
                <a:t>eiusmod</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tempor</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incid-idunt</a:t>
              </a:r>
              <a:r>
                <a:rPr lang="en-US" sz="800" dirty="0" smtClean="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labore</a:t>
              </a:r>
              <a:r>
                <a:rPr lang="en-US" sz="800" dirty="0">
                  <a:solidFill>
                    <a:srgbClr val="2A2728"/>
                  </a:solidFill>
                  <a:latin typeface="Montserrat Medium" panose="00000600000000000000" pitchFamily="50" charset="0"/>
                </a:rPr>
                <a:t> et </a:t>
              </a:r>
              <a:r>
                <a:rPr lang="en-US" sz="800" dirty="0" err="1">
                  <a:solidFill>
                    <a:srgbClr val="2A2728"/>
                  </a:solidFill>
                  <a:latin typeface="Montserrat Medium" panose="00000600000000000000" pitchFamily="50" charset="0"/>
                </a:rPr>
                <a:t>dolore</a:t>
              </a:r>
              <a:r>
                <a:rPr lang="en-US" sz="800" dirty="0">
                  <a:solidFill>
                    <a:srgbClr val="2A2728"/>
                  </a:solidFill>
                  <a:latin typeface="Montserrat Medium" panose="00000600000000000000" pitchFamily="50" charset="0"/>
                </a:rPr>
                <a:t> magna </a:t>
              </a:r>
              <a:r>
                <a:rPr lang="en-US" sz="800" dirty="0" err="1">
                  <a:solidFill>
                    <a:srgbClr val="2A2728"/>
                  </a:solidFill>
                  <a:latin typeface="Montserrat Medium" panose="00000600000000000000" pitchFamily="50" charset="0"/>
                </a:rPr>
                <a:t>aliqua</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Ut</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enim</a:t>
              </a:r>
              <a:r>
                <a:rPr lang="en-US" sz="800" dirty="0">
                  <a:solidFill>
                    <a:srgbClr val="2A2728"/>
                  </a:solidFill>
                  <a:latin typeface="Montserrat Medium" panose="00000600000000000000" pitchFamily="50" charset="0"/>
                </a:rPr>
                <a:t> ad minim </a:t>
              </a:r>
              <a:r>
                <a:rPr lang="en-US" sz="800" dirty="0" err="1">
                  <a:solidFill>
                    <a:srgbClr val="2A2728"/>
                  </a:solidFill>
                  <a:latin typeface="Montserrat Medium" panose="00000600000000000000" pitchFamily="50" charset="0"/>
                </a:rPr>
                <a:t>veniam</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quis</a:t>
              </a:r>
              <a:r>
                <a:rPr lang="en-US" sz="800" dirty="0">
                  <a:solidFill>
                    <a:srgbClr val="2A2728"/>
                  </a:solidFill>
                  <a:latin typeface="Montserrat Medium" panose="00000600000000000000" pitchFamily="50" charset="0"/>
                </a:rPr>
                <a:t> </a:t>
              </a:r>
              <a:r>
                <a:rPr lang="en-US" sz="800" dirty="0" err="1">
                  <a:solidFill>
                    <a:srgbClr val="2A2728"/>
                  </a:solidFill>
                  <a:latin typeface="Montserrat Medium" panose="00000600000000000000" pitchFamily="50" charset="0"/>
                </a:rPr>
                <a:t>nostrud</a:t>
              </a:r>
              <a:r>
                <a:rPr lang="en-US" sz="800" dirty="0">
                  <a:solidFill>
                    <a:srgbClr val="2A2728"/>
                  </a:solidFill>
                  <a:latin typeface="Montserrat Medium" panose="00000600000000000000" pitchFamily="50" charset="0"/>
                </a:rPr>
                <a:t> </a:t>
              </a:r>
              <a:r>
                <a:rPr lang="en-US" sz="800" dirty="0" err="1" smtClean="0">
                  <a:solidFill>
                    <a:srgbClr val="2A2728"/>
                  </a:solidFill>
                  <a:latin typeface="Montserrat Medium" panose="00000600000000000000" pitchFamily="50" charset="0"/>
                </a:rPr>
                <a:t>exer</a:t>
              </a:r>
              <a:r>
                <a:rPr lang="en-US" sz="800" dirty="0" smtClean="0">
                  <a:solidFill>
                    <a:srgbClr val="2A2728"/>
                  </a:solidFill>
                  <a:latin typeface="Montserrat Medium" panose="00000600000000000000" pitchFamily="50" charset="0"/>
                </a:rPr>
                <a:t>-</a:t>
              </a:r>
            </a:p>
          </p:txBody>
        </p:sp>
        <p:sp>
          <p:nvSpPr>
            <p:cNvPr id="29" name="TEXT 01"/>
            <p:cNvSpPr txBox="1"/>
            <p:nvPr/>
          </p:nvSpPr>
          <p:spPr>
            <a:xfrm>
              <a:off x="7079588" y="673178"/>
              <a:ext cx="3472476" cy="338554"/>
            </a:xfrm>
            <a:prstGeom prst="rect">
              <a:avLst/>
            </a:prstGeom>
            <a:solidFill>
              <a:schemeClr val="bg1"/>
            </a:solidFill>
          </p:spPr>
          <p:txBody>
            <a:bodyPr wrap="square" rtlCol="0">
              <a:spAutoFit/>
            </a:bodyPr>
            <a:lstStyle/>
            <a:p>
              <a:r>
                <a:rPr lang="en-US" sz="1600" dirty="0" smtClean="0">
                  <a:solidFill>
                    <a:srgbClr val="EC2223"/>
                  </a:solidFill>
                  <a:latin typeface="Montserrat Black" panose="00000A00000000000000" pitchFamily="50" charset="0"/>
                </a:rPr>
                <a:t>Jennifer Dune</a:t>
              </a:r>
              <a:endParaRPr lang="en-US" sz="1600" dirty="0">
                <a:solidFill>
                  <a:srgbClr val="EC2223"/>
                </a:solidFill>
                <a:latin typeface="Montserrat Black" panose="00000A00000000000000" pitchFamily="50" charset="0"/>
              </a:endParaRPr>
            </a:p>
          </p:txBody>
        </p:sp>
      </p:grpSp>
      <p:sp>
        <p:nvSpPr>
          <p:cNvPr id="30" name="TEXT 01"/>
          <p:cNvSpPr txBox="1"/>
          <p:nvPr/>
        </p:nvSpPr>
        <p:spPr>
          <a:xfrm>
            <a:off x="7079588" y="5102725"/>
            <a:ext cx="3472476" cy="261610"/>
          </a:xfrm>
          <a:prstGeom prst="rect">
            <a:avLst/>
          </a:prstGeom>
          <a:noFill/>
        </p:spPr>
        <p:txBody>
          <a:bodyPr wrap="square" rtlCol="0">
            <a:spAutoFit/>
          </a:bodyPr>
          <a:lstStyle/>
          <a:p>
            <a:r>
              <a:rPr lang="en-US" sz="1100" dirty="0" smtClean="0">
                <a:solidFill>
                  <a:prstClr val="black"/>
                </a:solidFill>
                <a:latin typeface="Montserrat" charset="0"/>
                <a:ea typeface="Montserrat" charset="0"/>
                <a:cs typeface="Montserrat" charset="0"/>
              </a:rPr>
              <a:t>Photographer</a:t>
            </a:r>
            <a:endParaRPr lang="en-US" sz="1100" dirty="0">
              <a:solidFill>
                <a:prstClr val="black"/>
              </a:solidFill>
              <a:latin typeface="Montserrat" charset="0"/>
              <a:ea typeface="Montserrat" charset="0"/>
              <a:cs typeface="Montserrat" charset="0"/>
            </a:endParaRPr>
          </a:p>
        </p:txBody>
      </p:sp>
    </p:spTree>
    <p:custDataLst>
      <p:tags r:id="rId1"/>
    </p:custDataLst>
    <p:extLst>
      <p:ext uri="{BB962C8B-B14F-4D97-AF65-F5344CB8AC3E}">
        <p14:creationId xmlns:p14="http://schemas.microsoft.com/office/powerpoint/2010/main" val="2896046920"/>
      </p:ext>
    </p:extLst>
  </p:cSld>
  <p:clrMapOvr>
    <a:masterClrMapping/>
  </p:clrMapOvr>
  <p:transition spd="slow" advTm="6883">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10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00"/>
                            </p:stCondLst>
                            <p:childTnLst>
                              <p:par>
                                <p:cTn id="15" presetID="22" presetClass="entr" presetSubtype="8" fill="hold" nodeType="afterEffect">
                                  <p:stCondLst>
                                    <p:cond delay="1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700"/>
                            </p:stCondLst>
                            <p:childTnLst>
                              <p:par>
                                <p:cTn id="19" presetID="47" presetClass="entr" presetSubtype="0" fill="hold" grpId="0" nodeType="afterEffect">
                                  <p:stCondLst>
                                    <p:cond delay="1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2800"/>
                            </p:stCondLst>
                            <p:childTnLst>
                              <p:par>
                                <p:cTn id="25" presetID="2" presetClass="entr" presetSubtype="2" decel="100000" fill="hold" nodeType="afterEffect">
                                  <p:stCondLst>
                                    <p:cond delay="1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3400"/>
                            </p:stCondLst>
                            <p:childTnLst>
                              <p:par>
                                <p:cTn id="30" presetID="47" presetClass="entr" presetSubtype="0" fill="hold" grpId="0" nodeType="afterEffect">
                                  <p:stCondLst>
                                    <p:cond delay="1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7" presetClass="entr" presetSubtype="0" fill="hold" grpId="0" nodeType="afterEffect">
                                  <p:stCondLst>
                                    <p:cond delay="10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5600"/>
                            </p:stCondLst>
                            <p:childTnLst>
                              <p:par>
                                <p:cTn id="42" presetID="2" presetClass="entr" presetSubtype="2" decel="100000" fill="hold" nodeType="afterEffect">
                                  <p:stCondLst>
                                    <p:cond delay="10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1+#ppt_w/2"/>
                                          </p:val>
                                        </p:tav>
                                        <p:tav tm="100000">
                                          <p:val>
                                            <p:strVal val="#ppt_x"/>
                                          </p:val>
                                        </p:tav>
                                      </p:tavLst>
                                    </p:anim>
                                    <p:anim calcmode="lin" valueType="num">
                                      <p:cBhvr additive="base">
                                        <p:cTn id="45" dur="500" fill="hold"/>
                                        <p:tgtEl>
                                          <p:spTgt spid="23"/>
                                        </p:tgtEl>
                                        <p:attrNameLst>
                                          <p:attrName>ppt_y</p:attrName>
                                        </p:attrNameLst>
                                      </p:cBhvr>
                                      <p:tavLst>
                                        <p:tav tm="0">
                                          <p:val>
                                            <p:strVal val="#ppt_y"/>
                                          </p:val>
                                        </p:tav>
                                        <p:tav tm="100000">
                                          <p:val>
                                            <p:strVal val="#ppt_y"/>
                                          </p:val>
                                        </p:tav>
                                      </p:tavLst>
                                    </p:anim>
                                  </p:childTnLst>
                                </p:cTn>
                              </p:par>
                            </p:childTnLst>
                          </p:cTn>
                        </p:par>
                        <p:par>
                          <p:cTn id="46" fill="hold">
                            <p:stCondLst>
                              <p:cond delay="6200"/>
                            </p:stCondLst>
                            <p:childTnLst>
                              <p:par>
                                <p:cTn id="47" presetID="2" presetClass="entr" presetSubtype="2" decel="100000" fill="hold" nodeType="afterEffect">
                                  <p:stCondLst>
                                    <p:cond delay="1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1+#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4" grpId="0" animBg="1"/>
      <p:bldP spid="8"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01"/>
          <p:cNvCxnSpPr/>
          <p:nvPr/>
        </p:nvCxnSpPr>
        <p:spPr>
          <a:xfrm>
            <a:off x="283560" y="1774778"/>
            <a:ext cx="3309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PHOTO 01"/>
          <p:cNvSpPr/>
          <p:nvPr/>
        </p:nvSpPr>
        <p:spPr>
          <a:xfrm>
            <a:off x="704972" y="3027313"/>
            <a:ext cx="1664896" cy="1664896"/>
          </a:xfrm>
          <a:prstGeom prst="ellipse">
            <a:avLst/>
          </a:prstGeom>
          <a:blipFill dpi="0" rotWithShape="1">
            <a:blip r:embed="rId3"/>
            <a:srcRect/>
            <a:stretch>
              <a:fillRect l="-54000" t="-5000" r="-46222"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TEXT 06"/>
          <p:cNvSpPr txBox="1"/>
          <p:nvPr/>
        </p:nvSpPr>
        <p:spPr>
          <a:xfrm>
            <a:off x="10201695" y="5031904"/>
            <a:ext cx="1147313" cy="230832"/>
          </a:xfrm>
          <a:prstGeom prst="rect">
            <a:avLst/>
          </a:prstGeom>
          <a:noFill/>
        </p:spPr>
        <p:txBody>
          <a:bodyPr wrap="square" rtlCol="0">
            <a:spAutoFit/>
          </a:bodyPr>
          <a:lstStyle/>
          <a:p>
            <a:r>
              <a:rPr lang="en-US" sz="900" dirty="0" smtClean="0">
                <a:solidFill>
                  <a:srgbClr val="282525"/>
                </a:solidFill>
                <a:latin typeface="Montserrat" panose="00000500000000000000" pitchFamily="50" charset="0"/>
              </a:rPr>
              <a:t>Josh -</a:t>
            </a:r>
            <a:r>
              <a:rPr lang="en-US" sz="900" dirty="0" err="1" smtClean="0">
                <a:solidFill>
                  <a:srgbClr val="282525"/>
                </a:solidFill>
                <a:latin typeface="Montserrat" panose="00000500000000000000" pitchFamily="50" charset="0"/>
              </a:rPr>
              <a:t>Programer</a:t>
            </a:r>
            <a:endParaRPr lang="en-US" sz="900" dirty="0">
              <a:solidFill>
                <a:srgbClr val="282525"/>
              </a:solidFill>
              <a:latin typeface="Montserrat" panose="00000500000000000000" pitchFamily="50" charset="0"/>
            </a:endParaRPr>
          </a:p>
        </p:txBody>
      </p:sp>
      <p:sp>
        <p:nvSpPr>
          <p:cNvPr id="19" name="TEXT 05"/>
          <p:cNvSpPr txBox="1"/>
          <p:nvPr/>
        </p:nvSpPr>
        <p:spPr>
          <a:xfrm>
            <a:off x="7892212" y="5031904"/>
            <a:ext cx="1147313" cy="230832"/>
          </a:xfrm>
          <a:prstGeom prst="rect">
            <a:avLst/>
          </a:prstGeom>
          <a:noFill/>
        </p:spPr>
        <p:txBody>
          <a:bodyPr wrap="square" rtlCol="0">
            <a:spAutoFit/>
          </a:bodyPr>
          <a:lstStyle/>
          <a:p>
            <a:r>
              <a:rPr lang="en-US" sz="900" dirty="0" smtClean="0">
                <a:solidFill>
                  <a:srgbClr val="282525"/>
                </a:solidFill>
                <a:latin typeface="Montserrat" panose="00000500000000000000" pitchFamily="50" charset="0"/>
              </a:rPr>
              <a:t>Josh -</a:t>
            </a:r>
            <a:r>
              <a:rPr lang="en-US" sz="900" dirty="0" err="1" smtClean="0">
                <a:solidFill>
                  <a:srgbClr val="282525"/>
                </a:solidFill>
                <a:latin typeface="Montserrat" panose="00000500000000000000" pitchFamily="50" charset="0"/>
              </a:rPr>
              <a:t>Programer</a:t>
            </a:r>
            <a:endParaRPr lang="en-US" sz="900" dirty="0">
              <a:solidFill>
                <a:srgbClr val="282525"/>
              </a:solidFill>
              <a:latin typeface="Montserrat" panose="00000500000000000000" pitchFamily="50" charset="0"/>
            </a:endParaRPr>
          </a:p>
        </p:txBody>
      </p:sp>
      <p:sp>
        <p:nvSpPr>
          <p:cNvPr id="18" name="TEXT 04"/>
          <p:cNvSpPr txBox="1"/>
          <p:nvPr/>
        </p:nvSpPr>
        <p:spPr>
          <a:xfrm>
            <a:off x="5582729" y="5037262"/>
            <a:ext cx="1147313" cy="230832"/>
          </a:xfrm>
          <a:prstGeom prst="rect">
            <a:avLst/>
          </a:prstGeom>
          <a:noFill/>
        </p:spPr>
        <p:txBody>
          <a:bodyPr wrap="square" rtlCol="0">
            <a:spAutoFit/>
          </a:bodyPr>
          <a:lstStyle/>
          <a:p>
            <a:r>
              <a:rPr lang="en-US" sz="900" dirty="0" smtClean="0">
                <a:solidFill>
                  <a:srgbClr val="282525"/>
                </a:solidFill>
                <a:latin typeface="Montserrat" panose="00000500000000000000" pitchFamily="50" charset="0"/>
              </a:rPr>
              <a:t>Josh -</a:t>
            </a:r>
            <a:r>
              <a:rPr lang="en-US" sz="900" dirty="0" err="1" smtClean="0">
                <a:solidFill>
                  <a:srgbClr val="282525"/>
                </a:solidFill>
                <a:latin typeface="Montserrat" panose="00000500000000000000" pitchFamily="50" charset="0"/>
              </a:rPr>
              <a:t>Programer</a:t>
            </a:r>
            <a:endParaRPr lang="en-US" sz="900" dirty="0">
              <a:solidFill>
                <a:srgbClr val="282525"/>
              </a:solidFill>
              <a:latin typeface="Montserrat" panose="00000500000000000000" pitchFamily="50" charset="0"/>
            </a:endParaRPr>
          </a:p>
        </p:txBody>
      </p:sp>
      <p:sp>
        <p:nvSpPr>
          <p:cNvPr id="16" name="TEXT 03"/>
          <p:cNvSpPr txBox="1"/>
          <p:nvPr/>
        </p:nvSpPr>
        <p:spPr>
          <a:xfrm>
            <a:off x="3273246" y="5037262"/>
            <a:ext cx="1147313" cy="230832"/>
          </a:xfrm>
          <a:prstGeom prst="rect">
            <a:avLst/>
          </a:prstGeom>
          <a:noFill/>
        </p:spPr>
        <p:txBody>
          <a:bodyPr wrap="square" rtlCol="0">
            <a:spAutoFit/>
          </a:bodyPr>
          <a:lstStyle/>
          <a:p>
            <a:r>
              <a:rPr lang="en-US" sz="900" dirty="0" smtClean="0">
                <a:solidFill>
                  <a:srgbClr val="282525"/>
                </a:solidFill>
                <a:latin typeface="Montserrat" panose="00000500000000000000" pitchFamily="50" charset="0"/>
              </a:rPr>
              <a:t>Josh -</a:t>
            </a:r>
            <a:r>
              <a:rPr lang="en-US" sz="900" dirty="0" err="1" smtClean="0">
                <a:solidFill>
                  <a:srgbClr val="282525"/>
                </a:solidFill>
                <a:latin typeface="Montserrat" panose="00000500000000000000" pitchFamily="50" charset="0"/>
              </a:rPr>
              <a:t>Programer</a:t>
            </a:r>
            <a:endParaRPr lang="en-US" sz="900" dirty="0">
              <a:solidFill>
                <a:srgbClr val="282525"/>
              </a:solidFill>
              <a:latin typeface="Montserrat" panose="00000500000000000000" pitchFamily="50" charset="0"/>
            </a:endParaRPr>
          </a:p>
        </p:txBody>
      </p:sp>
      <p:sp>
        <p:nvSpPr>
          <p:cNvPr id="15" name="TEXT 02"/>
          <p:cNvSpPr txBox="1"/>
          <p:nvPr/>
        </p:nvSpPr>
        <p:spPr>
          <a:xfrm>
            <a:off x="963763" y="5037262"/>
            <a:ext cx="1147313" cy="230832"/>
          </a:xfrm>
          <a:prstGeom prst="rect">
            <a:avLst/>
          </a:prstGeom>
          <a:noFill/>
        </p:spPr>
        <p:txBody>
          <a:bodyPr wrap="square" rtlCol="0">
            <a:spAutoFit/>
          </a:bodyPr>
          <a:lstStyle/>
          <a:p>
            <a:r>
              <a:rPr lang="en-US" sz="900" dirty="0" smtClean="0">
                <a:solidFill>
                  <a:srgbClr val="282525"/>
                </a:solidFill>
                <a:latin typeface="Montserrat" panose="00000500000000000000" pitchFamily="50" charset="0"/>
              </a:rPr>
              <a:t>Josh -</a:t>
            </a:r>
            <a:r>
              <a:rPr lang="en-US" sz="900" dirty="0" err="1" smtClean="0">
                <a:solidFill>
                  <a:srgbClr val="282525"/>
                </a:solidFill>
                <a:latin typeface="Montserrat" panose="00000500000000000000" pitchFamily="50" charset="0"/>
              </a:rPr>
              <a:t>Programer</a:t>
            </a:r>
            <a:endParaRPr lang="en-US" sz="900" dirty="0">
              <a:solidFill>
                <a:srgbClr val="282525"/>
              </a:solidFill>
              <a:latin typeface="Montserrat" panose="00000500000000000000" pitchFamily="50" charset="0"/>
            </a:endParaRPr>
          </a:p>
        </p:txBody>
      </p:sp>
      <p:sp>
        <p:nvSpPr>
          <p:cNvPr id="5" name="TEXT 01"/>
          <p:cNvSpPr txBox="1"/>
          <p:nvPr/>
        </p:nvSpPr>
        <p:spPr>
          <a:xfrm>
            <a:off x="8788939" y="1559334"/>
            <a:ext cx="2825511" cy="215444"/>
          </a:xfrm>
          <a:prstGeom prst="rect">
            <a:avLst/>
          </a:prstGeom>
          <a:noFill/>
        </p:spPr>
        <p:txBody>
          <a:bodyPr wrap="square" rtlCol="0">
            <a:spAutoFit/>
          </a:bodyPr>
          <a:lstStyle/>
          <a:p>
            <a:r>
              <a:rPr lang="en-US" sz="800" spc="70" dirty="0" err="1">
                <a:solidFill>
                  <a:schemeClr val="tx1">
                    <a:lumMod val="50000"/>
                    <a:lumOff val="50000"/>
                  </a:schemeClr>
                </a:solidFill>
                <a:latin typeface="Montserrat Black" panose="00000A00000000000000" pitchFamily="50" charset="0"/>
              </a:rPr>
              <a:t>Lorem</a:t>
            </a:r>
            <a:r>
              <a:rPr lang="en-US" sz="800" spc="70" dirty="0">
                <a:solidFill>
                  <a:schemeClr val="tx1">
                    <a:lumMod val="50000"/>
                    <a:lumOff val="50000"/>
                  </a:schemeClr>
                </a:solidFill>
                <a:latin typeface="Montserrat Black" panose="00000A00000000000000" pitchFamily="50" charset="0"/>
              </a:rPr>
              <a:t> </a:t>
            </a:r>
            <a:r>
              <a:rPr lang="en-US" sz="800" spc="70" dirty="0" err="1">
                <a:solidFill>
                  <a:schemeClr val="tx1">
                    <a:lumMod val="50000"/>
                    <a:lumOff val="50000"/>
                  </a:schemeClr>
                </a:solidFill>
                <a:latin typeface="Montserrat Black" panose="00000A00000000000000" pitchFamily="50" charset="0"/>
              </a:rPr>
              <a:t>ipsum</a:t>
            </a:r>
            <a:r>
              <a:rPr lang="en-US" sz="800" spc="70" dirty="0">
                <a:solidFill>
                  <a:schemeClr val="tx1">
                    <a:lumMod val="50000"/>
                    <a:lumOff val="50000"/>
                  </a:schemeClr>
                </a:solidFill>
                <a:latin typeface="Montserrat Black" panose="00000A00000000000000" pitchFamily="50" charset="0"/>
              </a:rPr>
              <a:t> dolor sit </a:t>
            </a:r>
            <a:r>
              <a:rPr lang="en-US" sz="800" spc="70" dirty="0" err="1">
                <a:solidFill>
                  <a:schemeClr val="tx1">
                    <a:lumMod val="50000"/>
                    <a:lumOff val="50000"/>
                  </a:schemeClr>
                </a:solidFill>
                <a:latin typeface="Montserrat Black" panose="00000A00000000000000" pitchFamily="50" charset="0"/>
              </a:rPr>
              <a:t>amet</a:t>
            </a:r>
            <a:r>
              <a:rPr lang="en-US" sz="800" spc="70" dirty="0">
                <a:solidFill>
                  <a:schemeClr val="tx1">
                    <a:lumMod val="50000"/>
                    <a:lumOff val="50000"/>
                  </a:schemeClr>
                </a:solidFill>
                <a:latin typeface="Montserrat Black" panose="00000A00000000000000" pitchFamily="50" charset="0"/>
              </a:rPr>
              <a:t>, </a:t>
            </a:r>
            <a:r>
              <a:rPr lang="en-US" sz="800" spc="70" dirty="0" err="1" smtClean="0">
                <a:solidFill>
                  <a:schemeClr val="tx1">
                    <a:lumMod val="50000"/>
                    <a:lumOff val="50000"/>
                  </a:schemeClr>
                </a:solidFill>
                <a:latin typeface="Montserrat Black" panose="00000A00000000000000" pitchFamily="50" charset="0"/>
              </a:rPr>
              <a:t>consectetur</a:t>
            </a:r>
            <a:r>
              <a:rPr lang="en-US" sz="800" spc="70" dirty="0" smtClean="0">
                <a:solidFill>
                  <a:schemeClr val="tx1">
                    <a:lumMod val="50000"/>
                    <a:lumOff val="50000"/>
                  </a:schemeClr>
                </a:solidFill>
                <a:latin typeface="Montserrat Black" panose="00000A00000000000000" pitchFamily="50" charset="0"/>
              </a:rPr>
              <a:t>.</a:t>
            </a:r>
            <a:endParaRPr lang="en-US" sz="800" spc="70" dirty="0">
              <a:solidFill>
                <a:schemeClr val="tx1">
                  <a:lumMod val="50000"/>
                  <a:lumOff val="50000"/>
                </a:schemeClr>
              </a:solidFill>
              <a:latin typeface="Montserrat Black" panose="00000A00000000000000" pitchFamily="50" charset="0"/>
            </a:endParaRPr>
          </a:p>
        </p:txBody>
      </p:sp>
      <p:sp>
        <p:nvSpPr>
          <p:cNvPr id="8" name="SUBTITLE"/>
          <p:cNvSpPr txBox="1"/>
          <p:nvPr/>
        </p:nvSpPr>
        <p:spPr>
          <a:xfrm>
            <a:off x="755790" y="1436915"/>
            <a:ext cx="3764451" cy="461665"/>
          </a:xfrm>
          <a:prstGeom prst="rect">
            <a:avLst/>
          </a:prstGeom>
          <a:noFill/>
        </p:spPr>
        <p:txBody>
          <a:bodyPr wrap="square" rtlCol="0">
            <a:spAutoFit/>
          </a:bodyPr>
          <a:lstStyle/>
          <a:p>
            <a:r>
              <a:rPr lang="en-US" sz="2400" spc="300" dirty="0" smtClean="0">
                <a:solidFill>
                  <a:prstClr val="black"/>
                </a:solidFill>
                <a:latin typeface="Montserrat SemiBold" panose="00000700000000000000" pitchFamily="50" charset="0"/>
              </a:rPr>
              <a:t>Creative Division</a:t>
            </a:r>
            <a:endParaRPr lang="en-US" sz="2400" spc="300" dirty="0">
              <a:solidFill>
                <a:prstClr val="black"/>
              </a:solidFill>
              <a:latin typeface="Montserrat SemiBold" panose="00000700000000000000" pitchFamily="50" charset="0"/>
            </a:endParaRPr>
          </a:p>
        </p:txBody>
      </p:sp>
      <p:sp>
        <p:nvSpPr>
          <p:cNvPr id="9" name="TITLE"/>
          <p:cNvSpPr txBox="1"/>
          <p:nvPr/>
        </p:nvSpPr>
        <p:spPr>
          <a:xfrm>
            <a:off x="755791" y="1066245"/>
            <a:ext cx="3497032" cy="461665"/>
          </a:xfrm>
          <a:prstGeom prst="rect">
            <a:avLst/>
          </a:prstGeom>
          <a:noFill/>
        </p:spPr>
        <p:txBody>
          <a:bodyPr wrap="square" rtlCol="0">
            <a:spAutoFit/>
          </a:bodyPr>
          <a:lstStyle/>
          <a:p>
            <a:r>
              <a:rPr lang="en-US" sz="2400" spc="300" dirty="0" smtClean="0">
                <a:solidFill>
                  <a:srgbClr val="EC1B23"/>
                </a:solidFill>
                <a:latin typeface="Montserrat SemiBold" panose="00000700000000000000" pitchFamily="50" charset="0"/>
              </a:rPr>
              <a:t>Meet the Team</a:t>
            </a:r>
            <a:endParaRPr lang="en-US" sz="2400" spc="300" dirty="0">
              <a:solidFill>
                <a:srgbClr val="EC1B23"/>
              </a:solidFill>
              <a:latin typeface="Montserrat SemiBold" panose="00000700000000000000" pitchFamily="50" charset="0"/>
            </a:endParaRPr>
          </a:p>
        </p:txBody>
      </p:sp>
      <p:sp>
        <p:nvSpPr>
          <p:cNvPr id="17" name="PHOTO 01"/>
          <p:cNvSpPr/>
          <p:nvPr/>
        </p:nvSpPr>
        <p:spPr>
          <a:xfrm>
            <a:off x="2855345" y="3027313"/>
            <a:ext cx="1664896" cy="1664896"/>
          </a:xfrm>
          <a:prstGeom prst="ellipse">
            <a:avLst/>
          </a:prstGeom>
          <a:blipFill dpi="0" rotWithShape="1">
            <a:blip r:embed="rId3"/>
            <a:srcRect/>
            <a:stretch>
              <a:fillRect l="-54000" t="-5000" r="-46222"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PHOTO 01"/>
          <p:cNvSpPr/>
          <p:nvPr/>
        </p:nvSpPr>
        <p:spPr>
          <a:xfrm>
            <a:off x="5323937" y="3027313"/>
            <a:ext cx="1664896" cy="1664896"/>
          </a:xfrm>
          <a:prstGeom prst="ellipse">
            <a:avLst/>
          </a:prstGeom>
          <a:blipFill dpi="0" rotWithShape="1">
            <a:blip r:embed="rId3"/>
            <a:srcRect/>
            <a:stretch>
              <a:fillRect l="-54000" t="-5000" r="-46222"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PHOTO 01"/>
          <p:cNvSpPr/>
          <p:nvPr/>
        </p:nvSpPr>
        <p:spPr>
          <a:xfrm>
            <a:off x="7633420" y="3027313"/>
            <a:ext cx="1664896" cy="1664896"/>
          </a:xfrm>
          <a:prstGeom prst="ellipse">
            <a:avLst/>
          </a:prstGeom>
          <a:blipFill dpi="0" rotWithShape="1">
            <a:blip r:embed="rId3"/>
            <a:srcRect/>
            <a:stretch>
              <a:fillRect l="-54000" t="-5000" r="-46222"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 name="PHOTO 01"/>
          <p:cNvSpPr/>
          <p:nvPr/>
        </p:nvSpPr>
        <p:spPr>
          <a:xfrm>
            <a:off x="9942903" y="3027313"/>
            <a:ext cx="1664896" cy="1664896"/>
          </a:xfrm>
          <a:prstGeom prst="ellipse">
            <a:avLst/>
          </a:prstGeom>
          <a:blipFill dpi="0" rotWithShape="1">
            <a:blip r:embed="rId3"/>
            <a:srcRect/>
            <a:stretch>
              <a:fillRect l="-54000" t="-5000" r="-46222"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ustDataLst>
      <p:tags r:id="rId1"/>
    </p:custDataLst>
    <p:extLst>
      <p:ext uri="{BB962C8B-B14F-4D97-AF65-F5344CB8AC3E}">
        <p14:creationId xmlns:p14="http://schemas.microsoft.com/office/powerpoint/2010/main" val="1915253658"/>
      </p:ext>
    </p:extLst>
  </p:cSld>
  <p:clrMapOvr>
    <a:masterClrMapping/>
  </p:clrMapOvr>
  <p:transition spd="med" advTm="6834">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2" presetClass="entr" presetSubtype="8" fill="hold" nodeType="afterEffect">
                                  <p:stCondLst>
                                    <p:cond delay="10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700"/>
                            </p:stCondLst>
                            <p:childTnLst>
                              <p:par>
                                <p:cTn id="20" presetID="10" presetClass="entr" presetSubtype="0" fill="hold" grpId="0" nodeType="afterEffect">
                                  <p:stCondLst>
                                    <p:cond delay="1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42" presetClass="entr" presetSubtype="0" fill="hold" grpId="0" nodeType="withEffect">
                                  <p:stCondLst>
                                    <p:cond delay="1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anim calcmode="lin" valueType="num">
                                      <p:cBhvr>
                                        <p:cTn id="36" dur="500" fill="hold"/>
                                        <p:tgtEl>
                                          <p:spTgt spid="18"/>
                                        </p:tgtEl>
                                        <p:attrNameLst>
                                          <p:attrName>ppt_x</p:attrName>
                                        </p:attrNameLst>
                                      </p:cBhvr>
                                      <p:tavLst>
                                        <p:tav tm="0">
                                          <p:val>
                                            <p:strVal val="#ppt_x"/>
                                          </p:val>
                                        </p:tav>
                                        <p:tav tm="100000">
                                          <p:val>
                                            <p:strVal val="#ppt_x"/>
                                          </p:val>
                                        </p:tav>
                                      </p:tavLst>
                                    </p:anim>
                                    <p:anim calcmode="lin" valueType="num">
                                      <p:cBhvr>
                                        <p:cTn id="37" dur="500" fill="hold"/>
                                        <p:tgtEl>
                                          <p:spTgt spid="1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anim calcmode="lin" valueType="num">
                                      <p:cBhvr>
                                        <p:cTn id="41" dur="500" fill="hold"/>
                                        <p:tgtEl>
                                          <p:spTgt spid="19"/>
                                        </p:tgtEl>
                                        <p:attrNameLst>
                                          <p:attrName>ppt_x</p:attrName>
                                        </p:attrNameLst>
                                      </p:cBhvr>
                                      <p:tavLst>
                                        <p:tav tm="0">
                                          <p:val>
                                            <p:strVal val="#ppt_x"/>
                                          </p:val>
                                        </p:tav>
                                        <p:tav tm="100000">
                                          <p:val>
                                            <p:strVal val="#ppt_x"/>
                                          </p:val>
                                        </p:tav>
                                      </p:tavLst>
                                    </p:anim>
                                    <p:anim calcmode="lin" valueType="num">
                                      <p:cBhvr>
                                        <p:cTn id="42" dur="500" fill="hold"/>
                                        <p:tgtEl>
                                          <p:spTgt spid="1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0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anim calcmode="lin" valueType="num">
                                      <p:cBhvr>
                                        <p:cTn id="46" dur="500" fill="hold"/>
                                        <p:tgtEl>
                                          <p:spTgt spid="20"/>
                                        </p:tgtEl>
                                        <p:attrNameLst>
                                          <p:attrName>ppt_x</p:attrName>
                                        </p:attrNameLst>
                                      </p:cBhvr>
                                      <p:tavLst>
                                        <p:tav tm="0">
                                          <p:val>
                                            <p:strVal val="#ppt_x"/>
                                          </p:val>
                                        </p:tav>
                                        <p:tav tm="100000">
                                          <p:val>
                                            <p:strVal val="#ppt_x"/>
                                          </p:val>
                                        </p:tav>
                                      </p:tavLst>
                                    </p:anim>
                                    <p:anim calcmode="lin" valueType="num">
                                      <p:cBhvr>
                                        <p:cTn id="47"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
                                            <p:txEl>
                                              <p:pRg st="0" end="0"/>
                                            </p:txEl>
                                          </p:spTgt>
                                        </p:tgtEl>
                                        <p:attrNameLst>
                                          <p:attrName>style.visibility</p:attrName>
                                        </p:attrNameLst>
                                      </p:cBhvr>
                                      <p:to>
                                        <p:strVal val="visible"/>
                                      </p:to>
                                    </p:set>
                                    <p:animEffect transition="in" filter="fade">
                                      <p:cBhvr>
                                        <p:cTn id="52" dur="500"/>
                                        <p:tgtEl>
                                          <p:spTgt spid="5">
                                            <p:txEl>
                                              <p:pRg st="0" end="0"/>
                                            </p:txEl>
                                          </p:spTgt>
                                        </p:tgtEl>
                                      </p:cBhvr>
                                    </p:animEffect>
                                  </p:childTnLst>
                                </p:cTn>
                              </p:par>
                            </p:childTnLst>
                          </p:cTn>
                        </p:par>
                        <p:par>
                          <p:cTn id="53" fill="hold">
                            <p:stCondLst>
                              <p:cond delay="500"/>
                            </p:stCondLst>
                            <p:childTnLst>
                              <p:par>
                                <p:cTn id="54" presetID="10" presetClass="entr" presetSubtype="0" fill="hold" grpId="0" nodeType="afterEffect">
                                  <p:stCondLst>
                                    <p:cond delay="1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par>
                          <p:cTn id="57" fill="hold">
                            <p:stCondLst>
                              <p:cond delay="1100"/>
                            </p:stCondLst>
                            <p:childTnLst>
                              <p:par>
                                <p:cTn id="58" presetID="10" presetClass="entr" presetSubtype="0" fill="hold" grpId="0" nodeType="afterEffect">
                                  <p:stCondLst>
                                    <p:cond delay="10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par>
                          <p:cTn id="61" fill="hold">
                            <p:stCondLst>
                              <p:cond delay="1700"/>
                            </p:stCondLst>
                            <p:childTnLst>
                              <p:par>
                                <p:cTn id="62" presetID="10" presetClass="entr" presetSubtype="0" fill="hold" grpId="0" nodeType="afterEffect">
                                  <p:stCondLst>
                                    <p:cond delay="1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2300"/>
                            </p:stCondLst>
                            <p:childTnLst>
                              <p:par>
                                <p:cTn id="66" presetID="10" presetClass="entr" presetSubtype="0" fill="hold" grpId="0" nodeType="afterEffect">
                                  <p:stCondLst>
                                    <p:cond delay="10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p:bldP spid="19" grpId="0"/>
      <p:bldP spid="18" grpId="0"/>
      <p:bldP spid="16" grpId="0"/>
      <p:bldP spid="15" grpId="0"/>
      <p:bldP spid="8" grpId="0"/>
      <p:bldP spid="9" grpId="0"/>
      <p:bldP spid="17" grpId="0" animBg="1"/>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Group 15"/>
          <p:cNvGrpSpPr/>
          <p:nvPr/>
        </p:nvGrpSpPr>
        <p:grpSpPr>
          <a:xfrm>
            <a:off x="934658" y="4183939"/>
            <a:ext cx="2040668" cy="423746"/>
            <a:chOff x="950084" y="4634447"/>
            <a:chExt cx="2040668" cy="423746"/>
          </a:xfrm>
        </p:grpSpPr>
        <p:sp>
          <p:nvSpPr>
            <p:cNvPr id="14" name="Rectangle 13"/>
            <p:cNvSpPr/>
            <p:nvPr/>
          </p:nvSpPr>
          <p:spPr>
            <a:xfrm>
              <a:off x="950084" y="4634447"/>
              <a:ext cx="1918010" cy="423746"/>
            </a:xfrm>
            <a:prstGeom prst="rect">
              <a:avLst/>
            </a:prstGeom>
            <a:solidFill>
              <a:srgbClr val="22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5" name="TextBox 14"/>
            <p:cNvSpPr txBox="1"/>
            <p:nvPr/>
          </p:nvSpPr>
          <p:spPr>
            <a:xfrm>
              <a:off x="1108426" y="4642692"/>
              <a:ext cx="1882326" cy="338554"/>
            </a:xfrm>
            <a:prstGeom prst="rect">
              <a:avLst/>
            </a:prstGeom>
            <a:noFill/>
            <a:ln>
              <a:noFill/>
            </a:ln>
          </p:spPr>
          <p:txBody>
            <a:bodyPr wrap="square" rtlCol="0">
              <a:spAutoFit/>
            </a:bodyPr>
            <a:lstStyle/>
            <a:p>
              <a:r>
                <a:rPr lang="en-US" sz="1600" spc="450" dirty="0" smtClean="0">
                  <a:solidFill>
                    <a:prstClr val="white"/>
                  </a:solidFill>
                  <a:latin typeface="Montserrat ExtraBold" panose="00000900000000000000" pitchFamily="50" charset="0"/>
                </a:rPr>
                <a:t>BEIJING</a:t>
              </a:r>
              <a:endParaRPr lang="id-ID" sz="1600" spc="450" dirty="0">
                <a:solidFill>
                  <a:prstClr val="white"/>
                </a:solidFill>
                <a:latin typeface="Montserrat ExtraBold" panose="00000900000000000000" pitchFamily="50" charset="0"/>
              </a:endParaRPr>
            </a:p>
          </p:txBody>
        </p:sp>
      </p:grpSp>
      <p:grpSp>
        <p:nvGrpSpPr>
          <p:cNvPr id="17" name="Group 16"/>
          <p:cNvGrpSpPr/>
          <p:nvPr/>
        </p:nvGrpSpPr>
        <p:grpSpPr>
          <a:xfrm>
            <a:off x="3466888" y="4183938"/>
            <a:ext cx="2519088" cy="423746"/>
            <a:chOff x="950084" y="4634447"/>
            <a:chExt cx="2055366" cy="423746"/>
          </a:xfrm>
        </p:grpSpPr>
        <p:sp>
          <p:nvSpPr>
            <p:cNvPr id="18" name="Rectangle 17"/>
            <p:cNvSpPr/>
            <p:nvPr/>
          </p:nvSpPr>
          <p:spPr>
            <a:xfrm>
              <a:off x="950084" y="4634447"/>
              <a:ext cx="1918010" cy="423746"/>
            </a:xfrm>
            <a:prstGeom prst="rect">
              <a:avLst/>
            </a:prstGeom>
            <a:solidFill>
              <a:srgbClr val="22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9" name="TextBox 18"/>
            <p:cNvSpPr txBox="1"/>
            <p:nvPr/>
          </p:nvSpPr>
          <p:spPr>
            <a:xfrm>
              <a:off x="1072172" y="4642693"/>
              <a:ext cx="1933278" cy="369332"/>
            </a:xfrm>
            <a:prstGeom prst="rect">
              <a:avLst/>
            </a:prstGeom>
            <a:noFill/>
            <a:ln>
              <a:noFill/>
            </a:ln>
          </p:spPr>
          <p:txBody>
            <a:bodyPr wrap="square" rtlCol="0">
              <a:spAutoFit/>
            </a:bodyPr>
            <a:lstStyle/>
            <a:p>
              <a:r>
                <a:rPr lang="en-US" spc="450" dirty="0" smtClean="0">
                  <a:solidFill>
                    <a:prstClr val="white"/>
                  </a:solidFill>
                  <a:latin typeface="Montserrat SemiBold" panose="00000700000000000000" pitchFamily="50" charset="0"/>
                </a:rPr>
                <a:t>SHANGHA</a:t>
              </a:r>
              <a:r>
                <a:rPr lang="en-US" spc="450" dirty="0" smtClean="0">
                  <a:solidFill>
                    <a:prstClr val="white"/>
                  </a:solidFill>
                  <a:latin typeface="Montserrat ExtraBold" panose="00000900000000000000" pitchFamily="50" charset="0"/>
                </a:rPr>
                <a:t>I</a:t>
              </a:r>
              <a:endParaRPr lang="id-ID" spc="450" dirty="0">
                <a:solidFill>
                  <a:prstClr val="white"/>
                </a:solidFill>
                <a:latin typeface="Montserrat ExtraBold" panose="00000900000000000000" pitchFamily="50" charset="0"/>
              </a:endParaRPr>
            </a:p>
          </p:txBody>
        </p:sp>
      </p:grpSp>
      <p:grpSp>
        <p:nvGrpSpPr>
          <p:cNvPr id="20" name="Group 19"/>
          <p:cNvGrpSpPr/>
          <p:nvPr/>
        </p:nvGrpSpPr>
        <p:grpSpPr>
          <a:xfrm>
            <a:off x="6274187" y="4183938"/>
            <a:ext cx="2667703" cy="423746"/>
            <a:chOff x="950084" y="4634447"/>
            <a:chExt cx="2150325" cy="423746"/>
          </a:xfrm>
        </p:grpSpPr>
        <p:sp>
          <p:nvSpPr>
            <p:cNvPr id="21" name="Rectangle 20"/>
            <p:cNvSpPr/>
            <p:nvPr/>
          </p:nvSpPr>
          <p:spPr>
            <a:xfrm>
              <a:off x="950084" y="4634447"/>
              <a:ext cx="1918010" cy="423746"/>
            </a:xfrm>
            <a:prstGeom prst="rect">
              <a:avLst/>
            </a:prstGeom>
            <a:solidFill>
              <a:srgbClr val="22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22" name="TextBox 21"/>
            <p:cNvSpPr txBox="1"/>
            <p:nvPr/>
          </p:nvSpPr>
          <p:spPr>
            <a:xfrm>
              <a:off x="1167131" y="4661653"/>
              <a:ext cx="1933278" cy="369332"/>
            </a:xfrm>
            <a:prstGeom prst="rect">
              <a:avLst/>
            </a:prstGeom>
            <a:noFill/>
            <a:ln>
              <a:noFill/>
            </a:ln>
          </p:spPr>
          <p:txBody>
            <a:bodyPr wrap="square" rtlCol="0">
              <a:spAutoFit/>
            </a:bodyPr>
            <a:lstStyle/>
            <a:p>
              <a:r>
                <a:rPr lang="en-US" spc="450" dirty="0" smtClean="0">
                  <a:solidFill>
                    <a:prstClr val="white"/>
                  </a:solidFill>
                  <a:latin typeface="Montserrat SemiBold" panose="00000700000000000000" pitchFamily="50" charset="0"/>
                </a:rPr>
                <a:t>GUANGZO</a:t>
              </a:r>
              <a:endParaRPr lang="id-ID" spc="450" dirty="0">
                <a:solidFill>
                  <a:prstClr val="white"/>
                </a:solidFill>
                <a:latin typeface="Montserrat ExtraBold" panose="00000900000000000000" pitchFamily="50" charset="0"/>
              </a:endParaRPr>
            </a:p>
          </p:txBody>
        </p:sp>
      </p:grpSp>
      <p:grpSp>
        <p:nvGrpSpPr>
          <p:cNvPr id="23" name="Group 22"/>
          <p:cNvGrpSpPr/>
          <p:nvPr/>
        </p:nvGrpSpPr>
        <p:grpSpPr>
          <a:xfrm>
            <a:off x="8970832" y="4183937"/>
            <a:ext cx="2342133" cy="423746"/>
            <a:chOff x="950084" y="4634447"/>
            <a:chExt cx="1918010" cy="423746"/>
          </a:xfrm>
        </p:grpSpPr>
        <p:sp>
          <p:nvSpPr>
            <p:cNvPr id="24" name="Rectangle 23"/>
            <p:cNvSpPr/>
            <p:nvPr/>
          </p:nvSpPr>
          <p:spPr>
            <a:xfrm>
              <a:off x="950084" y="4634447"/>
              <a:ext cx="1918010" cy="423746"/>
            </a:xfrm>
            <a:prstGeom prst="rect">
              <a:avLst/>
            </a:prstGeom>
            <a:solidFill>
              <a:srgbClr val="22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25" name="TextBox 24"/>
            <p:cNvSpPr txBox="1"/>
            <p:nvPr/>
          </p:nvSpPr>
          <p:spPr>
            <a:xfrm>
              <a:off x="1146891" y="4642694"/>
              <a:ext cx="1433430" cy="369332"/>
            </a:xfrm>
            <a:prstGeom prst="rect">
              <a:avLst/>
            </a:prstGeom>
            <a:noFill/>
            <a:ln>
              <a:noFill/>
            </a:ln>
          </p:spPr>
          <p:txBody>
            <a:bodyPr wrap="square" rtlCol="0">
              <a:spAutoFit/>
            </a:bodyPr>
            <a:lstStyle/>
            <a:p>
              <a:r>
                <a:rPr lang="en-US" spc="450" dirty="0" smtClean="0">
                  <a:solidFill>
                    <a:prstClr val="white"/>
                  </a:solidFill>
                  <a:latin typeface="Montserrat ExtraBold" panose="00000900000000000000" pitchFamily="50" charset="0"/>
                </a:rPr>
                <a:t>SHADAO</a:t>
              </a:r>
              <a:endParaRPr lang="id-ID" spc="450" dirty="0">
                <a:solidFill>
                  <a:prstClr val="white"/>
                </a:solidFill>
                <a:latin typeface="Montserrat ExtraBold" panose="00000900000000000000" pitchFamily="50" charset="0"/>
              </a:endParaRPr>
            </a:p>
          </p:txBody>
        </p:sp>
      </p:grpSp>
      <p:sp>
        <p:nvSpPr>
          <p:cNvPr id="36" name="Text 08"/>
          <p:cNvSpPr txBox="1"/>
          <p:nvPr/>
        </p:nvSpPr>
        <p:spPr>
          <a:xfrm>
            <a:off x="9092367" y="5225465"/>
            <a:ext cx="1950813" cy="981038"/>
          </a:xfrm>
          <a:prstGeom prst="rect">
            <a:avLst/>
          </a:prstGeom>
          <a:noFill/>
        </p:spPr>
        <p:txBody>
          <a:bodyPr wrap="square" rtlCol="0">
            <a:spAutoFit/>
          </a:bodyPr>
          <a:lstStyle/>
          <a:p>
            <a:pPr>
              <a:lnSpc>
                <a:spcPct val="165000"/>
              </a:lnSpc>
            </a:pPr>
            <a:r>
              <a:rPr lang="id-ID" sz="700" dirty="0">
                <a:solidFill>
                  <a:prstClr val="black"/>
                </a:solidFill>
                <a:latin typeface="Montserrat Medium" panose="00000600000000000000" pitchFamily="50" charset="0"/>
              </a:rPr>
              <a:t>Lorem ipsum dolor sit amet, </a:t>
            </a:r>
            <a:r>
              <a:rPr lang="id-ID" sz="700" dirty="0" smtClean="0">
                <a:solidFill>
                  <a:prstClr val="black"/>
                </a:solidFill>
                <a:latin typeface="Montserrat Medium" panose="00000600000000000000" pitchFamily="50" charset="0"/>
              </a:rPr>
              <a:t>consecte</a:t>
            </a:r>
            <a:r>
              <a:rPr lang="en-US" sz="700" dirty="0" smtClean="0">
                <a:solidFill>
                  <a:prstClr val="black"/>
                </a:solidFill>
                <a:latin typeface="Montserrat Medium" panose="00000600000000000000" pitchFamily="50" charset="0"/>
              </a:rPr>
              <a:t>-</a:t>
            </a:r>
            <a:r>
              <a:rPr lang="id-ID" sz="700" dirty="0" smtClean="0">
                <a:solidFill>
                  <a:prstClr val="black"/>
                </a:solidFill>
                <a:latin typeface="Montserrat Medium" panose="00000600000000000000" pitchFamily="50" charset="0"/>
              </a:rPr>
              <a:t>tur </a:t>
            </a:r>
            <a:r>
              <a:rPr lang="id-ID" sz="700" dirty="0">
                <a:solidFill>
                  <a:prstClr val="black"/>
                </a:solidFill>
                <a:latin typeface="Montserrat Medium" panose="00000600000000000000" pitchFamily="50" charset="0"/>
              </a:rPr>
              <a:t>adipiscing elit, sed do eiusmod tempor incididunt ut labore et dolore magna aliqua. Ut enim ad minim veniam, quis nostrud</a:t>
            </a:r>
          </a:p>
        </p:txBody>
      </p:sp>
      <p:sp>
        <p:nvSpPr>
          <p:cNvPr id="35" name="Text 07"/>
          <p:cNvSpPr txBox="1"/>
          <p:nvPr/>
        </p:nvSpPr>
        <p:spPr>
          <a:xfrm>
            <a:off x="9092366" y="4693905"/>
            <a:ext cx="2058563" cy="452432"/>
          </a:xfrm>
          <a:prstGeom prst="rect">
            <a:avLst/>
          </a:prstGeom>
          <a:noFill/>
        </p:spPr>
        <p:txBody>
          <a:bodyPr wrap="square" rtlCol="0">
            <a:spAutoFit/>
          </a:bodyPr>
          <a:lstStyle/>
          <a:p>
            <a:pPr>
              <a:lnSpc>
                <a:spcPct val="130000"/>
              </a:lnSpc>
            </a:pPr>
            <a:r>
              <a:rPr lang="id-ID" sz="900" dirty="0">
                <a:solidFill>
                  <a:prstClr val="black"/>
                </a:solidFill>
                <a:latin typeface="Montserrat SemiBold" panose="00000700000000000000" pitchFamily="50" charset="0"/>
              </a:rPr>
              <a:t>Lorem ipsum dolor sit </a:t>
            </a:r>
            <a:r>
              <a:rPr lang="id-ID" sz="900" dirty="0" smtClean="0">
                <a:solidFill>
                  <a:prstClr val="black"/>
                </a:solidFill>
                <a:latin typeface="Montserrat SemiBold" panose="00000700000000000000" pitchFamily="50" charset="0"/>
              </a:rPr>
              <a:t>amet </a:t>
            </a:r>
            <a:r>
              <a:rPr lang="id-ID" sz="900" dirty="0">
                <a:solidFill>
                  <a:prstClr val="black"/>
                </a:solidFill>
                <a:latin typeface="Montserrat SemiBold" panose="00000700000000000000" pitchFamily="50" charset="0"/>
              </a:rPr>
              <a:t>consectetur adipiscing elit</a:t>
            </a:r>
            <a:endParaRPr lang="id-ID" sz="800" dirty="0">
              <a:solidFill>
                <a:prstClr val="black"/>
              </a:solidFill>
              <a:latin typeface="Montserrat SemiBold" panose="00000700000000000000" pitchFamily="50" charset="0"/>
            </a:endParaRPr>
          </a:p>
        </p:txBody>
      </p:sp>
      <p:sp>
        <p:nvSpPr>
          <p:cNvPr id="34" name="Text 06"/>
          <p:cNvSpPr txBox="1"/>
          <p:nvPr/>
        </p:nvSpPr>
        <p:spPr>
          <a:xfrm>
            <a:off x="6396861" y="5251176"/>
            <a:ext cx="1950813" cy="981038"/>
          </a:xfrm>
          <a:prstGeom prst="rect">
            <a:avLst/>
          </a:prstGeom>
          <a:noFill/>
        </p:spPr>
        <p:txBody>
          <a:bodyPr wrap="square" rtlCol="0">
            <a:spAutoFit/>
          </a:bodyPr>
          <a:lstStyle/>
          <a:p>
            <a:pPr>
              <a:lnSpc>
                <a:spcPct val="165000"/>
              </a:lnSpc>
            </a:pPr>
            <a:r>
              <a:rPr lang="id-ID" sz="700" dirty="0">
                <a:solidFill>
                  <a:prstClr val="black"/>
                </a:solidFill>
                <a:latin typeface="Montserrat Medium" panose="00000600000000000000" pitchFamily="50" charset="0"/>
              </a:rPr>
              <a:t>Lorem ipsum dolor sit amet, </a:t>
            </a:r>
            <a:r>
              <a:rPr lang="id-ID" sz="700" dirty="0" smtClean="0">
                <a:solidFill>
                  <a:prstClr val="black"/>
                </a:solidFill>
                <a:latin typeface="Montserrat Medium" panose="00000600000000000000" pitchFamily="50" charset="0"/>
              </a:rPr>
              <a:t>consecte</a:t>
            </a:r>
            <a:r>
              <a:rPr lang="en-US" sz="700" dirty="0" smtClean="0">
                <a:solidFill>
                  <a:prstClr val="black"/>
                </a:solidFill>
                <a:latin typeface="Montserrat Medium" panose="00000600000000000000" pitchFamily="50" charset="0"/>
              </a:rPr>
              <a:t>-</a:t>
            </a:r>
            <a:r>
              <a:rPr lang="id-ID" sz="700" dirty="0" smtClean="0">
                <a:solidFill>
                  <a:prstClr val="black"/>
                </a:solidFill>
                <a:latin typeface="Montserrat Medium" panose="00000600000000000000" pitchFamily="50" charset="0"/>
              </a:rPr>
              <a:t>tur </a:t>
            </a:r>
            <a:r>
              <a:rPr lang="id-ID" sz="700" dirty="0">
                <a:solidFill>
                  <a:prstClr val="black"/>
                </a:solidFill>
                <a:latin typeface="Montserrat Medium" panose="00000600000000000000" pitchFamily="50" charset="0"/>
              </a:rPr>
              <a:t>adipiscing elit, sed do eiusmod tempor incididunt ut labore et dolore magna aliqua. Ut enim ad minim veniam, quis nostrud</a:t>
            </a:r>
          </a:p>
        </p:txBody>
      </p:sp>
      <p:sp>
        <p:nvSpPr>
          <p:cNvPr id="33" name="Text 05"/>
          <p:cNvSpPr txBox="1"/>
          <p:nvPr/>
        </p:nvSpPr>
        <p:spPr>
          <a:xfrm>
            <a:off x="6396861" y="4719616"/>
            <a:ext cx="1869190" cy="452432"/>
          </a:xfrm>
          <a:prstGeom prst="rect">
            <a:avLst/>
          </a:prstGeom>
          <a:noFill/>
        </p:spPr>
        <p:txBody>
          <a:bodyPr wrap="square" rtlCol="0">
            <a:spAutoFit/>
          </a:bodyPr>
          <a:lstStyle/>
          <a:p>
            <a:pPr>
              <a:lnSpc>
                <a:spcPct val="130000"/>
              </a:lnSpc>
            </a:pPr>
            <a:r>
              <a:rPr lang="id-ID" sz="900" dirty="0">
                <a:solidFill>
                  <a:prstClr val="black"/>
                </a:solidFill>
                <a:latin typeface="Montserrat SemiBold" panose="00000700000000000000" pitchFamily="50" charset="0"/>
              </a:rPr>
              <a:t>Lorem ipsum dolor sit </a:t>
            </a:r>
            <a:r>
              <a:rPr lang="id-ID" sz="900" dirty="0" smtClean="0">
                <a:solidFill>
                  <a:prstClr val="black"/>
                </a:solidFill>
                <a:latin typeface="Montserrat SemiBold" panose="00000700000000000000" pitchFamily="50" charset="0"/>
              </a:rPr>
              <a:t>amet </a:t>
            </a:r>
            <a:r>
              <a:rPr lang="id-ID" sz="900" dirty="0">
                <a:solidFill>
                  <a:prstClr val="black"/>
                </a:solidFill>
                <a:latin typeface="Montserrat SemiBold" panose="00000700000000000000" pitchFamily="50" charset="0"/>
              </a:rPr>
              <a:t>consectetur adipiscing elit</a:t>
            </a:r>
            <a:endParaRPr lang="id-ID" sz="800" dirty="0">
              <a:solidFill>
                <a:prstClr val="black"/>
              </a:solidFill>
              <a:latin typeface="Montserrat SemiBold" panose="00000700000000000000" pitchFamily="50" charset="0"/>
            </a:endParaRPr>
          </a:p>
        </p:txBody>
      </p:sp>
      <p:sp>
        <p:nvSpPr>
          <p:cNvPr id="30" name="Text 04"/>
          <p:cNvSpPr txBox="1"/>
          <p:nvPr/>
        </p:nvSpPr>
        <p:spPr>
          <a:xfrm>
            <a:off x="3466888" y="5251176"/>
            <a:ext cx="2185280" cy="803297"/>
          </a:xfrm>
          <a:prstGeom prst="rect">
            <a:avLst/>
          </a:prstGeom>
          <a:noFill/>
        </p:spPr>
        <p:txBody>
          <a:bodyPr wrap="square" rtlCol="0">
            <a:spAutoFit/>
          </a:bodyPr>
          <a:lstStyle/>
          <a:p>
            <a:pPr>
              <a:lnSpc>
                <a:spcPct val="165000"/>
              </a:lnSpc>
            </a:pPr>
            <a:r>
              <a:rPr lang="id-ID" sz="700" dirty="0">
                <a:solidFill>
                  <a:prstClr val="black"/>
                </a:solidFill>
                <a:latin typeface="Montserrat Medium" panose="00000600000000000000" pitchFamily="50" charset="0"/>
              </a:rPr>
              <a:t>Lorem ipsum dolor sit amet, </a:t>
            </a:r>
            <a:r>
              <a:rPr lang="id-ID" sz="700" dirty="0" smtClean="0">
                <a:solidFill>
                  <a:prstClr val="black"/>
                </a:solidFill>
                <a:latin typeface="Montserrat Medium" panose="00000600000000000000" pitchFamily="50" charset="0"/>
              </a:rPr>
              <a:t>consecte</a:t>
            </a:r>
            <a:r>
              <a:rPr lang="en-US" sz="700" dirty="0" smtClean="0">
                <a:solidFill>
                  <a:prstClr val="black"/>
                </a:solidFill>
                <a:latin typeface="Montserrat Medium" panose="00000600000000000000" pitchFamily="50" charset="0"/>
              </a:rPr>
              <a:t>-</a:t>
            </a:r>
            <a:r>
              <a:rPr lang="id-ID" sz="700" dirty="0" smtClean="0">
                <a:solidFill>
                  <a:prstClr val="black"/>
                </a:solidFill>
                <a:latin typeface="Montserrat Medium" panose="00000600000000000000" pitchFamily="50" charset="0"/>
              </a:rPr>
              <a:t>tur </a:t>
            </a:r>
            <a:r>
              <a:rPr lang="id-ID" sz="700" dirty="0">
                <a:solidFill>
                  <a:prstClr val="black"/>
                </a:solidFill>
                <a:latin typeface="Montserrat Medium" panose="00000600000000000000" pitchFamily="50" charset="0"/>
              </a:rPr>
              <a:t>adipiscing elit, sed do eiusmod tempor incididunt ut labore et dolore magna aliqua. Ut enim ad minim veniam, quis nostrud</a:t>
            </a:r>
          </a:p>
        </p:txBody>
      </p:sp>
      <p:sp>
        <p:nvSpPr>
          <p:cNvPr id="29" name="Text 03"/>
          <p:cNvSpPr txBox="1"/>
          <p:nvPr/>
        </p:nvSpPr>
        <p:spPr>
          <a:xfrm>
            <a:off x="3466888" y="4719616"/>
            <a:ext cx="2185280" cy="452432"/>
          </a:xfrm>
          <a:prstGeom prst="rect">
            <a:avLst/>
          </a:prstGeom>
          <a:noFill/>
        </p:spPr>
        <p:txBody>
          <a:bodyPr wrap="square" rtlCol="0">
            <a:spAutoFit/>
          </a:bodyPr>
          <a:lstStyle/>
          <a:p>
            <a:pPr>
              <a:lnSpc>
                <a:spcPct val="130000"/>
              </a:lnSpc>
            </a:pPr>
            <a:r>
              <a:rPr lang="id-ID" sz="900" dirty="0">
                <a:solidFill>
                  <a:prstClr val="black"/>
                </a:solidFill>
                <a:latin typeface="Montserrat SemiBold" panose="00000700000000000000" pitchFamily="50" charset="0"/>
              </a:rPr>
              <a:t>Lorem ipsum dolor sit </a:t>
            </a:r>
            <a:r>
              <a:rPr lang="id-ID" sz="900" dirty="0" smtClean="0">
                <a:solidFill>
                  <a:prstClr val="black"/>
                </a:solidFill>
                <a:latin typeface="Montserrat SemiBold" panose="00000700000000000000" pitchFamily="50" charset="0"/>
              </a:rPr>
              <a:t>amet </a:t>
            </a:r>
            <a:r>
              <a:rPr lang="id-ID" sz="900" dirty="0">
                <a:solidFill>
                  <a:prstClr val="black"/>
                </a:solidFill>
                <a:latin typeface="Montserrat SemiBold" panose="00000700000000000000" pitchFamily="50" charset="0"/>
              </a:rPr>
              <a:t>consectetur adipiscing elit</a:t>
            </a:r>
            <a:endParaRPr lang="id-ID" sz="800" dirty="0">
              <a:solidFill>
                <a:prstClr val="black"/>
              </a:solidFill>
              <a:latin typeface="Montserrat SemiBold" panose="00000700000000000000" pitchFamily="50" charset="0"/>
            </a:endParaRPr>
          </a:p>
        </p:txBody>
      </p:sp>
      <p:sp>
        <p:nvSpPr>
          <p:cNvPr id="28" name="Text 02"/>
          <p:cNvSpPr txBox="1"/>
          <p:nvPr/>
        </p:nvSpPr>
        <p:spPr>
          <a:xfrm>
            <a:off x="901855" y="5251176"/>
            <a:ext cx="1950813" cy="981038"/>
          </a:xfrm>
          <a:prstGeom prst="rect">
            <a:avLst/>
          </a:prstGeom>
          <a:noFill/>
        </p:spPr>
        <p:txBody>
          <a:bodyPr wrap="square" rtlCol="0">
            <a:spAutoFit/>
          </a:bodyPr>
          <a:lstStyle/>
          <a:p>
            <a:pPr>
              <a:lnSpc>
                <a:spcPct val="165000"/>
              </a:lnSpc>
            </a:pPr>
            <a:r>
              <a:rPr lang="id-ID" sz="700" dirty="0">
                <a:solidFill>
                  <a:prstClr val="black"/>
                </a:solidFill>
                <a:latin typeface="Montserrat Medium" panose="00000600000000000000" pitchFamily="50" charset="0"/>
              </a:rPr>
              <a:t>Lorem ipsum dolor sit amet, </a:t>
            </a:r>
            <a:r>
              <a:rPr lang="id-ID" sz="700" dirty="0" smtClean="0">
                <a:solidFill>
                  <a:prstClr val="black"/>
                </a:solidFill>
                <a:latin typeface="Montserrat Medium" panose="00000600000000000000" pitchFamily="50" charset="0"/>
              </a:rPr>
              <a:t>consecte</a:t>
            </a:r>
            <a:r>
              <a:rPr lang="en-US" sz="700" dirty="0" smtClean="0">
                <a:solidFill>
                  <a:prstClr val="black"/>
                </a:solidFill>
                <a:latin typeface="Montserrat Medium" panose="00000600000000000000" pitchFamily="50" charset="0"/>
              </a:rPr>
              <a:t>-</a:t>
            </a:r>
            <a:r>
              <a:rPr lang="id-ID" sz="700" dirty="0" smtClean="0">
                <a:solidFill>
                  <a:prstClr val="black"/>
                </a:solidFill>
                <a:latin typeface="Montserrat Medium" panose="00000600000000000000" pitchFamily="50" charset="0"/>
              </a:rPr>
              <a:t>tur </a:t>
            </a:r>
            <a:r>
              <a:rPr lang="id-ID" sz="700" dirty="0">
                <a:solidFill>
                  <a:prstClr val="black"/>
                </a:solidFill>
                <a:latin typeface="Montserrat Medium" panose="00000600000000000000" pitchFamily="50" charset="0"/>
              </a:rPr>
              <a:t>adipiscing elit, sed do eiusmod tempor incididunt ut labore et dolore magna aliqua. Ut enim ad minim veniam, quis nostrud</a:t>
            </a:r>
          </a:p>
        </p:txBody>
      </p:sp>
      <p:sp>
        <p:nvSpPr>
          <p:cNvPr id="27" name="Text 01"/>
          <p:cNvSpPr txBox="1"/>
          <p:nvPr/>
        </p:nvSpPr>
        <p:spPr>
          <a:xfrm>
            <a:off x="901855" y="4719616"/>
            <a:ext cx="1869190" cy="452432"/>
          </a:xfrm>
          <a:prstGeom prst="rect">
            <a:avLst/>
          </a:prstGeom>
          <a:noFill/>
        </p:spPr>
        <p:txBody>
          <a:bodyPr wrap="square" rtlCol="0">
            <a:spAutoFit/>
          </a:bodyPr>
          <a:lstStyle/>
          <a:p>
            <a:pPr>
              <a:lnSpc>
                <a:spcPct val="130000"/>
              </a:lnSpc>
            </a:pPr>
            <a:r>
              <a:rPr lang="id-ID" sz="900" dirty="0">
                <a:solidFill>
                  <a:prstClr val="black"/>
                </a:solidFill>
                <a:latin typeface="Montserrat SemiBold" panose="00000700000000000000" pitchFamily="50" charset="0"/>
              </a:rPr>
              <a:t>Lorem ipsum dolor sit </a:t>
            </a:r>
            <a:r>
              <a:rPr lang="id-ID" sz="900" dirty="0" smtClean="0">
                <a:solidFill>
                  <a:prstClr val="black"/>
                </a:solidFill>
                <a:latin typeface="Montserrat SemiBold" panose="00000700000000000000" pitchFamily="50" charset="0"/>
              </a:rPr>
              <a:t>amet </a:t>
            </a:r>
            <a:r>
              <a:rPr lang="id-ID" sz="900" dirty="0">
                <a:solidFill>
                  <a:prstClr val="black"/>
                </a:solidFill>
                <a:latin typeface="Montserrat SemiBold" panose="00000700000000000000" pitchFamily="50" charset="0"/>
              </a:rPr>
              <a:t>consectetur adipiscing elit</a:t>
            </a:r>
            <a:endParaRPr lang="id-ID" sz="800" dirty="0">
              <a:solidFill>
                <a:prstClr val="black"/>
              </a:solidFill>
              <a:latin typeface="Montserrat SemiBold" panose="00000700000000000000" pitchFamily="50" charset="0"/>
            </a:endParaRPr>
          </a:p>
        </p:txBody>
      </p:sp>
      <p:sp>
        <p:nvSpPr>
          <p:cNvPr id="13" name="number 04"/>
          <p:cNvSpPr txBox="1"/>
          <p:nvPr/>
        </p:nvSpPr>
        <p:spPr>
          <a:xfrm>
            <a:off x="8970832" y="3528236"/>
            <a:ext cx="1990725" cy="646331"/>
          </a:xfrm>
          <a:prstGeom prst="rect">
            <a:avLst/>
          </a:prstGeom>
          <a:noFill/>
        </p:spPr>
        <p:txBody>
          <a:bodyPr wrap="square" rtlCol="0">
            <a:spAutoFit/>
          </a:bodyPr>
          <a:lstStyle/>
          <a:p>
            <a:pPr algn="ctr"/>
            <a:r>
              <a:rPr lang="en-US" sz="3600" spc="700" dirty="0" smtClean="0">
                <a:solidFill>
                  <a:srgbClr val="221F1F"/>
                </a:solidFill>
                <a:latin typeface="Montserrat ExtraBold" panose="00000900000000000000" pitchFamily="50" charset="0"/>
              </a:rPr>
              <a:t>15%</a:t>
            </a:r>
            <a:endParaRPr lang="id-ID" sz="3600" spc="700" dirty="0">
              <a:solidFill>
                <a:srgbClr val="221F1F"/>
              </a:solidFill>
              <a:latin typeface="Montserrat ExtraBold" panose="00000900000000000000" pitchFamily="50" charset="0"/>
            </a:endParaRPr>
          </a:p>
        </p:txBody>
      </p:sp>
      <p:sp>
        <p:nvSpPr>
          <p:cNvPr id="12" name="number 03"/>
          <p:cNvSpPr txBox="1"/>
          <p:nvPr/>
        </p:nvSpPr>
        <p:spPr>
          <a:xfrm>
            <a:off x="6316538" y="3507835"/>
            <a:ext cx="1990725" cy="646331"/>
          </a:xfrm>
          <a:prstGeom prst="rect">
            <a:avLst/>
          </a:prstGeom>
          <a:noFill/>
        </p:spPr>
        <p:txBody>
          <a:bodyPr wrap="square" rtlCol="0">
            <a:spAutoFit/>
          </a:bodyPr>
          <a:lstStyle/>
          <a:p>
            <a:pPr algn="ctr"/>
            <a:r>
              <a:rPr lang="en-US" sz="3600" spc="700" dirty="0" smtClean="0">
                <a:solidFill>
                  <a:srgbClr val="221F1F"/>
                </a:solidFill>
                <a:latin typeface="Montserrat ExtraBold" panose="00000900000000000000" pitchFamily="50" charset="0"/>
              </a:rPr>
              <a:t>35%</a:t>
            </a:r>
            <a:endParaRPr lang="id-ID" sz="3600" spc="700" dirty="0">
              <a:solidFill>
                <a:srgbClr val="221F1F"/>
              </a:solidFill>
              <a:latin typeface="Montserrat ExtraBold" panose="00000900000000000000" pitchFamily="50" charset="0"/>
            </a:endParaRPr>
          </a:p>
        </p:txBody>
      </p:sp>
      <p:sp>
        <p:nvSpPr>
          <p:cNvPr id="11" name="number 02"/>
          <p:cNvSpPr txBox="1"/>
          <p:nvPr/>
        </p:nvSpPr>
        <p:spPr>
          <a:xfrm>
            <a:off x="3580642" y="3507835"/>
            <a:ext cx="1990725" cy="646331"/>
          </a:xfrm>
          <a:prstGeom prst="rect">
            <a:avLst/>
          </a:prstGeom>
          <a:noFill/>
        </p:spPr>
        <p:txBody>
          <a:bodyPr wrap="square" rtlCol="0">
            <a:spAutoFit/>
          </a:bodyPr>
          <a:lstStyle/>
          <a:p>
            <a:pPr algn="ctr"/>
            <a:r>
              <a:rPr lang="en-US" sz="3600" spc="700" dirty="0">
                <a:solidFill>
                  <a:srgbClr val="221F1F"/>
                </a:solidFill>
                <a:latin typeface="Montserrat ExtraBold" panose="00000900000000000000" pitchFamily="50" charset="0"/>
              </a:rPr>
              <a:t>8</a:t>
            </a:r>
            <a:r>
              <a:rPr lang="en-US" sz="3600" spc="700" dirty="0" smtClean="0">
                <a:solidFill>
                  <a:srgbClr val="221F1F"/>
                </a:solidFill>
                <a:latin typeface="Montserrat ExtraBold" panose="00000900000000000000" pitchFamily="50" charset="0"/>
              </a:rPr>
              <a:t>0%</a:t>
            </a:r>
            <a:endParaRPr lang="id-ID" sz="3600" spc="700" dirty="0">
              <a:solidFill>
                <a:srgbClr val="221F1F"/>
              </a:solidFill>
              <a:latin typeface="Montserrat ExtraBold" panose="00000900000000000000" pitchFamily="50" charset="0"/>
            </a:endParaRPr>
          </a:p>
        </p:txBody>
      </p:sp>
      <p:sp>
        <p:nvSpPr>
          <p:cNvPr id="10" name="number 01"/>
          <p:cNvSpPr txBox="1"/>
          <p:nvPr/>
        </p:nvSpPr>
        <p:spPr>
          <a:xfrm>
            <a:off x="850931" y="3498044"/>
            <a:ext cx="1990725" cy="646331"/>
          </a:xfrm>
          <a:prstGeom prst="rect">
            <a:avLst/>
          </a:prstGeom>
          <a:noFill/>
        </p:spPr>
        <p:txBody>
          <a:bodyPr wrap="square" rtlCol="0">
            <a:spAutoFit/>
          </a:bodyPr>
          <a:lstStyle/>
          <a:p>
            <a:pPr algn="ctr"/>
            <a:r>
              <a:rPr lang="en-US" sz="3600" spc="700" dirty="0" smtClean="0">
                <a:solidFill>
                  <a:srgbClr val="221F1F"/>
                </a:solidFill>
                <a:latin typeface="Montserrat ExtraBold" panose="00000900000000000000" pitchFamily="50" charset="0"/>
              </a:rPr>
              <a:t>50%</a:t>
            </a:r>
            <a:endParaRPr lang="id-ID" sz="3600" spc="700" dirty="0">
              <a:solidFill>
                <a:srgbClr val="221F1F"/>
              </a:solidFill>
              <a:latin typeface="Montserrat ExtraBold" panose="00000900000000000000" pitchFamily="50" charset="0"/>
            </a:endParaRPr>
          </a:p>
        </p:txBody>
      </p:sp>
      <p:sp>
        <p:nvSpPr>
          <p:cNvPr id="5" name="subtitle"/>
          <p:cNvSpPr txBox="1"/>
          <p:nvPr/>
        </p:nvSpPr>
        <p:spPr>
          <a:xfrm>
            <a:off x="830424" y="1094793"/>
            <a:ext cx="3946849" cy="461665"/>
          </a:xfrm>
          <a:prstGeom prst="rect">
            <a:avLst/>
          </a:prstGeom>
          <a:noFill/>
        </p:spPr>
        <p:txBody>
          <a:bodyPr wrap="square" rtlCol="0">
            <a:spAutoFit/>
          </a:bodyPr>
          <a:lstStyle/>
          <a:p>
            <a:r>
              <a:rPr lang="id-ID" sz="2400" spc="450" dirty="0" smtClean="0">
                <a:solidFill>
                  <a:srgbClr val="221F1F"/>
                </a:solidFill>
                <a:latin typeface="Montserrat SemiBold" panose="00000700000000000000" pitchFamily="50" charset="0"/>
              </a:rPr>
              <a:t>Creative Division</a:t>
            </a:r>
            <a:endParaRPr lang="id-ID" sz="2400" spc="450" dirty="0">
              <a:solidFill>
                <a:srgbClr val="221F1F"/>
              </a:solidFill>
              <a:latin typeface="Montserrat SemiBold" panose="00000700000000000000" pitchFamily="50" charset="0"/>
            </a:endParaRPr>
          </a:p>
        </p:txBody>
      </p:sp>
      <p:sp>
        <p:nvSpPr>
          <p:cNvPr id="4" name="title"/>
          <p:cNvSpPr txBox="1"/>
          <p:nvPr/>
        </p:nvSpPr>
        <p:spPr>
          <a:xfrm>
            <a:off x="830424" y="709127"/>
            <a:ext cx="2901821" cy="461665"/>
          </a:xfrm>
          <a:prstGeom prst="rect">
            <a:avLst/>
          </a:prstGeom>
          <a:noFill/>
        </p:spPr>
        <p:txBody>
          <a:bodyPr wrap="square" rtlCol="0">
            <a:spAutoFit/>
          </a:bodyPr>
          <a:lstStyle/>
          <a:p>
            <a:r>
              <a:rPr lang="id-ID" sz="2400" spc="400" dirty="0" smtClean="0">
                <a:solidFill>
                  <a:srgbClr val="EC1C24"/>
                </a:solidFill>
                <a:latin typeface="Montserrat ExtraBold" panose="00000900000000000000" pitchFamily="50" charset="0"/>
              </a:rPr>
              <a:t>Target Area</a:t>
            </a:r>
            <a:endParaRPr lang="id-ID" sz="2400" spc="400" dirty="0">
              <a:solidFill>
                <a:srgbClr val="EC1C24"/>
              </a:solidFill>
              <a:latin typeface="Montserrat ExtraBold" panose="00000900000000000000" pitchFamily="50" charset="0"/>
            </a:endParaRPr>
          </a:p>
        </p:txBody>
      </p:sp>
      <p:pic>
        <p:nvPicPr>
          <p:cNvPr id="26" name="Picture 25"/>
          <p:cNvPicPr>
            <a:picLocks noChangeAspect="1"/>
          </p:cNvPicPr>
          <p:nvPr/>
        </p:nvPicPr>
        <p:blipFill>
          <a:blip r:embed="rId3"/>
          <a:stretch>
            <a:fillRect/>
          </a:stretch>
        </p:blipFill>
        <p:spPr>
          <a:xfrm>
            <a:off x="1398300" y="2303232"/>
            <a:ext cx="876300" cy="863600"/>
          </a:xfrm>
          <a:prstGeom prst="rect">
            <a:avLst/>
          </a:prstGeom>
        </p:spPr>
      </p:pic>
      <p:pic>
        <p:nvPicPr>
          <p:cNvPr id="32" name="Picture 31"/>
          <p:cNvPicPr>
            <a:picLocks noChangeAspect="1"/>
          </p:cNvPicPr>
          <p:nvPr/>
        </p:nvPicPr>
        <p:blipFill>
          <a:blip r:embed="rId4"/>
          <a:stretch>
            <a:fillRect/>
          </a:stretch>
        </p:blipFill>
        <p:spPr>
          <a:xfrm>
            <a:off x="4075542" y="2299166"/>
            <a:ext cx="888343" cy="888343"/>
          </a:xfrm>
          <a:prstGeom prst="rect">
            <a:avLst/>
          </a:prstGeom>
        </p:spPr>
      </p:pic>
      <p:pic>
        <p:nvPicPr>
          <p:cNvPr id="38" name="Picture 37"/>
          <p:cNvPicPr>
            <a:picLocks noChangeAspect="1"/>
          </p:cNvPicPr>
          <p:nvPr/>
        </p:nvPicPr>
        <p:blipFill>
          <a:blip r:embed="rId5"/>
          <a:stretch>
            <a:fillRect/>
          </a:stretch>
        </p:blipFill>
        <p:spPr>
          <a:xfrm>
            <a:off x="6934035" y="2319154"/>
            <a:ext cx="889000" cy="914400"/>
          </a:xfrm>
          <a:prstGeom prst="rect">
            <a:avLst/>
          </a:prstGeom>
        </p:spPr>
      </p:pic>
      <p:pic>
        <p:nvPicPr>
          <p:cNvPr id="40" name="Picture 39"/>
          <p:cNvPicPr>
            <a:picLocks noChangeAspect="1"/>
          </p:cNvPicPr>
          <p:nvPr/>
        </p:nvPicPr>
        <p:blipFill>
          <a:blip r:embed="rId6"/>
          <a:stretch>
            <a:fillRect/>
          </a:stretch>
        </p:blipFill>
        <p:spPr>
          <a:xfrm>
            <a:off x="9605532" y="2317645"/>
            <a:ext cx="711200" cy="901700"/>
          </a:xfrm>
          <a:prstGeom prst="rect">
            <a:avLst/>
          </a:prstGeom>
        </p:spPr>
      </p:pic>
    </p:spTree>
    <p:custDataLst>
      <p:tags r:id="rId1"/>
    </p:custDataLst>
    <p:extLst>
      <p:ext uri="{BB962C8B-B14F-4D97-AF65-F5344CB8AC3E}">
        <p14:creationId xmlns:p14="http://schemas.microsoft.com/office/powerpoint/2010/main" val="3945043729"/>
      </p:ext>
    </p:extLst>
  </p:cSld>
  <p:clrMapOvr>
    <a:masterClrMapping/>
  </p:clrMapOvr>
  <p:transition spd="slow" advTm="11916">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5" grpId="0"/>
      <p:bldP spid="34" grpId="0"/>
      <p:bldP spid="33" grpId="0"/>
      <p:bldP spid="30" grpId="0"/>
      <p:bldP spid="29" grpId="0"/>
      <p:bldP spid="28" grpId="0"/>
      <p:bldP spid="27" grpId="0"/>
      <p:bldP spid="13" grpId="0"/>
      <p:bldP spid="12" grpId="0"/>
      <p:bldP spid="11" grpId="0"/>
      <p:bldP spid="10" grpId="0"/>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3" name="Straight Connector 04"/>
          <p:cNvCxnSpPr/>
          <p:nvPr/>
        </p:nvCxnSpPr>
        <p:spPr>
          <a:xfrm flipV="1">
            <a:off x="8495336" y="5014452"/>
            <a:ext cx="1418392" cy="42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03"/>
          <p:cNvCxnSpPr/>
          <p:nvPr/>
        </p:nvCxnSpPr>
        <p:spPr>
          <a:xfrm flipV="1">
            <a:off x="4795875" y="5014452"/>
            <a:ext cx="1418392" cy="42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02"/>
          <p:cNvCxnSpPr/>
          <p:nvPr/>
        </p:nvCxnSpPr>
        <p:spPr>
          <a:xfrm flipV="1">
            <a:off x="1188299" y="5014452"/>
            <a:ext cx="1418392" cy="42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01"/>
          <p:cNvCxnSpPr/>
          <p:nvPr/>
        </p:nvCxnSpPr>
        <p:spPr>
          <a:xfrm>
            <a:off x="342358" y="1464773"/>
            <a:ext cx="693384" cy="43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angle 01"/>
          <p:cNvSpPr/>
          <p:nvPr/>
        </p:nvSpPr>
        <p:spPr>
          <a:xfrm>
            <a:off x="4629150" y="486611"/>
            <a:ext cx="7562850" cy="149726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26" name="element 02"/>
          <p:cNvSpPr txBox="1"/>
          <p:nvPr/>
        </p:nvSpPr>
        <p:spPr>
          <a:xfrm>
            <a:off x="7181340" y="4070554"/>
            <a:ext cx="278112" cy="646331"/>
          </a:xfrm>
          <a:prstGeom prst="rect">
            <a:avLst/>
          </a:prstGeom>
          <a:noFill/>
        </p:spPr>
        <p:txBody>
          <a:bodyPr wrap="square" rtlCol="0">
            <a:spAutoFit/>
          </a:bodyPr>
          <a:lstStyle/>
          <a:p>
            <a:r>
              <a:rPr lang="en-US" sz="3600" dirty="0">
                <a:solidFill>
                  <a:prstClr val="black"/>
                </a:solidFill>
                <a:latin typeface="Montserrat SemiBold" panose="00000700000000000000" pitchFamily="50" charset="0"/>
              </a:rPr>
              <a:t>=</a:t>
            </a:r>
            <a:endParaRPr lang="id-ID" sz="3600" dirty="0">
              <a:solidFill>
                <a:prstClr val="black"/>
              </a:solidFill>
              <a:latin typeface="Montserrat SemiBold" panose="00000700000000000000" pitchFamily="50" charset="0"/>
            </a:endParaRPr>
          </a:p>
        </p:txBody>
      </p:sp>
      <p:sp>
        <p:nvSpPr>
          <p:cNvPr id="25" name="element 01"/>
          <p:cNvSpPr txBox="1"/>
          <p:nvPr/>
        </p:nvSpPr>
        <p:spPr>
          <a:xfrm>
            <a:off x="3441679" y="4070554"/>
            <a:ext cx="278112" cy="646331"/>
          </a:xfrm>
          <a:prstGeom prst="rect">
            <a:avLst/>
          </a:prstGeom>
          <a:noFill/>
        </p:spPr>
        <p:txBody>
          <a:bodyPr wrap="square" rtlCol="0">
            <a:spAutoFit/>
          </a:bodyPr>
          <a:lstStyle/>
          <a:p>
            <a:r>
              <a:rPr lang="en-US" sz="3600" dirty="0">
                <a:solidFill>
                  <a:prstClr val="black"/>
                </a:solidFill>
                <a:latin typeface="Montserrat SemiBold" panose="00000700000000000000" pitchFamily="50" charset="0"/>
              </a:rPr>
              <a:t>+</a:t>
            </a:r>
            <a:endParaRPr lang="id-ID" sz="3600" dirty="0">
              <a:solidFill>
                <a:prstClr val="black"/>
              </a:solidFill>
              <a:latin typeface="Montserrat SemiBold" panose="00000700000000000000" pitchFamily="50" charset="0"/>
            </a:endParaRPr>
          </a:p>
        </p:txBody>
      </p:sp>
      <p:sp>
        <p:nvSpPr>
          <p:cNvPr id="24" name="sub 05"/>
          <p:cNvSpPr txBox="1"/>
          <p:nvPr/>
        </p:nvSpPr>
        <p:spPr>
          <a:xfrm>
            <a:off x="8403451" y="5159204"/>
            <a:ext cx="1699174" cy="560153"/>
          </a:xfrm>
          <a:prstGeom prst="rect">
            <a:avLst/>
          </a:prstGeom>
          <a:noFill/>
        </p:spPr>
        <p:txBody>
          <a:bodyPr wrap="square" rtlCol="0">
            <a:spAutoFit/>
          </a:bodyPr>
          <a:lstStyle/>
          <a:p>
            <a:pPr>
              <a:lnSpc>
                <a:spcPct val="190000"/>
              </a:lnSpc>
            </a:pPr>
            <a:r>
              <a:rPr lang="id-ID" sz="400" spc="30" dirty="0">
                <a:solidFill>
                  <a:srgbClr val="1F1D1D"/>
                </a:solidFill>
                <a:latin typeface="Montserrat Medium" panose="00000600000000000000" pitchFamily="50" charset="0"/>
              </a:rPr>
              <a:t>Lorem ipsum dolor sit amet, consectetur adipiscing elit, sed do eiusmod tempor incididunt ut labore et dolore magna aliqua. Ut enim ad minim veniam, quis nostrud exercitation ullamco</a:t>
            </a:r>
          </a:p>
        </p:txBody>
      </p:sp>
      <p:sp>
        <p:nvSpPr>
          <p:cNvPr id="22" name="Text 05"/>
          <p:cNvSpPr txBox="1"/>
          <p:nvPr/>
        </p:nvSpPr>
        <p:spPr>
          <a:xfrm>
            <a:off x="8403451" y="4454014"/>
            <a:ext cx="1452950" cy="461665"/>
          </a:xfrm>
          <a:prstGeom prst="rect">
            <a:avLst/>
          </a:prstGeom>
          <a:noFill/>
        </p:spPr>
        <p:txBody>
          <a:bodyPr wrap="square" rtlCol="0">
            <a:spAutoFit/>
          </a:bodyPr>
          <a:lstStyle/>
          <a:p>
            <a:r>
              <a:rPr lang="en-US" sz="1200" spc="220" dirty="0" smtClean="0">
                <a:solidFill>
                  <a:srgbClr val="221F1F"/>
                </a:solidFill>
                <a:latin typeface="Montserrat SemiBold" panose="00000700000000000000" pitchFamily="50" charset="0"/>
              </a:rPr>
              <a:t>PERFECT PROJECT</a:t>
            </a:r>
            <a:endParaRPr lang="id-ID" sz="1200" spc="220" dirty="0">
              <a:solidFill>
                <a:srgbClr val="221F1F"/>
              </a:solidFill>
              <a:latin typeface="Montserrat SemiBold" panose="00000700000000000000" pitchFamily="50" charset="0"/>
            </a:endParaRPr>
          </a:p>
        </p:txBody>
      </p:sp>
      <p:sp>
        <p:nvSpPr>
          <p:cNvPr id="18" name="sub 04"/>
          <p:cNvSpPr txBox="1"/>
          <p:nvPr/>
        </p:nvSpPr>
        <p:spPr>
          <a:xfrm>
            <a:off x="4703990" y="5159204"/>
            <a:ext cx="1699174" cy="560153"/>
          </a:xfrm>
          <a:prstGeom prst="rect">
            <a:avLst/>
          </a:prstGeom>
          <a:noFill/>
        </p:spPr>
        <p:txBody>
          <a:bodyPr wrap="square" rtlCol="0">
            <a:spAutoFit/>
          </a:bodyPr>
          <a:lstStyle/>
          <a:p>
            <a:pPr>
              <a:lnSpc>
                <a:spcPct val="190000"/>
              </a:lnSpc>
            </a:pPr>
            <a:r>
              <a:rPr lang="id-ID" sz="400" spc="30" dirty="0">
                <a:solidFill>
                  <a:srgbClr val="1F1D1D"/>
                </a:solidFill>
                <a:latin typeface="Montserrat Medium" panose="00000600000000000000" pitchFamily="50" charset="0"/>
              </a:rPr>
              <a:t>Lorem ipsum dolor sit amet, consectetur adipiscing elit, sed do eiusmod tempor incididunt ut labore et dolore magna aliqua. Ut enim ad minim veniam, quis nostrud exercitation ullamco</a:t>
            </a:r>
          </a:p>
        </p:txBody>
      </p:sp>
      <p:sp>
        <p:nvSpPr>
          <p:cNvPr id="16" name="Text 04"/>
          <p:cNvSpPr txBox="1"/>
          <p:nvPr/>
        </p:nvSpPr>
        <p:spPr>
          <a:xfrm>
            <a:off x="4703990" y="4454014"/>
            <a:ext cx="1452950" cy="461665"/>
          </a:xfrm>
          <a:prstGeom prst="rect">
            <a:avLst/>
          </a:prstGeom>
          <a:noFill/>
        </p:spPr>
        <p:txBody>
          <a:bodyPr wrap="square" rtlCol="0">
            <a:spAutoFit/>
          </a:bodyPr>
          <a:lstStyle/>
          <a:p>
            <a:r>
              <a:rPr lang="en-US" sz="1200" spc="220" dirty="0" smtClean="0">
                <a:solidFill>
                  <a:srgbClr val="221F1F"/>
                </a:solidFill>
                <a:latin typeface="Montserrat SemiBold" panose="00000700000000000000" pitchFamily="50" charset="0"/>
              </a:rPr>
              <a:t>CUSTOM PROJECT</a:t>
            </a:r>
            <a:endParaRPr lang="id-ID" sz="1200" spc="220" dirty="0">
              <a:solidFill>
                <a:srgbClr val="221F1F"/>
              </a:solidFill>
              <a:latin typeface="Montserrat SemiBold" panose="00000700000000000000" pitchFamily="50" charset="0"/>
            </a:endParaRPr>
          </a:p>
        </p:txBody>
      </p:sp>
      <p:sp>
        <p:nvSpPr>
          <p:cNvPr id="15" name="sub 03"/>
          <p:cNvSpPr txBox="1"/>
          <p:nvPr/>
        </p:nvSpPr>
        <p:spPr>
          <a:xfrm>
            <a:off x="1096414" y="5159204"/>
            <a:ext cx="1699174" cy="560153"/>
          </a:xfrm>
          <a:prstGeom prst="rect">
            <a:avLst/>
          </a:prstGeom>
          <a:noFill/>
        </p:spPr>
        <p:txBody>
          <a:bodyPr wrap="square" rtlCol="0">
            <a:spAutoFit/>
          </a:bodyPr>
          <a:lstStyle/>
          <a:p>
            <a:pPr>
              <a:lnSpc>
                <a:spcPct val="190000"/>
              </a:lnSpc>
            </a:pPr>
            <a:r>
              <a:rPr lang="id-ID" sz="400" spc="30" dirty="0">
                <a:solidFill>
                  <a:srgbClr val="1F1D1D"/>
                </a:solidFill>
                <a:latin typeface="Montserrat Medium" panose="00000600000000000000" pitchFamily="50" charset="0"/>
              </a:rPr>
              <a:t>Lorem ipsum dolor sit amet, consectetur adipiscing elit, sed do eiusmod tempor incididunt ut labore et dolore magna aliqua. Ut enim ad minim veniam, quis nostrud exercitation ullamco</a:t>
            </a:r>
          </a:p>
        </p:txBody>
      </p:sp>
      <p:sp>
        <p:nvSpPr>
          <p:cNvPr id="11" name="Text 03"/>
          <p:cNvSpPr txBox="1"/>
          <p:nvPr/>
        </p:nvSpPr>
        <p:spPr>
          <a:xfrm>
            <a:off x="1096414" y="4454014"/>
            <a:ext cx="1452950" cy="461665"/>
          </a:xfrm>
          <a:prstGeom prst="rect">
            <a:avLst/>
          </a:prstGeom>
          <a:noFill/>
        </p:spPr>
        <p:txBody>
          <a:bodyPr wrap="square" rtlCol="0">
            <a:spAutoFit/>
          </a:bodyPr>
          <a:lstStyle/>
          <a:p>
            <a:r>
              <a:rPr lang="en-US" sz="1200" spc="220" dirty="0" smtClean="0">
                <a:solidFill>
                  <a:srgbClr val="221F1F"/>
                </a:solidFill>
                <a:latin typeface="Montserrat SemiBold" panose="00000700000000000000" pitchFamily="50" charset="0"/>
              </a:rPr>
              <a:t>EXCLUSIF</a:t>
            </a:r>
          </a:p>
          <a:p>
            <a:r>
              <a:rPr lang="en-US" sz="1200" spc="220" dirty="0" smtClean="0">
                <a:solidFill>
                  <a:srgbClr val="221F1F"/>
                </a:solidFill>
                <a:latin typeface="Montserrat SemiBold" panose="00000700000000000000" pitchFamily="50" charset="0"/>
              </a:rPr>
              <a:t>BRIEF</a:t>
            </a:r>
            <a:endParaRPr lang="id-ID" sz="1200" spc="220" dirty="0">
              <a:solidFill>
                <a:srgbClr val="221F1F"/>
              </a:solidFill>
              <a:latin typeface="Montserrat SemiBold" panose="00000700000000000000" pitchFamily="50" charset="0"/>
            </a:endParaRPr>
          </a:p>
        </p:txBody>
      </p:sp>
      <p:grpSp>
        <p:nvGrpSpPr>
          <p:cNvPr id="27" name="text 01"/>
          <p:cNvGrpSpPr/>
          <p:nvPr/>
        </p:nvGrpSpPr>
        <p:grpSpPr>
          <a:xfrm>
            <a:off x="4881312" y="764673"/>
            <a:ext cx="6230520" cy="741137"/>
            <a:chOff x="4881312" y="764673"/>
            <a:chExt cx="6230520" cy="741137"/>
          </a:xfrm>
        </p:grpSpPr>
        <p:sp>
          <p:nvSpPr>
            <p:cNvPr id="10" name="sub 01"/>
            <p:cNvSpPr txBox="1"/>
            <p:nvPr/>
          </p:nvSpPr>
          <p:spPr>
            <a:xfrm>
              <a:off x="4881312" y="1106983"/>
              <a:ext cx="6230520" cy="398827"/>
            </a:xfrm>
            <a:prstGeom prst="rect">
              <a:avLst/>
            </a:prstGeom>
            <a:noFill/>
          </p:spPr>
          <p:txBody>
            <a:bodyPr wrap="square" rtlCol="0">
              <a:spAutoFit/>
            </a:bodyPr>
            <a:lstStyle/>
            <a:p>
              <a:pPr>
                <a:lnSpc>
                  <a:spcPct val="150000"/>
                </a:lnSpc>
              </a:pPr>
              <a:r>
                <a:rPr lang="id-ID" sz="700" dirty="0">
                  <a:solidFill>
                    <a:prstClr val="white"/>
                  </a:solidFill>
                  <a:latin typeface="Montserrat Light" panose="00000400000000000000" pitchFamily="50" charset="0"/>
                </a:rPr>
                <a:t>Lorem ipsum dolor sit amet, consectetur adipiscing elit, sed do eiusmod tempor incididunt ut labore et dolore magna aliqua. Ut enim ad minim veniam, quis nostrud exercitation ullamco laboris nisi ut aliquip ex ea commodo consequat.</a:t>
              </a:r>
            </a:p>
          </p:txBody>
        </p:sp>
        <p:sp>
          <p:nvSpPr>
            <p:cNvPr id="9" name="text 01"/>
            <p:cNvSpPr txBox="1"/>
            <p:nvPr/>
          </p:nvSpPr>
          <p:spPr>
            <a:xfrm>
              <a:off x="4881312" y="764673"/>
              <a:ext cx="3529263" cy="230832"/>
            </a:xfrm>
            <a:prstGeom prst="rect">
              <a:avLst/>
            </a:prstGeom>
            <a:noFill/>
          </p:spPr>
          <p:txBody>
            <a:bodyPr wrap="square" rtlCol="0">
              <a:spAutoFit/>
            </a:bodyPr>
            <a:lstStyle/>
            <a:p>
              <a:r>
                <a:rPr lang="id-ID" sz="900" dirty="0">
                  <a:solidFill>
                    <a:prstClr val="white"/>
                  </a:solidFill>
                  <a:latin typeface="Montserrat Medium" panose="00000600000000000000" pitchFamily="50" charset="0"/>
                </a:rPr>
                <a:t>Lorem ipsum dolor sit amet, consectetur adipiscing elit</a:t>
              </a:r>
            </a:p>
          </p:txBody>
        </p:sp>
      </p:grpSp>
      <p:sp>
        <p:nvSpPr>
          <p:cNvPr id="5" name="subtitle"/>
          <p:cNvSpPr txBox="1"/>
          <p:nvPr/>
        </p:nvSpPr>
        <p:spPr>
          <a:xfrm>
            <a:off x="1096414" y="1213422"/>
            <a:ext cx="3020554" cy="292388"/>
          </a:xfrm>
          <a:prstGeom prst="rect">
            <a:avLst/>
          </a:prstGeom>
          <a:noFill/>
        </p:spPr>
        <p:txBody>
          <a:bodyPr wrap="square" rtlCol="0">
            <a:spAutoFit/>
          </a:bodyPr>
          <a:lstStyle/>
          <a:p>
            <a:r>
              <a:rPr lang="en-US" sz="1300" spc="330" dirty="0" smtClean="0">
                <a:solidFill>
                  <a:srgbClr val="131010"/>
                </a:solidFill>
                <a:latin typeface="Montserrat Light" panose="00000400000000000000" pitchFamily="50" charset="0"/>
              </a:rPr>
              <a:t>IN WORKING WITH US?</a:t>
            </a:r>
            <a:endParaRPr lang="id-ID" sz="1300" spc="330" dirty="0">
              <a:solidFill>
                <a:srgbClr val="131010"/>
              </a:solidFill>
              <a:latin typeface="Montserrat Light" panose="00000400000000000000" pitchFamily="50" charset="0"/>
            </a:endParaRPr>
          </a:p>
        </p:txBody>
      </p:sp>
      <p:sp>
        <p:nvSpPr>
          <p:cNvPr id="4" name="title"/>
          <p:cNvSpPr txBox="1"/>
          <p:nvPr/>
        </p:nvSpPr>
        <p:spPr>
          <a:xfrm>
            <a:off x="1096414" y="840727"/>
            <a:ext cx="2045482" cy="430887"/>
          </a:xfrm>
          <a:prstGeom prst="rect">
            <a:avLst/>
          </a:prstGeom>
          <a:noFill/>
        </p:spPr>
        <p:txBody>
          <a:bodyPr wrap="square" rtlCol="0">
            <a:spAutoFit/>
          </a:bodyPr>
          <a:lstStyle/>
          <a:p>
            <a:r>
              <a:rPr lang="en-US" sz="2200" spc="500" dirty="0">
                <a:solidFill>
                  <a:srgbClr val="EC1B23"/>
                </a:solidFill>
                <a:latin typeface="Montserrat ExtraBold" panose="00000900000000000000" pitchFamily="50" charset="0"/>
              </a:rPr>
              <a:t>I</a:t>
            </a:r>
            <a:r>
              <a:rPr lang="en-US" sz="2200" spc="500" dirty="0" smtClean="0">
                <a:solidFill>
                  <a:srgbClr val="EC1B23"/>
                </a:solidFill>
                <a:latin typeface="Montserrat ExtraBold" panose="00000900000000000000" pitchFamily="50" charset="0"/>
              </a:rPr>
              <a:t>nterest</a:t>
            </a:r>
            <a:endParaRPr lang="id-ID" sz="2200" spc="500" dirty="0">
              <a:solidFill>
                <a:srgbClr val="EC1B23"/>
              </a:solidFill>
              <a:latin typeface="Montserrat ExtraBold" panose="00000900000000000000" pitchFamily="50" charset="0"/>
            </a:endParaRPr>
          </a:p>
        </p:txBody>
      </p:sp>
      <p:pic>
        <p:nvPicPr>
          <p:cNvPr id="70" name="Picture 69"/>
          <p:cNvPicPr>
            <a:picLocks noChangeAspect="1"/>
          </p:cNvPicPr>
          <p:nvPr/>
        </p:nvPicPr>
        <p:blipFill>
          <a:blip r:embed="rId3"/>
          <a:stretch>
            <a:fillRect/>
          </a:stretch>
        </p:blipFill>
        <p:spPr>
          <a:xfrm>
            <a:off x="1515270" y="2735263"/>
            <a:ext cx="558800" cy="876300"/>
          </a:xfrm>
          <a:prstGeom prst="rect">
            <a:avLst/>
          </a:prstGeom>
        </p:spPr>
      </p:pic>
      <p:pic>
        <p:nvPicPr>
          <p:cNvPr id="203" name="Picture 202"/>
          <p:cNvPicPr>
            <a:picLocks noChangeAspect="1"/>
          </p:cNvPicPr>
          <p:nvPr/>
        </p:nvPicPr>
        <p:blipFill>
          <a:blip r:embed="rId4"/>
          <a:stretch>
            <a:fillRect/>
          </a:stretch>
        </p:blipFill>
        <p:spPr>
          <a:xfrm>
            <a:off x="4906008" y="2741613"/>
            <a:ext cx="1028700" cy="876300"/>
          </a:xfrm>
          <a:prstGeom prst="rect">
            <a:avLst/>
          </a:prstGeom>
        </p:spPr>
      </p:pic>
      <p:pic>
        <p:nvPicPr>
          <p:cNvPr id="205" name="Picture 204"/>
          <p:cNvPicPr>
            <a:picLocks noChangeAspect="1"/>
          </p:cNvPicPr>
          <p:nvPr/>
        </p:nvPicPr>
        <p:blipFill>
          <a:blip r:embed="rId5"/>
          <a:stretch>
            <a:fillRect/>
          </a:stretch>
        </p:blipFill>
        <p:spPr>
          <a:xfrm>
            <a:off x="8685426" y="2761744"/>
            <a:ext cx="889000" cy="914400"/>
          </a:xfrm>
          <a:prstGeom prst="rect">
            <a:avLst/>
          </a:prstGeom>
        </p:spPr>
      </p:pic>
    </p:spTree>
    <p:custDataLst>
      <p:tags r:id="rId1"/>
    </p:custDataLst>
    <p:extLst>
      <p:ext uri="{BB962C8B-B14F-4D97-AF65-F5344CB8AC3E}">
        <p14:creationId xmlns:p14="http://schemas.microsoft.com/office/powerpoint/2010/main" val="253608567"/>
      </p:ext>
    </p:extLst>
  </p:cSld>
  <p:clrMapOvr>
    <a:masterClrMapping/>
  </p:clrMapOvr>
  <p:transition spd="slow" advTm="61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fade">
                                      <p:cBhvr>
                                        <p:cTn id="29" dur="500"/>
                                        <p:tgtEl>
                                          <p:spTgt spid="70"/>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03"/>
                                        </p:tgtEl>
                                        <p:attrNameLst>
                                          <p:attrName>style.visibility</p:attrName>
                                        </p:attrNameLst>
                                      </p:cBhvr>
                                      <p:to>
                                        <p:strVal val="visible"/>
                                      </p:to>
                                    </p:set>
                                    <p:animEffect transition="in" filter="fade">
                                      <p:cBhvr>
                                        <p:cTn id="38" dur="500"/>
                                        <p:tgtEl>
                                          <p:spTgt spid="20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05"/>
                                        </p:tgtEl>
                                        <p:attrNameLst>
                                          <p:attrName>style.visibility</p:attrName>
                                        </p:attrNameLst>
                                      </p:cBhvr>
                                      <p:to>
                                        <p:strVal val="visible"/>
                                      </p:to>
                                    </p:set>
                                    <p:animEffect transition="in" filter="fade">
                                      <p:cBhvr>
                                        <p:cTn id="48" dur="500"/>
                                        <p:tgtEl>
                                          <p:spTgt spid="20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par>
                          <p:cTn id="54" fill="hold">
                            <p:stCondLst>
                              <p:cond delay="50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1000"/>
                                        <p:tgtEl>
                                          <p:spTgt spid="13"/>
                                        </p:tgtEl>
                                      </p:cBhvr>
                                    </p:animEffect>
                                  </p:childTnLst>
                                </p:cTn>
                              </p:par>
                              <p:par>
                                <p:cTn id="58" presetID="22" presetClass="entr" presetSubtype="8"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par>
                                <p:cTn id="61" presetID="22" presetClass="entr" presetSubtype="8" fill="hold"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1500"/>
                            </p:stCondLst>
                            <p:childTnLst>
                              <p:par>
                                <p:cTn id="71" presetID="1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6" grpId="0"/>
      <p:bldP spid="25" grpId="0"/>
      <p:bldP spid="24" grpId="0"/>
      <p:bldP spid="22" grpId="0"/>
      <p:bldP spid="18" grpId="0"/>
      <p:bldP spid="16" grpId="0"/>
      <p:bldP spid="15" grpId="0"/>
      <p:bldP spid="11" grpId="0"/>
      <p:bldP spid="5"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5"/>
</p:tagLst>
</file>

<file path=ppt/tags/tag2.xml><?xml version="1.0" encoding="utf-8"?>
<p:tagLst xmlns:a="http://schemas.openxmlformats.org/drawingml/2006/main" xmlns:r="http://schemas.openxmlformats.org/officeDocument/2006/relationships" xmlns:p="http://schemas.openxmlformats.org/presentationml/2006/main">
  <p:tag name="TIMING" val="|1.5"/>
</p:tagLst>
</file>

<file path=ppt/tags/tag3.xml><?xml version="1.0" encoding="utf-8"?>
<p:tagLst xmlns:a="http://schemas.openxmlformats.org/drawingml/2006/main" xmlns:r="http://schemas.openxmlformats.org/officeDocument/2006/relationships" xmlns:p="http://schemas.openxmlformats.org/presentationml/2006/main">
  <p:tag name="TIMING" val="|1.2"/>
</p:tagLst>
</file>

<file path=ppt/tags/tag4.xml><?xml version="1.0" encoding="utf-8"?>
<p:tagLst xmlns:a="http://schemas.openxmlformats.org/drawingml/2006/main" xmlns:r="http://schemas.openxmlformats.org/officeDocument/2006/relationships" xmlns:p="http://schemas.openxmlformats.org/presentationml/2006/main">
  <p:tag name="TIMING" val="|0"/>
</p:tagLst>
</file>

<file path=ppt/tags/tag5.xml><?xml version="1.0" encoding="utf-8"?>
<p:tagLst xmlns:a="http://schemas.openxmlformats.org/drawingml/2006/main" xmlns:r="http://schemas.openxmlformats.org/officeDocument/2006/relationships" xmlns:p="http://schemas.openxmlformats.org/presentationml/2006/main">
  <p:tag name="TIMING" val="|1"/>
</p:tagLst>
</file>

<file path=ppt/tags/tag6.xml><?xml version="1.0" encoding="utf-8"?>
<p:tagLst xmlns:a="http://schemas.openxmlformats.org/drawingml/2006/main" xmlns:r="http://schemas.openxmlformats.org/officeDocument/2006/relationships" xmlns:p="http://schemas.openxmlformats.org/presentationml/2006/main">
  <p:tag name="TIMING" val="|0.9"/>
</p:tagLst>
</file>

<file path=ppt/tags/tag7.xml><?xml version="1.0" encoding="utf-8"?>
<p:tagLst xmlns:a="http://schemas.openxmlformats.org/drawingml/2006/main" xmlns:r="http://schemas.openxmlformats.org/officeDocument/2006/relationships" xmlns:p="http://schemas.openxmlformats.org/presentationml/2006/main">
  <p:tag name="TIMING"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TotalTime>
  <Words>1734</Words>
  <Application>Microsoft Macintosh PowerPoint</Application>
  <PresentationFormat>Widescreen</PresentationFormat>
  <Paragraphs>232</Paragraphs>
  <Slides>19</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19</vt:i4>
      </vt:variant>
    </vt:vector>
  </HeadingPairs>
  <TitlesOfParts>
    <vt:vector size="32" baseType="lpstr">
      <vt:lpstr>Calibri</vt:lpstr>
      <vt:lpstr>Calibri Light</vt:lpstr>
      <vt:lpstr>Montserrat</vt:lpstr>
      <vt:lpstr>Montserrat Alternates Medium</vt:lpstr>
      <vt:lpstr>Montserrat Black</vt:lpstr>
      <vt:lpstr>Montserrat ExtraBold</vt:lpstr>
      <vt:lpstr>Montserrat Light</vt:lpstr>
      <vt:lpstr>Montserrat Medium</vt:lpstr>
      <vt:lpstr>Montserrat SemiBold</vt:lpstr>
      <vt:lpstr>Arial</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PC-17</dc:creator>
  <cp:lastModifiedBy>Microsoft Office User</cp:lastModifiedBy>
  <cp:revision>55</cp:revision>
  <dcterms:created xsi:type="dcterms:W3CDTF">2018-04-16T03:00:44Z</dcterms:created>
  <dcterms:modified xsi:type="dcterms:W3CDTF">2018-04-20T02:51:54Z</dcterms:modified>
</cp:coreProperties>
</file>